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9A347-FD88-42F9-BBE8-48F55992E3FA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B131FD4-5BA2-402D-9246-06EADC13A1B2}">
      <dgm:prSet/>
      <dgm:spPr/>
      <dgm:t>
        <a:bodyPr/>
        <a:lstStyle/>
        <a:p>
          <a:r>
            <a:rPr lang="en-US" dirty="0"/>
            <a:t>Distributed Tracing In Microservices</a:t>
          </a:r>
        </a:p>
      </dgm:t>
    </dgm:pt>
    <dgm:pt modelId="{D60943FD-721B-4B05-B466-53486CA27385}" type="parTrans" cxnId="{F9D540B7-E451-4234-986E-5E7C08B7426F}">
      <dgm:prSet/>
      <dgm:spPr/>
      <dgm:t>
        <a:bodyPr/>
        <a:lstStyle/>
        <a:p>
          <a:endParaRPr lang="en-US"/>
        </a:p>
      </dgm:t>
    </dgm:pt>
    <dgm:pt modelId="{6609CC94-76F5-41C8-97D9-4A6079BD3C6B}" type="sibTrans" cxnId="{F9D540B7-E451-4234-986E-5E7C08B7426F}">
      <dgm:prSet/>
      <dgm:spPr/>
      <dgm:t>
        <a:bodyPr/>
        <a:lstStyle/>
        <a:p>
          <a:endParaRPr lang="en-US"/>
        </a:p>
      </dgm:t>
    </dgm:pt>
    <dgm:pt modelId="{32CBDB42-CFC2-40EE-B429-0F1D88D25057}" type="pres">
      <dgm:prSet presAssocID="{15C9A347-FD88-42F9-BBE8-48F55992E3FA}" presName="linear" presStyleCnt="0">
        <dgm:presLayoutVars>
          <dgm:animLvl val="lvl"/>
          <dgm:resizeHandles val="exact"/>
        </dgm:presLayoutVars>
      </dgm:prSet>
      <dgm:spPr/>
    </dgm:pt>
    <dgm:pt modelId="{B763A973-2319-4DF2-BE1D-ADF80B13E2C6}" type="pres">
      <dgm:prSet presAssocID="{1B131FD4-5BA2-402D-9246-06EADC13A1B2}" presName="parentText" presStyleLbl="node1" presStyleIdx="0" presStyleCnt="1" custScaleY="149668">
        <dgm:presLayoutVars>
          <dgm:chMax val="0"/>
          <dgm:bulletEnabled val="1"/>
        </dgm:presLayoutVars>
      </dgm:prSet>
      <dgm:spPr/>
    </dgm:pt>
  </dgm:ptLst>
  <dgm:cxnLst>
    <dgm:cxn modelId="{AB67AD5F-DF2A-4A24-9016-E08CBD99477A}" type="presOf" srcId="{15C9A347-FD88-42F9-BBE8-48F55992E3FA}" destId="{32CBDB42-CFC2-40EE-B429-0F1D88D25057}" srcOrd="0" destOrd="0" presId="urn:microsoft.com/office/officeart/2005/8/layout/vList2"/>
    <dgm:cxn modelId="{D7D36046-5A70-4461-97B5-83F3FA88ED43}" type="presOf" srcId="{1B131FD4-5BA2-402D-9246-06EADC13A1B2}" destId="{B763A973-2319-4DF2-BE1D-ADF80B13E2C6}" srcOrd="0" destOrd="0" presId="urn:microsoft.com/office/officeart/2005/8/layout/vList2"/>
    <dgm:cxn modelId="{F9D540B7-E451-4234-986E-5E7C08B7426F}" srcId="{15C9A347-FD88-42F9-BBE8-48F55992E3FA}" destId="{1B131FD4-5BA2-402D-9246-06EADC13A1B2}" srcOrd="0" destOrd="0" parTransId="{D60943FD-721B-4B05-B466-53486CA27385}" sibTransId="{6609CC94-76F5-41C8-97D9-4A6079BD3C6B}"/>
    <dgm:cxn modelId="{D0900BAC-6952-482C-8E46-D9AEACA73477}" type="presParOf" srcId="{32CBDB42-CFC2-40EE-B429-0F1D88D25057}" destId="{B763A973-2319-4DF2-BE1D-ADF80B13E2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69CC1E-5898-4718-8E1E-FE47CFB574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2125F2-7BF7-4EE0-AEA8-08F8329C2E89}">
      <dgm:prSet/>
      <dgm:spPr/>
      <dgm:t>
        <a:bodyPr/>
        <a:lstStyle/>
        <a:p>
          <a:pPr algn="ctr"/>
          <a:r>
            <a:rPr lang="en-US" dirty="0"/>
            <a:t>#codefarm #observability #tracing #logging #metrics</a:t>
          </a:r>
        </a:p>
      </dgm:t>
    </dgm:pt>
    <dgm:pt modelId="{07D4C8AF-E103-419E-B9A9-0954B4CB2D32}" type="parTrans" cxnId="{4B1712A7-EF74-45D9-B075-05979EDD7054}">
      <dgm:prSet/>
      <dgm:spPr/>
      <dgm:t>
        <a:bodyPr/>
        <a:lstStyle/>
        <a:p>
          <a:endParaRPr lang="en-US"/>
        </a:p>
      </dgm:t>
    </dgm:pt>
    <dgm:pt modelId="{E3F5FD71-D577-466E-A624-B6F64B07C095}" type="sibTrans" cxnId="{4B1712A7-EF74-45D9-B075-05979EDD7054}">
      <dgm:prSet/>
      <dgm:spPr/>
      <dgm:t>
        <a:bodyPr/>
        <a:lstStyle/>
        <a:p>
          <a:endParaRPr lang="en-US"/>
        </a:p>
      </dgm:t>
    </dgm:pt>
    <dgm:pt modelId="{93AA6DEA-B221-49A2-BA2E-F25EED4F6320}" type="pres">
      <dgm:prSet presAssocID="{DE69CC1E-5898-4718-8E1E-FE47CFB57459}" presName="linear" presStyleCnt="0">
        <dgm:presLayoutVars>
          <dgm:animLvl val="lvl"/>
          <dgm:resizeHandles val="exact"/>
        </dgm:presLayoutVars>
      </dgm:prSet>
      <dgm:spPr/>
    </dgm:pt>
    <dgm:pt modelId="{E178AB6B-F314-4FA5-8F3B-864E5C7CAA21}" type="pres">
      <dgm:prSet presAssocID="{302125F2-7BF7-4EE0-AEA8-08F8329C2E8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B1712A7-EF74-45D9-B075-05979EDD7054}" srcId="{DE69CC1E-5898-4718-8E1E-FE47CFB57459}" destId="{302125F2-7BF7-4EE0-AEA8-08F8329C2E89}" srcOrd="0" destOrd="0" parTransId="{07D4C8AF-E103-419E-B9A9-0954B4CB2D32}" sibTransId="{E3F5FD71-D577-466E-A624-B6F64B07C095}"/>
    <dgm:cxn modelId="{85EBA5AD-AB60-4B03-9684-F3B1B05D829E}" type="presOf" srcId="{302125F2-7BF7-4EE0-AEA8-08F8329C2E89}" destId="{E178AB6B-F314-4FA5-8F3B-864E5C7CAA21}" srcOrd="0" destOrd="0" presId="urn:microsoft.com/office/officeart/2005/8/layout/vList2"/>
    <dgm:cxn modelId="{695745D6-B190-4CF7-A1EF-43880843F2FB}" type="presOf" srcId="{DE69CC1E-5898-4718-8E1E-FE47CFB57459}" destId="{93AA6DEA-B221-49A2-BA2E-F25EED4F6320}" srcOrd="0" destOrd="0" presId="urn:microsoft.com/office/officeart/2005/8/layout/vList2"/>
    <dgm:cxn modelId="{06DD3086-9624-45C0-BF3D-6EC0E6433BCE}" type="presParOf" srcId="{93AA6DEA-B221-49A2-BA2E-F25EED4F6320}" destId="{E178AB6B-F314-4FA5-8F3B-864E5C7CAA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3A973-2319-4DF2-BE1D-ADF80B13E2C6}">
      <dsp:nvSpPr>
        <dsp:cNvPr id="0" name=""/>
        <dsp:cNvSpPr/>
      </dsp:nvSpPr>
      <dsp:spPr>
        <a:xfrm>
          <a:off x="0" y="80966"/>
          <a:ext cx="12192000" cy="22256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Distributed Tracing In Microservices</a:t>
          </a:r>
        </a:p>
      </dsp:txBody>
      <dsp:txXfrm>
        <a:off x="108648" y="189614"/>
        <a:ext cx="11974704" cy="2008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8AB6B-F314-4FA5-8F3B-864E5C7CAA21}">
      <dsp:nvSpPr>
        <dsp:cNvPr id="0" name=""/>
        <dsp:cNvSpPr/>
      </dsp:nvSpPr>
      <dsp:spPr>
        <a:xfrm>
          <a:off x="0" y="2533"/>
          <a:ext cx="6892047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#codefarm #observability #tracing #logging #metrics</a:t>
          </a:r>
        </a:p>
      </dsp:txBody>
      <dsp:txXfrm>
        <a:off x="26930" y="29463"/>
        <a:ext cx="6838187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DB5C-640B-CB24-D45F-3ACC979AB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C5C42-BF6F-B68D-27F7-D44D3B298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D1A0-E809-A3E4-C87D-3CAE898E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1D3E-FA91-45F5-A7AA-6B0FBEF586A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814D-D2BE-BAEF-1B53-B87236CA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12424-DE82-F2D3-EF5B-C7F4A5F2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F620-7888-4EC6-991C-C050FB60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8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A59A-6E93-26CC-028C-809E9CD2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777E9-0868-20AB-20D5-490F569C0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0437B-043A-E77A-8F0F-21FB89CD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1D3E-FA91-45F5-A7AA-6B0FBEF586A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FEE1B-7A3D-2EC5-9478-42D13751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92AE-E9D9-3C86-4C33-A323C4BF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F620-7888-4EC6-991C-C050FB60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13CD5-F4BD-EDB2-7343-6B73A7DB6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17F9F-E36D-1E19-D26C-77BD32380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2936-0CEF-CFED-03BB-D49007E0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1D3E-FA91-45F5-A7AA-6B0FBEF586A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76B1-3143-EB2F-FF51-C9482F10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7EE27-E454-1C42-4CFD-501F714B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F620-7888-4EC6-991C-C050FB60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A258-1EB2-7285-D828-F902E782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5592-E55D-7F01-F9ED-A01F893C9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A0C4F-9714-FB4D-5011-2E720CAA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1D3E-FA91-45F5-A7AA-6B0FBEF586A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C594-7539-5EC4-B8D8-71593C3C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0BE3F-3246-9251-1B90-77B30820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F620-7888-4EC6-991C-C050FB60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92DB-66B3-D940-39DC-42F10F7E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3CD55-D73E-0D50-1790-83493F84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68FF7-DF4C-7D8A-DC4D-F89B8F52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1D3E-FA91-45F5-A7AA-6B0FBEF586A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6977C-CDE1-61B3-38E9-ED751CF1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635CB-D4AC-54BF-D789-C66DF96E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F620-7888-4EC6-991C-C050FB60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8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14BB-33AF-250A-19D8-E1817926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6E0E-CFFE-10ED-EA56-3689F9AF4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B8BC6-5F4E-AC8C-CC91-832E9DFBB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C8770-58D8-981B-EFC0-3E1F0F1D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1D3E-FA91-45F5-A7AA-6B0FBEF586A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28EBA-E582-06B8-A6EA-CCB6A161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A26A3-FBE2-3636-E6C1-5493BF4D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F620-7888-4EC6-991C-C050FB60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0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20A6-816F-5E2E-A486-352A8FB9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2A5B0-9646-3DC7-CA8B-75DDBAB39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8F123-705C-C6FC-41E7-57E9B172D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915A8-E454-62DD-1B5B-55BD5DBE2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E02C2-350B-DEFE-CF84-FC33D0096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BDB0B-E321-2675-84D9-82713852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1D3E-FA91-45F5-A7AA-6B0FBEF586A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F37F8-55FB-BDC7-3E70-1E37690A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433A3-A01F-00A8-E260-71AE32D1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F620-7888-4EC6-991C-C050FB60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4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32D6-8BFA-298C-83D8-E25A8B1D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0436F-C368-B8C7-8B25-5C8AE4DA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1D3E-FA91-45F5-A7AA-6B0FBEF586A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C19A5-56CC-0AB3-F8F8-E0ABFC4A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6FA11-06F0-B180-1F46-1176F287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F620-7888-4EC6-991C-C050FB60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9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0DE6F-2BF1-AAF0-A74D-7751A169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1D3E-FA91-45F5-A7AA-6B0FBEF586A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58CA6-D5F4-8A69-28D0-C49C2EC9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47AC6-C027-E90F-1B6A-52F5C5C9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F620-7888-4EC6-991C-C050FB60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4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9DB8-044C-0F8B-0630-436446FD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0002-430F-5001-30ED-2BE6C2F3B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D8614-4D01-BC65-24C8-5DAC67C3C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A2BD8-F48F-F20B-9598-0DCE79F5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1D3E-FA91-45F5-A7AA-6B0FBEF586A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C842-54A3-13C5-B213-F6AE0859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234E3-A250-A877-64A6-9CAB47E5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F620-7888-4EC6-991C-C050FB60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DFFE-C0F2-60F5-2F1A-974DEE41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6CAAB-BC35-B4CA-2A24-5121A67A9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A1958-9855-8B36-8E96-67646BAF0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CBC8B-61A4-8D2A-F44E-8DD12FEB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1D3E-FA91-45F5-A7AA-6B0FBEF586A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252F-8B3B-024A-3F84-EE01D943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3FC81-0902-5685-481F-84887E75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F620-7888-4EC6-991C-C050FB60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7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32346-EAB5-4F10-1421-633A5E35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C174C-AAEC-EDD7-A286-99C761BF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7DD5-B66A-0632-07CE-FD9D61210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1D3E-FA91-45F5-A7AA-6B0FBEF586A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961B5-F9AE-153A-CBC7-A832D4414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04EAE-EFDE-A094-6A14-4E64DACE1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F620-7888-4EC6-991C-C050FB608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diagramColors" Target="../diagrams/colors2.xml"/><Relationship Id="rId1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Layout" Target="../diagrams/layout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png"/><Relationship Id="rId10" Type="http://schemas.openxmlformats.org/officeDocument/2006/relationships/diagramData" Target="../diagrams/data2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B1B9B3-338D-891D-7835-1A05904C0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688798"/>
              </p:ext>
            </p:extLst>
          </p:nvPr>
        </p:nvGraphicFramePr>
        <p:xfrm>
          <a:off x="0" y="0"/>
          <a:ext cx="12192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46A51CD-F2EA-D881-0794-33C7C2527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5306" y="4309479"/>
            <a:ext cx="3848637" cy="1724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2E2F0-32D8-854D-C8E0-3050E53C44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187" y="1699231"/>
            <a:ext cx="2854219" cy="2288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4CC4C1-A1A7-880A-A736-DA3CE7CA4C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8910" y="1686388"/>
            <a:ext cx="1790950" cy="2057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CE9C24-FDA6-4C38-7BF8-9D998988C581}"/>
              </a:ext>
            </a:extLst>
          </p:cNvPr>
          <p:cNvCxnSpPr>
            <a:cxnSpLocks/>
          </p:cNvCxnSpPr>
          <p:nvPr/>
        </p:nvCxnSpPr>
        <p:spPr>
          <a:xfrm flipV="1">
            <a:off x="3575406" y="3364777"/>
            <a:ext cx="6443504" cy="128445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E4340C-43BB-2CB0-786F-A1A1FA42BF95}"/>
              </a:ext>
            </a:extLst>
          </p:cNvPr>
          <p:cNvCxnSpPr>
            <a:cxnSpLocks/>
            <a:stCxn id="6" idx="3"/>
            <a:endCxn id="10" idx="2"/>
          </p:cNvCxnSpPr>
          <p:nvPr/>
        </p:nvCxnSpPr>
        <p:spPr>
          <a:xfrm flipV="1">
            <a:off x="8353943" y="3744075"/>
            <a:ext cx="2560442" cy="1427537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147ADD-6F12-D544-D8C1-18B12D85113D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>
            <a:off x="2148297" y="3988122"/>
            <a:ext cx="2357009" cy="118349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CE4B7FA1-05B8-C67B-B042-AD1E9A75B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984143"/>
              </p:ext>
            </p:extLst>
          </p:nvPr>
        </p:nvGraphicFramePr>
        <p:xfrm>
          <a:off x="2997427" y="5987869"/>
          <a:ext cx="6892047" cy="55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F6047E71-FDE7-595B-91A2-BB1C140F3260}"/>
              </a:ext>
            </a:extLst>
          </p:cNvPr>
          <p:cNvGrpSpPr/>
          <p:nvPr/>
        </p:nvGrpSpPr>
        <p:grpSpPr>
          <a:xfrm>
            <a:off x="5503327" y="1908764"/>
            <a:ext cx="1483100" cy="751675"/>
            <a:chOff x="5730510" y="2399461"/>
            <a:chExt cx="1790950" cy="99888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E0DCCC8-C98A-BC1B-22FE-BC8F2B497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-1" r="2469" b="8689"/>
            <a:stretch/>
          </p:blipFill>
          <p:spPr>
            <a:xfrm>
              <a:off x="6049324" y="2399461"/>
              <a:ext cx="760600" cy="5890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F47B6D-54AE-C77E-10ED-DEF56CDBCE3E}"/>
                </a:ext>
              </a:extLst>
            </p:cNvPr>
            <p:cNvGrpSpPr/>
            <p:nvPr/>
          </p:nvGrpSpPr>
          <p:grpSpPr>
            <a:xfrm>
              <a:off x="5730510" y="2949471"/>
              <a:ext cx="1790950" cy="448874"/>
              <a:chOff x="5895947" y="3257525"/>
              <a:chExt cx="1626282" cy="762107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752FA510-2E8D-AD1B-E5F6-A7C3D81E0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95947" y="3257525"/>
                <a:ext cx="371527" cy="371527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4BE892A-7B2A-F3A3-2E6C-65E7B5DCD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10236" y="3629052"/>
                <a:ext cx="371527" cy="390580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0071363F-ECE0-868E-59F2-5F6B00187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31438" y="3257525"/>
                <a:ext cx="1190791" cy="7305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8211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Arvind Maurya</dc:creator>
  <cp:lastModifiedBy>Arvind Maurya</cp:lastModifiedBy>
  <cp:revision>2</cp:revision>
  <dcterms:created xsi:type="dcterms:W3CDTF">2024-08-15T16:21:32Z</dcterms:created>
  <dcterms:modified xsi:type="dcterms:W3CDTF">2024-08-15T17:19:57Z</dcterms:modified>
</cp:coreProperties>
</file>