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5T03:53:18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30282 11996 275 0,'12'-59'77'0,"14"-9"38"16,9 11-74-16,16-6 8 16,2 8-4-16,11-1-7 15,-6 16-17-15,7 4-6 16,-12 14-10-16,1 4-2 16,-13 11-2-16,1 9-5 15,-15 9-2-15,-1 8-1 16,-12 11 0-16,-9 14 4 15,-8 4 7-15,-7 19 5 16,-5-5 3-16,-8 10 4 16,3-5-3-16,-4 7 2 15,3-14-4-15,-1 11-1 16,5-10-4-16,-2 4-2 0,8-13-2 16,2 2-1-16,6-15-1 15,10-1 1-15,9-14 2 16,14 2 2-16,7-14 1 15,13-1 3-15,-1-7-2 16,6 1-6-16,-8-3 1 16,4 9-6-16,-9 5-3 15,5 15-55-15,-7 13-95 0,-6 28 11 16</inkml:trace>
  <inkml:trace contextRef="#ctx0" brushRef="#br0" timeOffset="2384.264">15505 963 687 0,'-78'-141'86'0,"-37"64"-61"0,-92-164 152 16,24 149-206-16,-12 131-2 0,-45 14-3 16,32 10 23-16,-46 42 0 15,-5 9 0-15,-35 22 0 16,30-4 5-16,-39 19 4 15,36-19 2-15,-35 33 5 16,39-14 0-16,-22 18 0 16,38-12 0-16,-18 30-1 15,38-18-2-15,-17 30-2 16,32-8 0-16,-13 33-2 16,37-16-1-16,-12 35 2 15,37-21-1-15,-11 38-2 16,28-26 3-16,-5 44 0 0,30-28-1 15,-8 38 0-15,31-31 1 16,2 27-2-16,32-39-3 16,7 23-1-16,30-34 0 15,12 16-3-15,22-30 1 16,16 13 2-16,15-23 0 16,24 15 1-16,14-28 2 0,29 14-1 15,10-25 1-15,39 7 0 16,-4-30 2-16,27 6 0 15,4-29 3-15,37 4-1 16,-14-34-1-16,43-4-1 16,-16-25 1-16,44-3-2 15,-23-23 2-15,50-2 9 16,-23-13-3-16,63-3 2 16,-44-13-1-16,73-4 1 15,-24-8-7-15,59-2 4 16,-36-5-1-16,67 1 1 15,-72-1 1-15,53-4-2 16,-51-5-2-16,43-4 0 16,-53-2 0-16,65-5-3 15,-56-3 3-15,44-11 5 0,-29-3-3 16,56-15 3-16,-51-1-1 16,51-12 1-16,-52 0-3 15,24-16 8-15,-50 1 4 16,34-15 9-16,-59 7 7 15,33-11 2-15,-54 9-3 16,14-10-1-16,-60 12-6 0,10-5-6 16,-63 17-7-1,-6 6-41-15,-58 14-68 0,-9-9-113 16,-48 5-24 0</inkml:trace>
  <inkml:trace contextRef="#ctx0" brushRef="#br0" timeOffset="3315.691">14418 598 983 0,'-127'-43'148'0,"26"-1"120"16,9-6-313-16,24 16 39 16,10 13-20-16,24 7 1 15,3-16-7-15,11 13-5 16,11-11-17-16,8 2 9 0,11-4-8 15,15 11 4-15,23-9 5 16,14 7 15-16,31-13 13 16,9 10 13-1,37 3 1-15,-3 6 1 0,33 2 1 16,-1 11-3-16,39 6-1 16,-8 0 0-16,56 10 2 15,-6 8 1-15,56 11-5 16,-21 4 1-16,62 19-6 15,-27-10-3-15,56 15 0 16,-38-13 3-16,64 9 3 16,-46-10 5-16,50 14 2 15,-43-10 1-15,47 24 1 16,-54-11 0-16,31 24 0 16,-53 0 1-16,17 30-1 15,-60 0 0-15,23 32-2 16,-53-3 2-16,19 33-3 0,-44-14 2 15,19 31-1-15,-43-13 5 16,16 29-2-16,-41-23-1 16,11 34 2-16,-35-28 0 15,9 30-1-15,-35-30-1 16,3 30 0-16,-29-30-1 16,-3 18 0-16,-27-18-1 15,-5 24 0-15,-22-24 2 16,-8 29-1-16,-19-21-1 0,-15 22 2 15,-15-31 0-15,-25 37 0 16,-18-31 0-16,-21 36 1 16,-3-32 1-16,-25 36-1 15,1-38 1-15,-12 24 0 16,3-34-2-16,-29 17 1 16,5-26-1-16,-28 15 1 15,-2-21 1-15,-45 29 2 16,0-13-14-16,-63 42-169 15,-10-14 54-15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5B8C-D909-4D58-B349-BFA8C2075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C91E-1C27-4C86-953B-8B7879481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68F02-25E7-440B-A115-FD97A7C6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ED3D-16C4-4944-A369-4B66A27E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B1A18-1F11-4FC3-A1ED-6B60C6B8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2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BCF9-4531-4A65-BA41-1F9A087C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F62A4-40EE-4452-903D-AA87BDDEF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D25C-47B9-4CBB-AC20-5FD1EC26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D3BD-A1DE-47AA-8825-0AD34ADD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DDF54-6F57-4249-9B53-4DA8482A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6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B645C-57C2-498E-A0DD-D37B41D9B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FF14A-0B4D-4EA6-AE9B-DE172CB5B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1062F-9F60-4900-AF86-57ADC437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9758-B774-4336-9DF5-AE62D5BF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E67D9-CED6-40D0-AE1F-9401B155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9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2E07-DF8A-461E-BF39-43C3B902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9E1EE-2A15-4C70-96D5-AB5579C3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F6DBD-FF03-4492-BAC6-3B48AE6E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0C80-EBF9-4165-A96E-D391DB0D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D08F8-C171-45F3-ACBF-D6145E71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2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CFF0-A6DB-4740-A432-9D09AEB8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AA5D6-2100-4667-A8B6-35FDC1C96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B31DD-FF3F-4951-A9CB-17A57668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A20DD-A6B7-4DDF-9C04-60AEA7FF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BB00B-5756-4AA3-9D19-D0B31715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7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A73B-47E7-46D1-A2C4-22FD72D1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D357-C6F0-4773-A8E0-F5D95810D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DFED6-7A7E-4BFA-88D3-4D74520FA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48CB7-94B9-43CD-933D-7495A693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9846F-4339-4426-B89F-3C23BC3D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522C0-CEA3-4E25-B3D2-D09FC002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63F3-A77D-41CA-8CF0-FE6A775C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6BF6D-1377-4F0A-AB77-868C88275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8D1B7-8E0B-429F-ADD1-82E05093A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7C728-2259-4A0A-ABBA-5B38036D4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F2943-CBCF-4DFB-8296-4BB1C625A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32E6F-2F04-4700-BED2-2C8BDB59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DAEDF-A761-4985-98EE-FCE1A0B0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6C214-AF14-406D-8A80-3F1DDE56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9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AD8B-0B1F-4F0C-AB5B-34FC32F0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49249-DF0A-4FDF-8599-B4C8CB35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4EA37-E487-41EE-A64D-2840BFC6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BF064-44D7-4341-BBE6-0AA2592F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5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8CAFD-9D1E-4181-B5E7-82D033CA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9E200-49C8-4FAE-AFB8-B14A60B2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7E596-B4E2-496D-AB43-0038B02F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6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1F3C-D280-4661-9DCE-149D1A87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488F-013E-4880-BCC7-5655170B8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D4635-7009-4C62-83F7-C30A9BF5C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65F9F-AC27-4759-BC0A-EB29618F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F010C-238E-43A9-B721-432626CD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45FBF-17F9-4C20-841F-C7BFBB68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4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CB63-858F-4042-BC30-DC03626E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BDDA3-1C74-4CA5-AC3C-F48E46AD9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DBF7C-0DFD-485C-BE33-CE9FE3F2E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3B770-FCE2-4BFE-9FAB-37F88C29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35E8A-46EF-4FA8-A507-0DD33023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840C3-B73D-4F82-8148-61E85B0C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8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8DECA-D01B-4C9D-A607-E2EC1B99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8A55A-A57E-46FF-8EB9-6A761783E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E2D8C-80A6-49E6-9BF6-1692FDBC7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866D-A0A2-4555-A1F0-8561FE4CE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933E-5EA6-4F4C-974E-8F79B4925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1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26AC320E-453E-4AE7-8F01-D21DC08AE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3DD5B6E-348F-4C52-92E8-D6687D8E1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037" y="533430"/>
            <a:ext cx="9530080" cy="2946399"/>
          </a:xfrm>
          <a:solidFill>
            <a:schemeClr val="tx2">
              <a:lumMod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Project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 err="1">
                <a:solidFill>
                  <a:srgbClr val="00B050"/>
                </a:solidFill>
                <a:latin typeface="Algerian" panose="04020705040A02060702" pitchFamily="82" charset="0"/>
              </a:rPr>
              <a:t>lombok</a:t>
            </a:r>
            <a:endParaRPr lang="en-IN" sz="115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6D6406-03FE-4E66-A81C-60CD2E67F400}"/>
              </a:ext>
            </a:extLst>
          </p:cNvPr>
          <p:cNvSpPr/>
          <p:nvPr/>
        </p:nvSpPr>
        <p:spPr>
          <a:xfrm>
            <a:off x="6017542" y="6032842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500F1E22-9B84-45D9-8C08-0C5B8D1F700A}"/>
              </a:ext>
            </a:extLst>
          </p:cNvPr>
          <p:cNvSpPr/>
          <p:nvPr/>
        </p:nvSpPr>
        <p:spPr>
          <a:xfrm>
            <a:off x="5231480" y="5225623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C489A4-4702-46B0-9459-D85CE042A6D4}"/>
              </a:ext>
            </a:extLst>
          </p:cNvPr>
          <p:cNvSpPr/>
          <p:nvPr/>
        </p:nvSpPr>
        <p:spPr>
          <a:xfrm>
            <a:off x="3438525" y="3238911"/>
            <a:ext cx="6096000" cy="10116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Java library</a:t>
            </a:r>
          </a:p>
        </p:txBody>
      </p:sp>
      <p:pic>
        <p:nvPicPr>
          <p:cNvPr id="1026" name="Picture 2" descr="Image result for project lombok">
            <a:extLst>
              <a:ext uri="{FF2B5EF4-FFF2-40B4-BE49-F238E27FC236}">
                <a16:creationId xmlns:a16="http://schemas.microsoft.com/office/drawing/2014/main" id="{683BDB2F-EAC3-48F7-BD70-996114196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826" y="42915"/>
            <a:ext cx="2628021" cy="183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roject lombok">
            <a:extLst>
              <a:ext uri="{FF2B5EF4-FFF2-40B4-BE49-F238E27FC236}">
                <a16:creationId xmlns:a16="http://schemas.microsoft.com/office/drawing/2014/main" id="{535FB7B8-25F7-4C1E-93D8-A963CAA4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52" y="828343"/>
            <a:ext cx="176237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EFEA70C-9175-451A-8570-F983DA8904B4}"/>
              </a:ext>
            </a:extLst>
          </p:cNvPr>
          <p:cNvSpPr/>
          <p:nvPr/>
        </p:nvSpPr>
        <p:spPr>
          <a:xfrm>
            <a:off x="97505" y="4328959"/>
            <a:ext cx="5920037" cy="8966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Microservices/Distributed system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DA586E-80D8-4E46-9970-40D6DD2E93B0}"/>
                  </a:ext>
                </a:extLst>
              </p14:cNvPr>
              <p14:cNvContentPartPr/>
              <p14:nvPr/>
            </p14:nvContentPartPr>
            <p14:xfrm>
              <a:off x="3146040" y="30240"/>
              <a:ext cx="8092080" cy="4545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DA586E-80D8-4E46-9970-40D6DD2E93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36680" y="20880"/>
                <a:ext cx="8110800" cy="45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677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Project lombok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 Validation</dc:title>
  <dc:creator>Arvind Maurya</dc:creator>
  <cp:lastModifiedBy>Arvind Maurya</cp:lastModifiedBy>
  <cp:revision>28</cp:revision>
  <dcterms:created xsi:type="dcterms:W3CDTF">2020-02-04T05:04:56Z</dcterms:created>
  <dcterms:modified xsi:type="dcterms:W3CDTF">2020-02-05T06:18:18Z</dcterms:modified>
</cp:coreProperties>
</file>