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A2A7E-C55B-6447-BF80-296DD13A5957}" v="543" dt="2024-07-09T13:32:1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C2B5-1BA6-81B9-230B-EE70B0AE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DCEC4-7905-3869-45BB-69BD486D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67B6-D9FF-A630-0B6C-54B58C78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D9DD-119A-0B31-ECF3-8E730EE7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E9FB-D7D0-73B7-0944-47CEC316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9E8F-6998-5000-15E0-BBC68D46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5DC56-42BB-3F11-094A-C9DB88CC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820D-2980-AE15-6641-E8E11375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8742-A668-806E-2E1F-0FEB03D0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29D6-2873-D88B-C40F-773A10F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4B9AA-A80D-87C4-824A-601F01B3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54422-7701-54A9-44F9-DC7EC2D2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35FC-3863-99AA-A147-8460A4BF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BBB6-1996-AD9B-F580-37CF2C81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155A-8F29-44BA-583C-6CEDFFDC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2738-D75E-2AB9-AD78-12AD5F85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46B1-F5B9-2E05-4ED2-968B8393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E3BB-081E-DD31-F567-3986F27F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D11C-E2CA-3230-0C13-DA84C21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B070-0F48-71ED-88C4-84D640B0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6542-021E-7444-9A31-6C00906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C299-C643-F6CF-D292-1E0B7BAD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0E80-2678-F703-1C39-9B8B1E3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F2E9-B572-8414-9C5D-2042318D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E04F-558F-39F9-2571-E9EE5A7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2ACF-78E0-E5C3-1949-8178E69D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C7F5-B567-6433-063A-05DAF7204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80936-CBCB-ACE4-0240-F5147FC1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F106-97E0-EC06-482C-091EE60B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DF410-E023-4815-A291-E16903A5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B9A40-0C17-A039-5E32-A7E50C6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EFF-F815-639F-8F95-ADCFB513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501F-2B09-3B24-43F8-2410EC1E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B45DC-43E8-5DE9-1169-9E2ACF39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08677-D340-23B0-B59A-722D3CCBB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1C8CA-7E3B-2AA2-9632-3B57B7895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5B967-F29E-FD20-B035-D4BF4EA1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A3495-1F0B-12E0-EC54-270B2289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B8DAD-7D40-BD6A-308A-94AAD508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581C-1B19-7EBC-8832-8723F8FD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09EE2-31D7-012D-0FB3-433C51AC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BFE9D-4062-2C9E-2031-D1A7F43D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5B0D-FAC6-62C8-43C3-5280217F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7CA1B-E18E-A77F-D17F-185F224F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5E29-FD51-5916-7BCA-B1ECE50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02BAD-7CF5-DD1E-0E14-B108C89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49B3-26B7-C29B-E224-ADC9EFB4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909E-00D8-2471-993C-5E532360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6CC72-7D02-14D0-7121-518B8E1F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0130-3392-264B-1F0A-74AE9C25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0E73-BA96-47C8-C2D2-FA9732D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028-2F0A-C8B9-55FA-CF6E7E29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2B9D-51D1-36BE-CBCC-C3F72435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C2B4F-613D-F21D-B7E0-817E7B51F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2DEA4-FEA5-8F7A-BFDB-2DD609AA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9FEBA-D2DF-4BB9-CAE3-5493B3BD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CE4A-E5EE-4EFB-0E59-8666380C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5E35F-2FC6-DD8F-A4B3-9E31D2C8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0209F-048F-6201-CC5C-CBFB1FB7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A226-7922-1AEE-5756-257B1AAB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2E23-084C-46C9-71BF-07CD6166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EBFB1-32DD-444E-B17C-778BB2214F18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F5B7-698F-61D9-0F8E-91A8BF5DC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746A-73DF-0938-4CA5-DF003640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B4943-2CF8-DE40-ACA4-83B54BF6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59" y="122663"/>
            <a:ext cx="6767434" cy="3832649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  <a:t>Spring Boot </a:t>
            </a:r>
            <a:b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Algerian" panose="020F0502020204030204" pitchFamily="34" charset="0"/>
              </a:rPr>
              <a:t>For</a:t>
            </a:r>
            <a:b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</a:br>
            <a:r>
              <a:rPr lang="en-US" sz="8000" dirty="0">
                <a:solidFill>
                  <a:srgbClr val="FFFFFF"/>
                </a:solidFill>
                <a:latin typeface="Algerian" panose="020F0502020204030204" pitchFamily="34" charset="0"/>
              </a:rPr>
              <a:t>Beginners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60" y="4756265"/>
            <a:ext cx="6087208" cy="1244484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 fontScale="925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C1FB8-8942-F3A9-4C68-4507DB8D848E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8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RESTful Services</a:t>
            </a:r>
          </a:p>
          <a:p>
            <a:r>
              <a:rPr lang="en-US" sz="2000" dirty="0"/>
              <a:t>Building a Simple RESTful Service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RestController</a:t>
            </a:r>
            <a:r>
              <a:rPr lang="en-US" sz="1600" dirty="0"/>
              <a:t> and </a:t>
            </a:r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RequestMapping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2000" dirty="0"/>
              <a:t>Handling HTTP Methods (GET, POST, PUT, DELETE)</a:t>
            </a:r>
          </a:p>
          <a:p>
            <a:r>
              <a:rPr lang="en-US" sz="2000" dirty="0"/>
              <a:t>Path Variables and Request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#5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Spring Boot Data Access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4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Spring Data JPA</a:t>
            </a:r>
          </a:p>
          <a:p>
            <a:r>
              <a:rPr lang="en-US" sz="2000" dirty="0"/>
              <a:t>Configuring Data Source</a:t>
            </a:r>
          </a:p>
          <a:p>
            <a:pPr lvl="1"/>
            <a:r>
              <a:rPr lang="en-US" sz="1600" dirty="0"/>
              <a:t>H2 DB for development</a:t>
            </a:r>
          </a:p>
          <a:p>
            <a:pPr lvl="1"/>
            <a:r>
              <a:rPr lang="en-US" sz="1600" dirty="0"/>
              <a:t>MySQL for production use cases</a:t>
            </a:r>
          </a:p>
          <a:p>
            <a:r>
              <a:rPr lang="en-US" sz="2000" dirty="0"/>
              <a:t>Creating Repository Interfaces</a:t>
            </a:r>
          </a:p>
          <a:p>
            <a:r>
              <a:rPr lang="en-US" sz="2000" dirty="0"/>
              <a:t>CRUD Operations with JPA Repositories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6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#6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Exception Handling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Handling Exceptions in Spring Boot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ControllerAdvice</a:t>
            </a:r>
            <a:r>
              <a:rPr lang="en-US" sz="1600" dirty="0"/>
              <a:t> and </a:t>
            </a:r>
            <a:r>
              <a:rPr lang="en-US" sz="1600" dirty="0">
                <a:highlight>
                  <a:srgbClr val="FFFF00"/>
                </a:highlight>
              </a:rPr>
              <a:t>@</a:t>
            </a:r>
            <a:r>
              <a:rPr lang="en-US" sz="1600" dirty="0" err="1">
                <a:highlight>
                  <a:srgbClr val="FFFF00"/>
                </a:highlight>
              </a:rPr>
              <a:t>ExceptionHandler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2000" dirty="0"/>
              <a:t>Custom Exception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#7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Testing in Spring Boot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Unit Testing</a:t>
            </a:r>
          </a:p>
          <a:p>
            <a:r>
              <a:rPr lang="en-US" sz="2000" dirty="0"/>
              <a:t>Writing Unit Tests with JUnit and Mockito</a:t>
            </a:r>
          </a:p>
          <a:p>
            <a:r>
              <a:rPr lang="en-US" sz="2000" dirty="0"/>
              <a:t>Integration Testing with Spring Boot</a:t>
            </a:r>
          </a:p>
          <a:p>
            <a:r>
              <a:rPr lang="en-US" sz="2000" dirty="0"/>
              <a:t>Testing RESTful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#8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Security in Spring Boot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5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Spring Security</a:t>
            </a:r>
          </a:p>
          <a:p>
            <a:r>
              <a:rPr lang="en-US" sz="2000" dirty="0"/>
              <a:t>Implementing Basic Authentication</a:t>
            </a:r>
          </a:p>
          <a:p>
            <a:r>
              <a:rPr lang="en-US" sz="2000" dirty="0"/>
              <a:t>JWT Authentication</a:t>
            </a:r>
          </a:p>
          <a:p>
            <a:r>
              <a:rPr lang="en-US" sz="2000" dirty="0"/>
              <a:t>Role-Based Access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#9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Advanced Topics in Spring Boot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57251"/>
            <a:ext cx="5615140" cy="3098061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#1 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Introduction to Spring Boot</a:t>
            </a:r>
            <a:endParaRPr lang="en-US" sz="166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2B6FD-84F3-D14A-5740-3B319AB07F8B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Microservices with Spring Boot</a:t>
            </a:r>
          </a:p>
          <a:p>
            <a:r>
              <a:rPr lang="en-US" sz="2000" dirty="0"/>
              <a:t>Service Registration and Discovery with Eureka</a:t>
            </a:r>
          </a:p>
          <a:p>
            <a:r>
              <a:rPr lang="en-US" sz="2000" dirty="0"/>
              <a:t>Circuit Breaker with Resilience4J</a:t>
            </a:r>
          </a:p>
          <a:p>
            <a:r>
              <a:rPr lang="en-US" sz="2000" dirty="0"/>
              <a:t>API Gateway with Spring Cloud Gateway</a:t>
            </a:r>
          </a:p>
          <a:p>
            <a:r>
              <a:rPr lang="en-US" sz="2000" dirty="0"/>
              <a:t>Centralize Config Server</a:t>
            </a:r>
          </a:p>
          <a:p>
            <a:r>
              <a:rPr lang="en-US" sz="2000" dirty="0"/>
              <a:t>Distributed Tracing with Micrometer &amp; </a:t>
            </a:r>
            <a:r>
              <a:rPr lang="en-US" sz="2000" dirty="0" err="1"/>
              <a:t>Zipkin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#10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Deployment,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Monitoring &amp; Logging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Where to deploy the service?</a:t>
            </a:r>
          </a:p>
          <a:p>
            <a:r>
              <a:rPr lang="en-US" sz="2000" dirty="0"/>
              <a:t>Monitoring the service</a:t>
            </a:r>
          </a:p>
          <a:p>
            <a:r>
              <a:rPr lang="en-US" sz="2000" dirty="0"/>
              <a:t>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5BC0-B592-0722-1EF2-BB43884585C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History and Overview</a:t>
            </a:r>
          </a:p>
          <a:p>
            <a:r>
              <a:rPr lang="en-US" sz="2000" dirty="0"/>
              <a:t>Advantages of Spring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F0EC8-D13B-C10F-6471-673293120D05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Spring Boot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is Spring Boot?</a:t>
            </a:r>
          </a:p>
          <a:p>
            <a:r>
              <a:rPr lang="en-US" sz="2000" dirty="0"/>
              <a:t>Features of Spring Boot</a:t>
            </a:r>
          </a:p>
          <a:p>
            <a:r>
              <a:rPr lang="en-US" sz="2000" dirty="0"/>
              <a:t>Spring Boot vs Traditional Spring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C7A64-B50A-769A-4134-9C04287034BF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615140" cy="3866102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#2 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Setting Up the Development Environment</a:t>
            </a:r>
            <a:endParaRPr lang="en-US" sz="166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546B7-1762-2D79-F462-76B61B71772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Installing Java Development Kit (JDK)</a:t>
            </a:r>
          </a:p>
          <a:p>
            <a:r>
              <a:rPr lang="en-US" sz="2000" dirty="0"/>
              <a:t>Setting up IntelliJ IDE</a:t>
            </a:r>
          </a:p>
          <a:p>
            <a:r>
              <a:rPr lang="en-US" sz="2000" dirty="0"/>
              <a:t>Introduction to Maven/Gradle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E9A3-19B9-D31B-B933-3DC34CD82B10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615140" cy="3866102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#3 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Spring Boot Basics</a:t>
            </a:r>
            <a:endParaRPr lang="en-US" sz="166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E148A-5F99-B611-671A-8A0BAECE9956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453D-845C-7637-5EF3-F833A38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619A-99A9-0E78-3035-4DEEED97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Understanding the Project (Problem Statement)</a:t>
            </a:r>
          </a:p>
          <a:p>
            <a:r>
              <a:rPr lang="en-US" sz="2000" dirty="0"/>
              <a:t>Creating a Spring Boot Project Using </a:t>
            </a:r>
            <a:r>
              <a:rPr lang="en-US" sz="2000" b="1" dirty="0"/>
              <a:t>Spring </a:t>
            </a:r>
            <a:r>
              <a:rPr lang="en-US" sz="2000" b="1" dirty="0" err="1"/>
              <a:t>Initializr</a:t>
            </a:r>
            <a:endParaRPr lang="en-US" sz="2000" b="1" dirty="0"/>
          </a:p>
          <a:p>
            <a:r>
              <a:rPr lang="en-US" sz="2000" dirty="0"/>
              <a:t>Understanding the Project Structure (Technical)</a:t>
            </a:r>
          </a:p>
          <a:p>
            <a:r>
              <a:rPr lang="en-US" sz="2000" dirty="0"/>
              <a:t>Spring Boot Starters</a:t>
            </a:r>
          </a:p>
          <a:p>
            <a:r>
              <a:rPr lang="en-US" sz="2000" dirty="0"/>
              <a:t>Writing Your First Spring Boot Application</a:t>
            </a:r>
          </a:p>
          <a:p>
            <a:r>
              <a:rPr lang="en-US" sz="2000" dirty="0">
                <a:highlight>
                  <a:srgbClr val="FFFF00"/>
                </a:highlight>
              </a:rPr>
              <a:t>@</a:t>
            </a:r>
            <a:r>
              <a:rPr lang="en-US" sz="2000" dirty="0" err="1">
                <a:highlight>
                  <a:srgbClr val="FFFF00"/>
                </a:highlight>
              </a:rPr>
              <a:t>SpringBootApplication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Annotation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6DBCB-A71F-D06A-148C-A417CD7224F1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A7BB-5395-3101-7A0C-D365649A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89211"/>
            <a:ext cx="5909728" cy="4219386"/>
          </a:xfrm>
        </p:spPr>
        <p:txBody>
          <a:bodyPr anchor="b">
            <a:noAutofit/>
          </a:bodyPr>
          <a:lstStyle/>
          <a:p>
            <a:pPr algn="l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#4 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Building RESTful Web Services</a:t>
            </a:r>
            <a:endParaRPr lang="en-US" sz="13800" dirty="0">
              <a:solidFill>
                <a:srgbClr val="FFFFFF"/>
              </a:solidFill>
              <a:latin typeface="Algerian" panose="020F050202020403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C3B5-55DE-7F55-E644-4C52B66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Comprehensive Guide With Real Time Project Implementation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Spring Boot?">
            <a:extLst>
              <a:ext uri="{FF2B5EF4-FFF2-40B4-BE49-F238E27FC236}">
                <a16:creationId xmlns:a16="http://schemas.microsoft.com/office/drawing/2014/main" id="{F0B3B495-FE55-7A09-B032-7B3CC144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351A5-150F-93CC-286A-6DE608EEBA7C}"/>
              </a:ext>
            </a:extLst>
          </p:cNvPr>
          <p:cNvSpPr txBox="1"/>
          <p:nvPr/>
        </p:nvSpPr>
        <p:spPr>
          <a:xfrm>
            <a:off x="10921716" y="0"/>
            <a:ext cx="127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codefarm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442</Words>
  <Application>Microsoft Macintosh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Aptos</vt:lpstr>
      <vt:lpstr>Aptos Display</vt:lpstr>
      <vt:lpstr>Arial</vt:lpstr>
      <vt:lpstr>Office Theme</vt:lpstr>
      <vt:lpstr>Spring Boot  For Beginners</vt:lpstr>
      <vt:lpstr>#1  Introduction to Spring Boot</vt:lpstr>
      <vt:lpstr>Introduction to Spring Framework</vt:lpstr>
      <vt:lpstr>Spring Boot Overview</vt:lpstr>
      <vt:lpstr>#2  Setting Up the Development Environment</vt:lpstr>
      <vt:lpstr>Topics to Cover</vt:lpstr>
      <vt:lpstr>#3  Spring Boot Basics</vt:lpstr>
      <vt:lpstr>Topics to Cover</vt:lpstr>
      <vt:lpstr>#4  Building RESTful Web Services</vt:lpstr>
      <vt:lpstr>Topics to Cover</vt:lpstr>
      <vt:lpstr>#5  Spring Boot Data Access</vt:lpstr>
      <vt:lpstr>Topics to Cover</vt:lpstr>
      <vt:lpstr>#6  Exception Handling</vt:lpstr>
      <vt:lpstr>Topics to Cover</vt:lpstr>
      <vt:lpstr>#7  Testing in Spring Boot</vt:lpstr>
      <vt:lpstr>Topics to Cover</vt:lpstr>
      <vt:lpstr>#8  Security in Spring Boot</vt:lpstr>
      <vt:lpstr>Topics to Cover</vt:lpstr>
      <vt:lpstr>#9  Advanced Topics in Spring Boot</vt:lpstr>
      <vt:lpstr>Topics to Cover</vt:lpstr>
      <vt:lpstr>#10  Deployment, Monitoring &amp; Logging</vt:lpstr>
      <vt:lpstr>Topics to Cover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Arvind Kumar</dc:creator>
  <cp:keywords/>
  <dc:description/>
  <cp:lastModifiedBy>Arvind Kumar</cp:lastModifiedBy>
  <cp:revision>1</cp:revision>
  <dcterms:created xsi:type="dcterms:W3CDTF">2024-07-09T12:57:52Z</dcterms:created>
  <dcterms:modified xsi:type="dcterms:W3CDTF">2024-07-09T13:40:57Z</dcterms:modified>
  <cp:category/>
</cp:coreProperties>
</file>