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80" r:id="rId5"/>
    <p:sldId id="281" r:id="rId6"/>
    <p:sldId id="282" r:id="rId7"/>
    <p:sldId id="283" r:id="rId8"/>
    <p:sldId id="285" r:id="rId9"/>
    <p:sldId id="262" r:id="rId10"/>
    <p:sldId id="263" r:id="rId11"/>
    <p:sldId id="286" r:id="rId12"/>
    <p:sldId id="287" r:id="rId13"/>
    <p:sldId id="28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A2A7E-C55B-6447-BF80-296DD13A5957}" v="780" dt="2024-07-10T13:39:29.23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Kumar" userId="d9ab6379-ed70-40ad-9f12-aef52f6e1e6a" providerId="ADAL" clId="{05CA2A7E-C55B-6447-BF80-296DD13A5957}"/>
    <pc:docChg chg="undo custSel addSld delSld modSld sldOrd">
      <pc:chgData name="Arvind Kumar" userId="d9ab6379-ed70-40ad-9f12-aef52f6e1e6a" providerId="ADAL" clId="{05CA2A7E-C55B-6447-BF80-296DD13A5957}" dt="2024-07-10T13:39:29.230" v="434" actId="20577"/>
      <pc:docMkLst>
        <pc:docMk/>
      </pc:docMkLst>
      <pc:sldChg chg="addSp delSp modSp mod modAnim">
        <pc:chgData name="Arvind Kumar" userId="d9ab6379-ed70-40ad-9f12-aef52f6e1e6a" providerId="ADAL" clId="{05CA2A7E-C55B-6447-BF80-296DD13A5957}" dt="2024-07-10T13:10:41.635" v="137" actId="14100"/>
        <pc:sldMkLst>
          <pc:docMk/>
          <pc:sldMk cId="2354605711" sldId="257"/>
        </pc:sldMkLst>
        <pc:spChg chg="mod">
          <ac:chgData name="Arvind Kumar" userId="d9ab6379-ed70-40ad-9f12-aef52f6e1e6a" providerId="ADAL" clId="{05CA2A7E-C55B-6447-BF80-296DD13A5957}" dt="2024-07-10T13:10:41.635" v="137" actId="14100"/>
          <ac:spMkLst>
            <pc:docMk/>
            <pc:sldMk cId="2354605711" sldId="257"/>
            <ac:spMk id="3" creationId="{5378619A-99A9-0E78-3035-4DEEED97BCCF}"/>
          </ac:spMkLst>
        </pc:spChg>
        <pc:picChg chg="add del mod">
          <ac:chgData name="Arvind Kumar" userId="d9ab6379-ed70-40ad-9f12-aef52f6e1e6a" providerId="ADAL" clId="{05CA2A7E-C55B-6447-BF80-296DD13A5957}" dt="2024-07-10T13:04:32.455" v="84" actId="478"/>
          <ac:picMkLst>
            <pc:docMk/>
            <pc:sldMk cId="2354605711" sldId="257"/>
            <ac:picMk id="5" creationId="{74874142-8AE3-4A27-252E-376694156C28}"/>
          </ac:picMkLst>
        </pc:picChg>
        <pc:picChg chg="add del mod">
          <ac:chgData name="Arvind Kumar" userId="d9ab6379-ed70-40ad-9f12-aef52f6e1e6a" providerId="ADAL" clId="{05CA2A7E-C55B-6447-BF80-296DD13A5957}" dt="2024-07-10T12:54:47.297" v="63" actId="21"/>
          <ac:picMkLst>
            <pc:docMk/>
            <pc:sldMk cId="2354605711" sldId="257"/>
            <ac:picMk id="1026" creationId="{0D9A6751-4C3E-6E51-B386-3A16CB4A3FC5}"/>
          </ac:picMkLst>
        </pc:picChg>
      </pc:sldChg>
      <pc:sldChg chg="del">
        <pc:chgData name="Arvind Kumar" userId="d9ab6379-ed70-40ad-9f12-aef52f6e1e6a" providerId="ADAL" clId="{05CA2A7E-C55B-6447-BF80-296DD13A5957}" dt="2024-07-10T13:14:06.760" v="150" actId="2696"/>
        <pc:sldMkLst>
          <pc:docMk/>
          <pc:sldMk cId="966134918" sldId="258"/>
        </pc:sldMkLst>
      </pc:sldChg>
      <pc:sldChg chg="modSp modAnim">
        <pc:chgData name="Arvind Kumar" userId="d9ab6379-ed70-40ad-9f12-aef52f6e1e6a" providerId="ADAL" clId="{05CA2A7E-C55B-6447-BF80-296DD13A5957}" dt="2024-07-10T13:39:15.573" v="433"/>
        <pc:sldMkLst>
          <pc:docMk/>
          <pc:sldMk cId="3976338355" sldId="263"/>
        </pc:sldMkLst>
        <pc:spChg chg="mod">
          <ac:chgData name="Arvind Kumar" userId="d9ab6379-ed70-40ad-9f12-aef52f6e1e6a" providerId="ADAL" clId="{05CA2A7E-C55B-6447-BF80-296DD13A5957}" dt="2024-07-10T13:39:15.573" v="433"/>
          <ac:spMkLst>
            <pc:docMk/>
            <pc:sldMk cId="3976338355" sldId="263"/>
            <ac:spMk id="3" creationId="{5378619A-99A9-0E78-3035-4DEEED97BCCF}"/>
          </ac:spMkLst>
        </pc:spChg>
      </pc:sldChg>
      <pc:sldChg chg="modSp mod modAnim">
        <pc:chgData name="Arvind Kumar" userId="d9ab6379-ed70-40ad-9f12-aef52f6e1e6a" providerId="ADAL" clId="{05CA2A7E-C55B-6447-BF80-296DD13A5957}" dt="2024-07-10T13:39:29.230" v="434" actId="20577"/>
        <pc:sldMkLst>
          <pc:docMk/>
          <pc:sldMk cId="2142935943" sldId="265"/>
        </pc:sldMkLst>
        <pc:spChg chg="mod">
          <ac:chgData name="Arvind Kumar" userId="d9ab6379-ed70-40ad-9f12-aef52f6e1e6a" providerId="ADAL" clId="{05CA2A7E-C55B-6447-BF80-296DD13A5957}" dt="2024-07-10T13:39:29.230" v="434" actId="20577"/>
          <ac:spMkLst>
            <pc:docMk/>
            <pc:sldMk cId="2142935943" sldId="265"/>
            <ac:spMk id="3" creationId="{5378619A-99A9-0E78-3035-4DEEED97BCCF}"/>
          </ac:spMkLst>
        </pc:spChg>
      </pc:sldChg>
      <pc:sldChg chg="modSp add mod modAnim">
        <pc:chgData name="Arvind Kumar" userId="d9ab6379-ed70-40ad-9f12-aef52f6e1e6a" providerId="ADAL" clId="{05CA2A7E-C55B-6447-BF80-296DD13A5957}" dt="2024-07-10T13:11:27.496" v="144"/>
        <pc:sldMkLst>
          <pc:docMk/>
          <pc:sldMk cId="3817308871" sldId="280"/>
        </pc:sldMkLst>
        <pc:spChg chg="mod">
          <ac:chgData name="Arvind Kumar" userId="d9ab6379-ed70-40ad-9f12-aef52f6e1e6a" providerId="ADAL" clId="{05CA2A7E-C55B-6447-BF80-296DD13A5957}" dt="2024-07-10T13:10:57.028" v="142" actId="20577"/>
          <ac:spMkLst>
            <pc:docMk/>
            <pc:sldMk cId="3817308871" sldId="280"/>
            <ac:spMk id="3" creationId="{5378619A-99A9-0E78-3035-4DEEED97BCCF}"/>
          </ac:spMkLst>
        </pc:spChg>
        <pc:picChg chg="mod">
          <ac:chgData name="Arvind Kumar" userId="d9ab6379-ed70-40ad-9f12-aef52f6e1e6a" providerId="ADAL" clId="{05CA2A7E-C55B-6447-BF80-296DD13A5957}" dt="2024-07-10T13:10:49.971" v="138" actId="14100"/>
          <ac:picMkLst>
            <pc:docMk/>
            <pc:sldMk cId="3817308871" sldId="280"/>
            <ac:picMk id="5" creationId="{74874142-8AE3-4A27-252E-376694156C28}"/>
          </ac:picMkLst>
        </pc:picChg>
      </pc:sldChg>
      <pc:sldChg chg="delSp modSp add mod addAnim delAnim modAnim">
        <pc:chgData name="Arvind Kumar" userId="d9ab6379-ed70-40ad-9f12-aef52f6e1e6a" providerId="ADAL" clId="{05CA2A7E-C55B-6447-BF80-296DD13A5957}" dt="2024-07-10T13:11:04.262" v="143" actId="14100"/>
        <pc:sldMkLst>
          <pc:docMk/>
          <pc:sldMk cId="2947554683" sldId="281"/>
        </pc:sldMkLst>
        <pc:spChg chg="mod">
          <ac:chgData name="Arvind Kumar" userId="d9ab6379-ed70-40ad-9f12-aef52f6e1e6a" providerId="ADAL" clId="{05CA2A7E-C55B-6447-BF80-296DD13A5957}" dt="2024-07-10T13:11:04.262" v="143" actId="14100"/>
          <ac:spMkLst>
            <pc:docMk/>
            <pc:sldMk cId="2947554683" sldId="281"/>
            <ac:spMk id="3" creationId="{5378619A-99A9-0E78-3035-4DEEED97BCCF}"/>
          </ac:spMkLst>
        </pc:spChg>
        <pc:picChg chg="del">
          <ac:chgData name="Arvind Kumar" userId="d9ab6379-ed70-40ad-9f12-aef52f6e1e6a" providerId="ADAL" clId="{05CA2A7E-C55B-6447-BF80-296DD13A5957}" dt="2024-07-10T13:04:47.702" v="86" actId="478"/>
          <ac:picMkLst>
            <pc:docMk/>
            <pc:sldMk cId="2947554683" sldId="281"/>
            <ac:picMk id="5" creationId="{74874142-8AE3-4A27-252E-376694156C28}"/>
          </ac:picMkLst>
        </pc:picChg>
      </pc:sldChg>
      <pc:sldChg chg="modSp add mod modAnim">
        <pc:chgData name="Arvind Kumar" userId="d9ab6379-ed70-40ad-9f12-aef52f6e1e6a" providerId="ADAL" clId="{05CA2A7E-C55B-6447-BF80-296DD13A5957}" dt="2024-07-10T13:17:24.686" v="173" actId="20577"/>
        <pc:sldMkLst>
          <pc:docMk/>
          <pc:sldMk cId="2555913770" sldId="282"/>
        </pc:sldMkLst>
        <pc:spChg chg="mod">
          <ac:chgData name="Arvind Kumar" userId="d9ab6379-ed70-40ad-9f12-aef52f6e1e6a" providerId="ADAL" clId="{05CA2A7E-C55B-6447-BF80-296DD13A5957}" dt="2024-07-10T13:13:51.851" v="147"/>
          <ac:spMkLst>
            <pc:docMk/>
            <pc:sldMk cId="2555913770" sldId="282"/>
            <ac:spMk id="2" creationId="{F009453D-845C-7637-5EF3-F833A38F4404}"/>
          </ac:spMkLst>
        </pc:spChg>
        <pc:spChg chg="mod">
          <ac:chgData name="Arvind Kumar" userId="d9ab6379-ed70-40ad-9f12-aef52f6e1e6a" providerId="ADAL" clId="{05CA2A7E-C55B-6447-BF80-296DD13A5957}" dt="2024-07-10T13:17:24.686" v="173" actId="20577"/>
          <ac:spMkLst>
            <pc:docMk/>
            <pc:sldMk cId="2555913770" sldId="282"/>
            <ac:spMk id="3" creationId="{5378619A-99A9-0E78-3035-4DEEED97BCCF}"/>
          </ac:spMkLst>
        </pc:spChg>
      </pc:sldChg>
      <pc:sldChg chg="modSp add mod modAnim">
        <pc:chgData name="Arvind Kumar" userId="d9ab6379-ed70-40ad-9f12-aef52f6e1e6a" providerId="ADAL" clId="{05CA2A7E-C55B-6447-BF80-296DD13A5957}" dt="2024-07-10T13:17:42.972" v="177" actId="27636"/>
        <pc:sldMkLst>
          <pc:docMk/>
          <pc:sldMk cId="2857295699" sldId="283"/>
        </pc:sldMkLst>
        <pc:spChg chg="mod">
          <ac:chgData name="Arvind Kumar" userId="d9ab6379-ed70-40ad-9f12-aef52f6e1e6a" providerId="ADAL" clId="{05CA2A7E-C55B-6447-BF80-296DD13A5957}" dt="2024-07-10T13:14:21.294" v="156" actId="27636"/>
          <ac:spMkLst>
            <pc:docMk/>
            <pc:sldMk cId="2857295699" sldId="283"/>
            <ac:spMk id="2" creationId="{F009453D-845C-7637-5EF3-F833A38F4404}"/>
          </ac:spMkLst>
        </pc:spChg>
        <pc:spChg chg="mod">
          <ac:chgData name="Arvind Kumar" userId="d9ab6379-ed70-40ad-9f12-aef52f6e1e6a" providerId="ADAL" clId="{05CA2A7E-C55B-6447-BF80-296DD13A5957}" dt="2024-07-10T13:17:42.972" v="177" actId="27636"/>
          <ac:spMkLst>
            <pc:docMk/>
            <pc:sldMk cId="2857295699" sldId="283"/>
            <ac:spMk id="3" creationId="{5378619A-99A9-0E78-3035-4DEEED97BCCF}"/>
          </ac:spMkLst>
        </pc:spChg>
      </pc:sldChg>
      <pc:sldChg chg="modSp add del mod modAnim">
        <pc:chgData name="Arvind Kumar" userId="d9ab6379-ed70-40ad-9f12-aef52f6e1e6a" providerId="ADAL" clId="{05CA2A7E-C55B-6447-BF80-296DD13A5957}" dt="2024-07-10T13:23:06.730" v="229" actId="2696"/>
        <pc:sldMkLst>
          <pc:docMk/>
          <pc:sldMk cId="3459209866" sldId="284"/>
        </pc:sldMkLst>
        <pc:spChg chg="mod">
          <ac:chgData name="Arvind Kumar" userId="d9ab6379-ed70-40ad-9f12-aef52f6e1e6a" providerId="ADAL" clId="{05CA2A7E-C55B-6447-BF80-296DD13A5957}" dt="2024-07-10T13:14:33.898" v="162" actId="27636"/>
          <ac:spMkLst>
            <pc:docMk/>
            <pc:sldMk cId="3459209866" sldId="284"/>
            <ac:spMk id="2" creationId="{F009453D-845C-7637-5EF3-F833A38F4404}"/>
          </ac:spMkLst>
        </pc:spChg>
        <pc:spChg chg="mod">
          <ac:chgData name="Arvind Kumar" userId="d9ab6379-ed70-40ad-9f12-aef52f6e1e6a" providerId="ADAL" clId="{05CA2A7E-C55B-6447-BF80-296DD13A5957}" dt="2024-07-10T13:14:57.609" v="167" actId="27636"/>
          <ac:spMkLst>
            <pc:docMk/>
            <pc:sldMk cId="3459209866" sldId="284"/>
            <ac:spMk id="3" creationId="{5378619A-99A9-0E78-3035-4DEEED97BCCF}"/>
          </ac:spMkLst>
        </pc:spChg>
      </pc:sldChg>
      <pc:sldChg chg="addSp delSp modSp add mod addAnim delAnim modAnim">
        <pc:chgData name="Arvind Kumar" userId="d9ab6379-ed70-40ad-9f12-aef52f6e1e6a" providerId="ADAL" clId="{05CA2A7E-C55B-6447-BF80-296DD13A5957}" dt="2024-07-10T13:33:12.003" v="390" actId="20577"/>
        <pc:sldMkLst>
          <pc:docMk/>
          <pc:sldMk cId="3949738337" sldId="285"/>
        </pc:sldMkLst>
        <pc:spChg chg="mod">
          <ac:chgData name="Arvind Kumar" userId="d9ab6379-ed70-40ad-9f12-aef52f6e1e6a" providerId="ADAL" clId="{05CA2A7E-C55B-6447-BF80-296DD13A5957}" dt="2024-07-10T13:33:12.003" v="390" actId="20577"/>
          <ac:spMkLst>
            <pc:docMk/>
            <pc:sldMk cId="3949738337" sldId="285"/>
            <ac:spMk id="2" creationId="{F009453D-845C-7637-5EF3-F833A38F4404}"/>
          </ac:spMkLst>
        </pc:spChg>
        <pc:spChg chg="del mod">
          <ac:chgData name="Arvind Kumar" userId="d9ab6379-ed70-40ad-9f12-aef52f6e1e6a" providerId="ADAL" clId="{05CA2A7E-C55B-6447-BF80-296DD13A5957}" dt="2024-07-10T13:21:29.496" v="213"/>
          <ac:spMkLst>
            <pc:docMk/>
            <pc:sldMk cId="3949738337" sldId="285"/>
            <ac:spMk id="3" creationId="{5378619A-99A9-0E78-3035-4DEEED97BCCF}"/>
          </ac:spMkLst>
        </pc:spChg>
        <pc:spChg chg="add del mod">
          <ac:chgData name="Arvind Kumar" userId="d9ab6379-ed70-40ad-9f12-aef52f6e1e6a" providerId="ADAL" clId="{05CA2A7E-C55B-6447-BF80-296DD13A5957}" dt="2024-07-10T13:32:58.856" v="365" actId="478"/>
          <ac:spMkLst>
            <pc:docMk/>
            <pc:sldMk cId="3949738337" sldId="285"/>
            <ac:spMk id="7" creationId="{DFC45626-018F-80AD-4211-CA7F511C44E3}"/>
          </ac:spMkLst>
        </pc:spChg>
        <pc:graphicFrameChg chg="add del mod modGraphic">
          <ac:chgData name="Arvind Kumar" userId="d9ab6379-ed70-40ad-9f12-aef52f6e1e6a" providerId="ADAL" clId="{05CA2A7E-C55B-6447-BF80-296DD13A5957}" dt="2024-07-10T13:32:58.941" v="366" actId="20577"/>
          <ac:graphicFrameMkLst>
            <pc:docMk/>
            <pc:sldMk cId="3949738337" sldId="285"/>
            <ac:graphicFrameMk id="5" creationId="{EA4136D1-0971-F47E-380D-4ECBB692259B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6.378" v="345"/>
          <ac:graphicFrameMkLst>
            <pc:docMk/>
            <pc:sldMk cId="3949738337" sldId="285"/>
            <ac:graphicFrameMk id="9" creationId="{4F762131-DCD4-87D8-0812-D432FE7F5714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5.136" v="344"/>
          <ac:graphicFrameMkLst>
            <pc:docMk/>
            <pc:sldMk cId="3949738337" sldId="285"/>
            <ac:graphicFrameMk id="11" creationId="{FCB7D5AB-442D-7759-17CE-9D871D017044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5.136" v="344"/>
          <ac:graphicFrameMkLst>
            <pc:docMk/>
            <pc:sldMk cId="3949738337" sldId="285"/>
            <ac:graphicFrameMk id="13" creationId="{58EF011A-F0AF-9D91-6BFD-693938B91C5E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5.136" v="344"/>
          <ac:graphicFrameMkLst>
            <pc:docMk/>
            <pc:sldMk cId="3949738337" sldId="285"/>
            <ac:graphicFrameMk id="15" creationId="{800F45C5-B159-709B-1B79-ED493E71C0FC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5.136" v="344"/>
          <ac:graphicFrameMkLst>
            <pc:docMk/>
            <pc:sldMk cId="3949738337" sldId="285"/>
            <ac:graphicFrameMk id="17" creationId="{8893479C-2814-E847-3623-409127D94A5A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5.136" v="344"/>
          <ac:graphicFrameMkLst>
            <pc:docMk/>
            <pc:sldMk cId="3949738337" sldId="285"/>
            <ac:graphicFrameMk id="18" creationId="{D13396AA-BF50-88F1-059C-EDAB97A24325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5.136" v="344"/>
          <ac:graphicFrameMkLst>
            <pc:docMk/>
            <pc:sldMk cId="3949738337" sldId="285"/>
            <ac:graphicFrameMk id="19" creationId="{8E159F50-B2E5-C2DA-E1F0-48295A520007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5.136" v="344"/>
          <ac:graphicFrameMkLst>
            <pc:docMk/>
            <pc:sldMk cId="3949738337" sldId="285"/>
            <ac:graphicFrameMk id="20" creationId="{1ADEC954-623E-1F8D-08F0-6881AAB54A15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9.528" v="347"/>
          <ac:graphicFrameMkLst>
            <pc:docMk/>
            <pc:sldMk cId="3949738337" sldId="285"/>
            <ac:graphicFrameMk id="21" creationId="{9677FC74-9A25-FDF0-41B2-E855DA41FC3C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9.528" v="347"/>
          <ac:graphicFrameMkLst>
            <pc:docMk/>
            <pc:sldMk cId="3949738337" sldId="285"/>
            <ac:graphicFrameMk id="22" creationId="{D14F019E-8D8C-456F-6BFD-8A5357EB9C66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9.528" v="347"/>
          <ac:graphicFrameMkLst>
            <pc:docMk/>
            <pc:sldMk cId="3949738337" sldId="285"/>
            <ac:graphicFrameMk id="23" creationId="{6237C420-B18B-9E2B-3D0C-0A1CB8993F7E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9.528" v="347"/>
          <ac:graphicFrameMkLst>
            <pc:docMk/>
            <pc:sldMk cId="3949738337" sldId="285"/>
            <ac:graphicFrameMk id="24" creationId="{415974DD-14CE-5800-FB40-AFD0CCB428EF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9.528" v="347"/>
          <ac:graphicFrameMkLst>
            <pc:docMk/>
            <pc:sldMk cId="3949738337" sldId="285"/>
            <ac:graphicFrameMk id="25" creationId="{2A96E8C2-78D6-A392-A045-3B0BBD7F0275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9.528" v="347"/>
          <ac:graphicFrameMkLst>
            <pc:docMk/>
            <pc:sldMk cId="3949738337" sldId="285"/>
            <ac:graphicFrameMk id="26" creationId="{4397AF0C-8385-69D0-5753-085C5AF3FDE2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1:49.528" v="347"/>
          <ac:graphicFrameMkLst>
            <pc:docMk/>
            <pc:sldMk cId="3949738337" sldId="285"/>
            <ac:graphicFrameMk id="27" creationId="{35CBE66E-0629-772A-E6AF-8E90C91C2D19}"/>
          </ac:graphicFrameMkLst>
        </pc:graphicFrameChg>
        <pc:graphicFrameChg chg="add mod modGraphic">
          <ac:chgData name="Arvind Kumar" userId="d9ab6379-ed70-40ad-9f12-aef52f6e1e6a" providerId="ADAL" clId="{05CA2A7E-C55B-6447-BF80-296DD13A5957}" dt="2024-07-10T13:32:01.696" v="353" actId="14100"/>
          <ac:graphicFrameMkLst>
            <pc:docMk/>
            <pc:sldMk cId="3949738337" sldId="285"/>
            <ac:graphicFrameMk id="28" creationId="{CAFA6B1F-BD85-17A4-1531-2F8224E45EFB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58.793" v="364"/>
          <ac:graphicFrameMkLst>
            <pc:docMk/>
            <pc:sldMk cId="3949738337" sldId="285"/>
            <ac:graphicFrameMk id="29" creationId="{9E7D0064-89A7-D493-9DCE-6DF6ABBA2D7A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21.992" v="355"/>
          <ac:graphicFrameMkLst>
            <pc:docMk/>
            <pc:sldMk cId="3949738337" sldId="285"/>
            <ac:graphicFrameMk id="30" creationId="{03F95FF2-ED16-4942-230B-7C9056EFD227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21.992" v="355"/>
          <ac:graphicFrameMkLst>
            <pc:docMk/>
            <pc:sldMk cId="3949738337" sldId="285"/>
            <ac:graphicFrameMk id="31" creationId="{AC92AAF9-371C-062C-0D3E-62D413798919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21.992" v="355"/>
          <ac:graphicFrameMkLst>
            <pc:docMk/>
            <pc:sldMk cId="3949738337" sldId="285"/>
            <ac:graphicFrameMk id="32" creationId="{3C551308-8257-3065-8849-02B440859F98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21.992" v="355"/>
          <ac:graphicFrameMkLst>
            <pc:docMk/>
            <pc:sldMk cId="3949738337" sldId="285"/>
            <ac:graphicFrameMk id="33" creationId="{0DB8FF78-F37E-3A65-41FE-BA062338DEEB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21.992" v="355"/>
          <ac:graphicFrameMkLst>
            <pc:docMk/>
            <pc:sldMk cId="3949738337" sldId="285"/>
            <ac:graphicFrameMk id="34" creationId="{ECA04E4C-40BE-CFDC-25BE-6FDD530AC59A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21.992" v="355"/>
          <ac:graphicFrameMkLst>
            <pc:docMk/>
            <pc:sldMk cId="3949738337" sldId="285"/>
            <ac:graphicFrameMk id="35" creationId="{66B86D94-1024-A1BA-B826-37170C4DD193}"/>
          </ac:graphicFrameMkLst>
        </pc:graphicFrameChg>
        <pc:graphicFrameChg chg="add del mod">
          <ac:chgData name="Arvind Kumar" userId="d9ab6379-ed70-40ad-9f12-aef52f6e1e6a" providerId="ADAL" clId="{05CA2A7E-C55B-6447-BF80-296DD13A5957}" dt="2024-07-10T13:32:54.769" v="361" actId="478"/>
          <ac:graphicFrameMkLst>
            <pc:docMk/>
            <pc:sldMk cId="3949738337" sldId="285"/>
            <ac:graphicFrameMk id="36" creationId="{1278FEEA-90DA-1D2D-C392-18BACF387D0F}"/>
          </ac:graphicFrameMkLst>
        </pc:graphicFrameChg>
      </pc:sldChg>
      <pc:sldChg chg="addSp modSp add mod modAnim">
        <pc:chgData name="Arvind Kumar" userId="d9ab6379-ed70-40ad-9f12-aef52f6e1e6a" providerId="ADAL" clId="{05CA2A7E-C55B-6447-BF80-296DD13A5957}" dt="2024-07-10T13:27:24.131" v="267"/>
        <pc:sldMkLst>
          <pc:docMk/>
          <pc:sldMk cId="3386153005" sldId="286"/>
        </pc:sldMkLst>
        <pc:spChg chg="mod">
          <ac:chgData name="Arvind Kumar" userId="d9ab6379-ed70-40ad-9f12-aef52f6e1e6a" providerId="ADAL" clId="{05CA2A7E-C55B-6447-BF80-296DD13A5957}" dt="2024-07-10T13:25:26.343" v="235" actId="20577"/>
          <ac:spMkLst>
            <pc:docMk/>
            <pc:sldMk cId="3386153005" sldId="286"/>
            <ac:spMk id="2" creationId="{F009453D-845C-7637-5EF3-F833A38F4404}"/>
          </ac:spMkLst>
        </pc:spChg>
        <pc:spChg chg="mod">
          <ac:chgData name="Arvind Kumar" userId="d9ab6379-ed70-40ad-9f12-aef52f6e1e6a" providerId="ADAL" clId="{05CA2A7E-C55B-6447-BF80-296DD13A5957}" dt="2024-07-10T13:26:35.646" v="261" actId="14100"/>
          <ac:spMkLst>
            <pc:docMk/>
            <pc:sldMk cId="3386153005" sldId="286"/>
            <ac:spMk id="3" creationId="{5378619A-99A9-0E78-3035-4DEEED97BCCF}"/>
          </ac:spMkLst>
        </pc:spChg>
        <pc:picChg chg="add mod">
          <ac:chgData name="Arvind Kumar" userId="d9ab6379-ed70-40ad-9f12-aef52f6e1e6a" providerId="ADAL" clId="{05CA2A7E-C55B-6447-BF80-296DD13A5957}" dt="2024-07-10T13:27:11.979" v="266" actId="1076"/>
          <ac:picMkLst>
            <pc:docMk/>
            <pc:sldMk cId="3386153005" sldId="286"/>
            <ac:picMk id="5" creationId="{FEA708AF-2F75-B078-0AAA-29A2183A0F57}"/>
          </ac:picMkLst>
        </pc:picChg>
      </pc:sldChg>
      <pc:sldChg chg="addSp delSp modSp add mod delAnim modAnim">
        <pc:chgData name="Arvind Kumar" userId="d9ab6379-ed70-40ad-9f12-aef52f6e1e6a" providerId="ADAL" clId="{05CA2A7E-C55B-6447-BF80-296DD13A5957}" dt="2024-07-10T13:29:45.501" v="309"/>
        <pc:sldMkLst>
          <pc:docMk/>
          <pc:sldMk cId="2966233568" sldId="287"/>
        </pc:sldMkLst>
        <pc:spChg chg="mod">
          <ac:chgData name="Arvind Kumar" userId="d9ab6379-ed70-40ad-9f12-aef52f6e1e6a" providerId="ADAL" clId="{05CA2A7E-C55B-6447-BF80-296DD13A5957}" dt="2024-07-10T13:27:41.504" v="279" actId="20577"/>
          <ac:spMkLst>
            <pc:docMk/>
            <pc:sldMk cId="2966233568" sldId="287"/>
            <ac:spMk id="2" creationId="{F009453D-845C-7637-5EF3-F833A38F4404}"/>
          </ac:spMkLst>
        </pc:spChg>
        <pc:spChg chg="mod">
          <ac:chgData name="Arvind Kumar" userId="d9ab6379-ed70-40ad-9f12-aef52f6e1e6a" providerId="ADAL" clId="{05CA2A7E-C55B-6447-BF80-296DD13A5957}" dt="2024-07-10T13:29:12.749" v="303" actId="14100"/>
          <ac:spMkLst>
            <pc:docMk/>
            <pc:sldMk cId="2966233568" sldId="287"/>
            <ac:spMk id="3" creationId="{5378619A-99A9-0E78-3035-4DEEED97BCCF}"/>
          </ac:spMkLst>
        </pc:spChg>
        <pc:picChg chg="del">
          <ac:chgData name="Arvind Kumar" userId="d9ab6379-ed70-40ad-9f12-aef52f6e1e6a" providerId="ADAL" clId="{05CA2A7E-C55B-6447-BF80-296DD13A5957}" dt="2024-07-10T13:29:31.993" v="304" actId="478"/>
          <ac:picMkLst>
            <pc:docMk/>
            <pc:sldMk cId="2966233568" sldId="287"/>
            <ac:picMk id="5" creationId="{FEA708AF-2F75-B078-0AAA-29A2183A0F57}"/>
          </ac:picMkLst>
        </pc:picChg>
        <pc:picChg chg="add mod">
          <ac:chgData name="Arvind Kumar" userId="d9ab6379-ed70-40ad-9f12-aef52f6e1e6a" providerId="ADAL" clId="{05CA2A7E-C55B-6447-BF80-296DD13A5957}" dt="2024-07-10T13:29:40.346" v="308" actId="14100"/>
          <ac:picMkLst>
            <pc:docMk/>
            <pc:sldMk cId="2966233568" sldId="287"/>
            <ac:picMk id="6" creationId="{7CFBA585-20F6-BAE0-EE26-DA2BDD660C66}"/>
          </ac:picMkLst>
        </pc:picChg>
      </pc:sldChg>
      <pc:sldChg chg="addSp delSp modSp add mod ord delAnim">
        <pc:chgData name="Arvind Kumar" userId="d9ab6379-ed70-40ad-9f12-aef52f6e1e6a" providerId="ADAL" clId="{05CA2A7E-C55B-6447-BF80-296DD13A5957}" dt="2024-07-10T13:34:33.663" v="430" actId="14100"/>
        <pc:sldMkLst>
          <pc:docMk/>
          <pc:sldMk cId="623733020" sldId="288"/>
        </pc:sldMkLst>
        <pc:spChg chg="mod">
          <ac:chgData name="Arvind Kumar" userId="d9ab6379-ed70-40ad-9f12-aef52f6e1e6a" providerId="ADAL" clId="{05CA2A7E-C55B-6447-BF80-296DD13A5957}" dt="2024-07-10T13:33:34.641" v="419" actId="20577"/>
          <ac:spMkLst>
            <pc:docMk/>
            <pc:sldMk cId="623733020" sldId="288"/>
            <ac:spMk id="2" creationId="{F009453D-845C-7637-5EF3-F833A38F4404}"/>
          </ac:spMkLst>
        </pc:spChg>
        <pc:spChg chg="add del mod">
          <ac:chgData name="Arvind Kumar" userId="d9ab6379-ed70-40ad-9f12-aef52f6e1e6a" providerId="ADAL" clId="{05CA2A7E-C55B-6447-BF80-296DD13A5957}" dt="2024-07-10T13:33:45.879" v="422"/>
          <ac:spMkLst>
            <pc:docMk/>
            <pc:sldMk cId="623733020" sldId="288"/>
            <ac:spMk id="6" creationId="{FFF73CF4-7C71-A618-8667-D910BE5A1BF3}"/>
          </ac:spMkLst>
        </pc:spChg>
        <pc:graphicFrameChg chg="del modGraphic">
          <ac:chgData name="Arvind Kumar" userId="d9ab6379-ed70-40ad-9f12-aef52f6e1e6a" providerId="ADAL" clId="{05CA2A7E-C55B-6447-BF80-296DD13A5957}" dt="2024-07-10T13:33:43.914" v="421" actId="478"/>
          <ac:graphicFrameMkLst>
            <pc:docMk/>
            <pc:sldMk cId="623733020" sldId="288"/>
            <ac:graphicFrameMk id="5" creationId="{EA4136D1-0971-F47E-380D-4ECBB692259B}"/>
          </ac:graphicFrameMkLst>
        </pc:graphicFrameChg>
        <pc:graphicFrameChg chg="add mod modGraphic">
          <ac:chgData name="Arvind Kumar" userId="d9ab6379-ed70-40ad-9f12-aef52f6e1e6a" providerId="ADAL" clId="{05CA2A7E-C55B-6447-BF80-296DD13A5957}" dt="2024-07-10T13:34:33.663" v="430" actId="14100"/>
          <ac:graphicFrameMkLst>
            <pc:docMk/>
            <pc:sldMk cId="623733020" sldId="288"/>
            <ac:graphicFrameMk id="7" creationId="{A120B30B-C702-CCE2-34C9-9195A90AFF19}"/>
          </ac:graphicFrameMkLst>
        </pc:graphicFrameChg>
      </pc:sldChg>
      <pc:sldChg chg="addSp delSp modSp new del">
        <pc:chgData name="Arvind Kumar" userId="d9ab6379-ed70-40ad-9f12-aef52f6e1e6a" providerId="ADAL" clId="{05CA2A7E-C55B-6447-BF80-296DD13A5957}" dt="2024-07-10T13:32:58.731" v="363" actId="680"/>
        <pc:sldMkLst>
          <pc:docMk/>
          <pc:sldMk cId="3363655192" sldId="289"/>
        </pc:sldMkLst>
        <pc:spChg chg="add del">
          <ac:chgData name="Arvind Kumar" userId="d9ab6379-ed70-40ad-9f12-aef52f6e1e6a" providerId="ADAL" clId="{05CA2A7E-C55B-6447-BF80-296DD13A5957}" dt="2024-07-10T13:32:54.978" v="362"/>
          <ac:spMkLst>
            <pc:docMk/>
            <pc:sldMk cId="3363655192" sldId="289"/>
            <ac:spMk id="3" creationId="{81C79FBB-B759-3FFF-FD53-CFF1E6E3F59F}"/>
          </ac:spMkLst>
        </pc:spChg>
        <pc:graphicFrameChg chg="add mod">
          <ac:chgData name="Arvind Kumar" userId="d9ab6379-ed70-40ad-9f12-aef52f6e1e6a" providerId="ADAL" clId="{05CA2A7E-C55B-6447-BF80-296DD13A5957}" dt="2024-07-10T13:32:36.840" v="358"/>
          <ac:graphicFrameMkLst>
            <pc:docMk/>
            <pc:sldMk cId="3363655192" sldId="289"/>
            <ac:graphicFrameMk id="4" creationId="{A3D52D1F-7015-AEF9-69C9-99ABB0B41634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35.402" v="357"/>
          <ac:graphicFrameMkLst>
            <pc:docMk/>
            <pc:sldMk cId="3363655192" sldId="289"/>
            <ac:graphicFrameMk id="5" creationId="{4DF193AB-FF6A-D1A4-AFA8-ED8CE47A27A7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35.402" v="357"/>
          <ac:graphicFrameMkLst>
            <pc:docMk/>
            <pc:sldMk cId="3363655192" sldId="289"/>
            <ac:graphicFrameMk id="6" creationId="{ED1560C9-FA63-7066-43EE-4409CD3F99B3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35.402" v="357"/>
          <ac:graphicFrameMkLst>
            <pc:docMk/>
            <pc:sldMk cId="3363655192" sldId="289"/>
            <ac:graphicFrameMk id="7" creationId="{707C8EAF-5377-A019-0A24-11915591E339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35.402" v="357"/>
          <ac:graphicFrameMkLst>
            <pc:docMk/>
            <pc:sldMk cId="3363655192" sldId="289"/>
            <ac:graphicFrameMk id="8" creationId="{D953B8D5-D2A4-A66E-6515-EFF910879C46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35.402" v="357"/>
          <ac:graphicFrameMkLst>
            <pc:docMk/>
            <pc:sldMk cId="3363655192" sldId="289"/>
            <ac:graphicFrameMk id="9" creationId="{858DAB80-38AC-0E10-2EAF-2A8009CE1A03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35.402" v="357"/>
          <ac:graphicFrameMkLst>
            <pc:docMk/>
            <pc:sldMk cId="3363655192" sldId="289"/>
            <ac:graphicFrameMk id="10" creationId="{75F99AA4-A763-582D-3E62-9EDD3563CC45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35.402" v="357"/>
          <ac:graphicFrameMkLst>
            <pc:docMk/>
            <pc:sldMk cId="3363655192" sldId="289"/>
            <ac:graphicFrameMk id="11" creationId="{9BCF8BA2-858A-B817-88E3-893E73821F55}"/>
          </ac:graphicFrameMkLst>
        </pc:graphicFrameChg>
        <pc:graphicFrameChg chg="add mod">
          <ac:chgData name="Arvind Kumar" userId="d9ab6379-ed70-40ad-9f12-aef52f6e1e6a" providerId="ADAL" clId="{05CA2A7E-C55B-6447-BF80-296DD13A5957}" dt="2024-07-10T13:32:54.978" v="362"/>
          <ac:graphicFrameMkLst>
            <pc:docMk/>
            <pc:sldMk cId="3363655192" sldId="289"/>
            <ac:graphicFrameMk id="12" creationId="{362C0F70-1C1F-C901-AF57-41A8C9B767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C2B5-1BA6-81B9-230B-EE70B0AE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DCEC4-7905-3869-45BB-69BD486D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67B6-D9FF-A630-0B6C-54B58C78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D9DD-119A-0B31-ECF3-8E730EE7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E9FB-D7D0-73B7-0944-47CEC316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9E8F-6998-5000-15E0-BBC68D46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5DC56-42BB-3F11-094A-C9DB88CC7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820D-2980-AE15-6641-E8E11375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8742-A668-806E-2E1F-0FEB03D0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29D6-2873-D88B-C40F-773A10F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4B9AA-A80D-87C4-824A-601F01B3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54422-7701-54A9-44F9-DC7EC2D2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35FC-3863-99AA-A147-8460A4BF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BBB6-1996-AD9B-F580-37CF2C81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155A-8F29-44BA-583C-6CEDFFDC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2738-D75E-2AB9-AD78-12AD5F85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46B1-F5B9-2E05-4ED2-968B8393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E3BB-081E-DD31-F567-3986F27F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D11C-E2CA-3230-0C13-DA84C21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B070-0F48-71ED-88C4-84D640B0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6542-021E-7444-9A31-6C00906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C299-C643-F6CF-D292-1E0B7BAD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0E80-2678-F703-1C39-9B8B1E36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F2E9-B572-8414-9C5D-2042318D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E04F-558F-39F9-2571-E9EE5A71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2ACF-78E0-E5C3-1949-8178E69D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C7F5-B567-6433-063A-05DAF7204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80936-CBCB-ACE4-0240-F5147FC1E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F106-97E0-EC06-482C-091EE60B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DF410-E023-4815-A291-E16903A5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B9A40-0C17-A039-5E32-A7E50C6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EFF-F815-639F-8F95-ADCFB513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501F-2B09-3B24-43F8-2410EC1E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B45DC-43E8-5DE9-1169-9E2ACF39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08677-D340-23B0-B59A-722D3CCBB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1C8CA-7E3B-2AA2-9632-3B57B7895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5B967-F29E-FD20-B035-D4BF4EA1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A3495-1F0B-12E0-EC54-270B2289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B8DAD-7D40-BD6A-308A-94AAD508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581C-1B19-7EBC-8832-8723F8FD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09EE2-31D7-012D-0FB3-433C51AC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BFE9D-4062-2C9E-2031-D1A7F43D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5B0D-FAC6-62C8-43C3-5280217F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7CA1B-E18E-A77F-D17F-185F224F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5E29-FD51-5916-7BCA-B1ECE503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02BAD-7CF5-DD1E-0E14-B108C899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49B3-26B7-C29B-E224-ADC9EFB4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909E-00D8-2471-993C-5E532360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6CC72-7D02-14D0-7121-518B8E1F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E0130-3392-264B-1F0A-74AE9C25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0E73-BA96-47C8-C2D2-FA9732D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028-2F0A-C8B9-55FA-CF6E7E29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2B9D-51D1-36BE-CBCC-C3F72435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C2B4F-613D-F21D-B7E0-817E7B51F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2DEA4-FEA5-8F7A-BFDB-2DD609AA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9FEBA-D2DF-4BB9-CAE3-5493B3BD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CE4A-E5EE-4EFB-0E59-8666380C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5E35F-2FC6-DD8F-A4B3-9E31D2C8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0209F-048F-6201-CC5C-CBFB1FB7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A226-7922-1AEE-5756-257B1AAB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2E23-084C-46C9-71BF-07CD61668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EBFB1-32DD-444E-B17C-778BB2214F1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F5B7-698F-61D9-0F8E-91A8BF5DC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746A-73DF-0938-4CA5-DF003640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59" y="122663"/>
            <a:ext cx="6767434" cy="3832649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  <a:t>Spring Boot </a:t>
            </a:r>
            <a:b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Algerian" panose="020F0502020204030204" pitchFamily="34" charset="0"/>
              </a:rPr>
              <a:t>For</a:t>
            </a:r>
            <a:b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</a:br>
            <a: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  <a:t>Beginners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60" y="4756265"/>
            <a:ext cx="6087208" cy="1244484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 fontScale="925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C1FB8-8942-F3A9-4C68-4507DB8D848E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8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Installing Java Development Kit (JDK)</a:t>
            </a:r>
          </a:p>
          <a:p>
            <a:r>
              <a:rPr lang="en-US" sz="2000" dirty="0"/>
              <a:t>Setting up IntelliJ IDE</a:t>
            </a:r>
          </a:p>
          <a:p>
            <a:r>
              <a:rPr lang="en-US" sz="2000" dirty="0"/>
              <a:t>Introduction to Maven/Gradle</a:t>
            </a:r>
          </a:p>
          <a:p>
            <a:r>
              <a:rPr lang="en-US" sz="2000" dirty="0"/>
              <a:t>Writing Your First Spring Boot Application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E9A3-19B9-D31B-B933-3DC34CD82B10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1969"/>
            <a:ext cx="6361043" cy="4773873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What is Maven?</a:t>
            </a:r>
          </a:p>
          <a:p>
            <a:pPr lvl="1"/>
            <a:r>
              <a:rPr lang="en-US" sz="1600" dirty="0"/>
              <a:t>Maven is a build automation and project management tool primarily used for Java projects. It uses an XML file (</a:t>
            </a:r>
            <a:r>
              <a:rPr lang="en-US" sz="1600" dirty="0" err="1"/>
              <a:t>pom.xml</a:t>
            </a:r>
            <a:r>
              <a:rPr lang="en-US" sz="1600" dirty="0"/>
              <a:t>) to manage a project's build, dependencies, and documentation.</a:t>
            </a:r>
          </a:p>
          <a:p>
            <a:r>
              <a:rPr lang="en-US" sz="2000" b="1" dirty="0"/>
              <a:t>Key Features</a:t>
            </a:r>
          </a:p>
          <a:p>
            <a:pPr lvl="1"/>
            <a:r>
              <a:rPr lang="en-US" sz="1600" b="1" dirty="0"/>
              <a:t>Dependency Management</a:t>
            </a:r>
            <a:r>
              <a:rPr lang="en-US" sz="1600" dirty="0"/>
              <a:t>: Automatically downloads project dependencies and manages version conflicts.</a:t>
            </a:r>
          </a:p>
          <a:p>
            <a:pPr lvl="1"/>
            <a:r>
              <a:rPr lang="en-US" sz="1600" b="1" dirty="0"/>
              <a:t>Build Lifecycle</a:t>
            </a:r>
            <a:r>
              <a:rPr lang="en-US" sz="1600" dirty="0"/>
              <a:t>: Defines a standard lifecycle for building, testing, and packaging projects.</a:t>
            </a:r>
          </a:p>
          <a:p>
            <a:pPr lvl="1"/>
            <a:r>
              <a:rPr lang="en-US" sz="1600" b="1" dirty="0"/>
              <a:t>Project Structure</a:t>
            </a:r>
            <a:r>
              <a:rPr lang="en-US" sz="1600" dirty="0"/>
              <a:t>: Enforces a standard project structure.</a:t>
            </a:r>
          </a:p>
          <a:p>
            <a:pPr lvl="1"/>
            <a:r>
              <a:rPr lang="en-US" sz="1600" b="1" dirty="0"/>
              <a:t>Plugins</a:t>
            </a:r>
            <a:r>
              <a:rPr lang="en-US" sz="1600" dirty="0"/>
              <a:t>: Extensible via plugins for additional functionality (e.g., compiling code, running tests).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E9A3-19B9-D31B-B933-3DC34CD82B10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708AF-2F75-B078-0AAA-29A2183A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3" y="2242193"/>
            <a:ext cx="5656339" cy="40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1969"/>
            <a:ext cx="6361043" cy="496603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What is Gradle?</a:t>
            </a:r>
          </a:p>
          <a:p>
            <a:pPr lvl="1"/>
            <a:r>
              <a:rPr lang="en-US" sz="1600" dirty="0"/>
              <a:t>Gradle is a flexible build automation tool that uses a Groovy-based DSL (domain-specific language) or Kotlin for configuration. It is designed to be more expressive and powerful compared to traditional build tools like Maven.</a:t>
            </a:r>
          </a:p>
          <a:p>
            <a:r>
              <a:rPr lang="en-US" sz="2000" b="1" dirty="0"/>
              <a:t>Key Features</a:t>
            </a:r>
          </a:p>
          <a:p>
            <a:pPr lvl="1"/>
            <a:r>
              <a:rPr lang="en-IN" sz="1600" b="1" dirty="0"/>
              <a:t>Declarative Builds</a:t>
            </a:r>
            <a:r>
              <a:rPr lang="en-IN" sz="1600" dirty="0"/>
              <a:t>: Uses a DSL to declare project settings and dependencies.</a:t>
            </a:r>
          </a:p>
          <a:p>
            <a:pPr lvl="1"/>
            <a:r>
              <a:rPr lang="en-IN" sz="1600" b="1" dirty="0"/>
              <a:t>Incremental Builds</a:t>
            </a:r>
            <a:r>
              <a:rPr lang="en-IN" sz="1600" dirty="0"/>
              <a:t>: Only builds the parts of the project that have changed, improving build times.</a:t>
            </a:r>
          </a:p>
          <a:p>
            <a:pPr lvl="1"/>
            <a:r>
              <a:rPr lang="en-IN" sz="1600" b="1" dirty="0"/>
              <a:t>Task-Based Model</a:t>
            </a:r>
            <a:r>
              <a:rPr lang="en-IN" sz="1600" dirty="0"/>
              <a:t>: Allows custom tasks to be defined and executed as part of the build process.</a:t>
            </a:r>
          </a:p>
          <a:p>
            <a:pPr lvl="1"/>
            <a:r>
              <a:rPr lang="en-IN" sz="1600" b="1" dirty="0"/>
              <a:t>Dependency Management</a:t>
            </a:r>
            <a:r>
              <a:rPr lang="en-IN" sz="1600" dirty="0"/>
              <a:t>: Similar to Maven but with more flexibility.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E9A3-19B9-D31B-B933-3DC34CD82B10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BA585-20F6-BAE0-EE26-DA2BDD660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74" y="1590741"/>
            <a:ext cx="5872422" cy="49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3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Maven vs Gradle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C7A64-B50A-769A-4134-9C04287034BF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20B30B-C702-CCE2-34C9-9195A90AF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44455"/>
              </p:ext>
            </p:extLst>
          </p:nvPr>
        </p:nvGraphicFramePr>
        <p:xfrm>
          <a:off x="162338" y="1885278"/>
          <a:ext cx="12029658" cy="47938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09886">
                  <a:extLst>
                    <a:ext uri="{9D8B030D-6E8A-4147-A177-3AD203B41FA5}">
                      <a16:colId xmlns:a16="http://schemas.microsoft.com/office/drawing/2014/main" val="3239434142"/>
                    </a:ext>
                  </a:extLst>
                </a:gridCol>
                <a:gridCol w="4009886">
                  <a:extLst>
                    <a:ext uri="{9D8B030D-6E8A-4147-A177-3AD203B41FA5}">
                      <a16:colId xmlns:a16="http://schemas.microsoft.com/office/drawing/2014/main" val="2649890890"/>
                    </a:ext>
                  </a:extLst>
                </a:gridCol>
                <a:gridCol w="4009886">
                  <a:extLst>
                    <a:ext uri="{9D8B030D-6E8A-4147-A177-3AD203B41FA5}">
                      <a16:colId xmlns:a16="http://schemas.microsoft.com/office/drawing/2014/main" val="1308763718"/>
                    </a:ext>
                  </a:extLst>
                </a:gridCol>
              </a:tblGrid>
              <a:tr h="435802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Gradle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585733"/>
                  </a:ext>
                </a:extLst>
              </a:tr>
              <a:tr h="762653">
                <a:tc>
                  <a:txBody>
                    <a:bodyPr/>
                    <a:lstStyle/>
                    <a:p>
                      <a:r>
                        <a:rPr lang="en-IN" b="1"/>
                        <a:t>Configuration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XML-based (pom.xml)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Groovy/Kotlin-based (build.gradle)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651025"/>
                  </a:ext>
                </a:extLst>
              </a:tr>
              <a:tr h="762653">
                <a:tc>
                  <a:txBody>
                    <a:bodyPr/>
                    <a:lstStyle/>
                    <a:p>
                      <a:r>
                        <a:rPr lang="en-IN" b="1"/>
                        <a:t>Performance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Slower due to non-incremental builds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Faster with incremental builds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813980"/>
                  </a:ext>
                </a:extLst>
              </a:tr>
              <a:tr h="762653">
                <a:tc>
                  <a:txBody>
                    <a:bodyPr/>
                    <a:lstStyle/>
                    <a:p>
                      <a:r>
                        <a:rPr lang="en-IN" b="1"/>
                        <a:t>Ease of Use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Steeper learning curve due to XML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More intuitive with Groovy/Kotlin DSL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140590"/>
                  </a:ext>
                </a:extLst>
              </a:tr>
              <a:tr h="435802">
                <a:tc>
                  <a:txBody>
                    <a:bodyPr/>
                    <a:lstStyle/>
                    <a:p>
                      <a:r>
                        <a:rPr lang="en-IN" b="1"/>
                        <a:t>Flexibility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Convention over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Highly customizable and 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52636"/>
                  </a:ext>
                </a:extLst>
              </a:tr>
              <a:tr h="762653">
                <a:tc>
                  <a:txBody>
                    <a:bodyPr/>
                    <a:lstStyle/>
                    <a:p>
                      <a:r>
                        <a:rPr lang="en-IN" b="1" dirty="0"/>
                        <a:t>Dependency Management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Strong dependency management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More flexible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964612"/>
                  </a:ext>
                </a:extLst>
              </a:tr>
              <a:tr h="435802">
                <a:tc>
                  <a:txBody>
                    <a:bodyPr/>
                    <a:lstStyle/>
                    <a:p>
                      <a:r>
                        <a:rPr lang="en-IN" b="1"/>
                        <a:t>Plugins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Extensive plugin ecosystem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Growing plugin ecosystem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112145"/>
                  </a:ext>
                </a:extLst>
              </a:tr>
              <a:tr h="435802">
                <a:tc>
                  <a:txBody>
                    <a:bodyPr/>
                    <a:lstStyle/>
                    <a:p>
                      <a:r>
                        <a:rPr lang="en-IN" b="1"/>
                        <a:t>Community Support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Large, established community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Rapidly growing community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66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73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615140" cy="3866102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#3 </a:t>
            </a:r>
            <a:b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Spring Boot Basics</a:t>
            </a:r>
            <a:endParaRPr lang="en-US" sz="166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E148A-5F99-B611-671A-8A0BAECE995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Understanding the Project (Problem Statement)</a:t>
            </a:r>
          </a:p>
          <a:p>
            <a:r>
              <a:rPr lang="en-US" sz="2000"/>
              <a:t>Understanding </a:t>
            </a:r>
            <a:r>
              <a:rPr lang="en-US" sz="2000" dirty="0"/>
              <a:t>the Project Structure (Technical)</a:t>
            </a:r>
          </a:p>
          <a:p>
            <a:r>
              <a:rPr lang="en-US" sz="2000" dirty="0"/>
              <a:t>Spring Boot Starters</a:t>
            </a:r>
          </a:p>
          <a:p>
            <a:r>
              <a:rPr lang="en-US" sz="2000" dirty="0">
                <a:highlight>
                  <a:srgbClr val="FFFF00"/>
                </a:highlight>
              </a:rPr>
              <a:t>@</a:t>
            </a:r>
            <a:r>
              <a:rPr lang="en-US" sz="2000" dirty="0" err="1">
                <a:highlight>
                  <a:srgbClr val="FFFF00"/>
                </a:highlight>
              </a:rPr>
              <a:t>SpringBootApplication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Annotation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6DBCB-A71F-D06A-148C-A417CD7224F1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#4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Building RESTful Web Services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RESTful Services</a:t>
            </a:r>
          </a:p>
          <a:p>
            <a:r>
              <a:rPr lang="en-US" sz="2000" dirty="0"/>
              <a:t>Building a Simple RESTful Service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RestController</a:t>
            </a:r>
            <a:r>
              <a:rPr lang="en-US" sz="1600" dirty="0"/>
              <a:t> and </a:t>
            </a:r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RequestMapping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2000" dirty="0"/>
              <a:t>Handling HTTP Methods (GET, POST, PUT, DELETE)</a:t>
            </a:r>
          </a:p>
          <a:p>
            <a:r>
              <a:rPr lang="en-US" sz="2000" dirty="0"/>
              <a:t>Path Variables and Request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#5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Spring Boot Data Access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4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Spring Data JPA</a:t>
            </a:r>
          </a:p>
          <a:p>
            <a:r>
              <a:rPr lang="en-US" sz="2000" dirty="0"/>
              <a:t>Configuring Data Source</a:t>
            </a:r>
          </a:p>
          <a:p>
            <a:pPr lvl="1"/>
            <a:r>
              <a:rPr lang="en-US" sz="1600" dirty="0"/>
              <a:t>H2 DB for development</a:t>
            </a:r>
          </a:p>
          <a:p>
            <a:pPr lvl="1"/>
            <a:r>
              <a:rPr lang="en-US" sz="1600" dirty="0"/>
              <a:t>MySQL for production use cases</a:t>
            </a:r>
          </a:p>
          <a:p>
            <a:r>
              <a:rPr lang="en-US" sz="2000" dirty="0"/>
              <a:t>Creating Repository Interfaces</a:t>
            </a:r>
          </a:p>
          <a:p>
            <a:r>
              <a:rPr lang="en-US" sz="2000" dirty="0"/>
              <a:t>CRUD Operations with JPA Repositories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6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57251"/>
            <a:ext cx="5615140" cy="3098061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#1 </a:t>
            </a:r>
            <a:b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Introduction to Spring Boot</a:t>
            </a:r>
            <a:endParaRPr lang="en-US" sz="166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2B6FD-84F3-D14A-5740-3B319AB07F8B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#6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Exception Handling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Handling Exceptions in Spring Boot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ControllerAdvice</a:t>
            </a:r>
            <a:r>
              <a:rPr lang="en-US" sz="1600" dirty="0"/>
              <a:t> and </a:t>
            </a:r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ExceptionHandler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2000" dirty="0"/>
              <a:t>Custom Exception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#7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Testing in Spring Boot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Unit Testing</a:t>
            </a:r>
          </a:p>
          <a:p>
            <a:r>
              <a:rPr lang="en-US" sz="2000" dirty="0"/>
              <a:t>Writing Unit Tests with JUnit and Mockito</a:t>
            </a:r>
          </a:p>
          <a:p>
            <a:r>
              <a:rPr lang="en-US" sz="2000" dirty="0"/>
              <a:t>Integration Testing with Spring Boot</a:t>
            </a:r>
          </a:p>
          <a:p>
            <a:r>
              <a:rPr lang="en-US" sz="2000" dirty="0"/>
              <a:t>Testing RESTful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#8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Security in Spring Boot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5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Spring Security</a:t>
            </a:r>
          </a:p>
          <a:p>
            <a:r>
              <a:rPr lang="en-US" sz="2000" dirty="0"/>
              <a:t>Implementing Basic Authentication</a:t>
            </a:r>
          </a:p>
          <a:p>
            <a:r>
              <a:rPr lang="en-US" sz="2000" dirty="0"/>
              <a:t>JWT Authentication</a:t>
            </a:r>
          </a:p>
          <a:p>
            <a:r>
              <a:rPr lang="en-US" sz="2000" dirty="0"/>
              <a:t>Role-Based Access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#9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Advanced Topics in Spring Boot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Microservices with Spring Boot</a:t>
            </a:r>
          </a:p>
          <a:p>
            <a:r>
              <a:rPr lang="en-US" sz="2000" dirty="0"/>
              <a:t>Service Registration and Discovery with Eureka</a:t>
            </a:r>
          </a:p>
          <a:p>
            <a:r>
              <a:rPr lang="en-US" sz="2000" dirty="0"/>
              <a:t>Circuit Breaker with Resilience4J</a:t>
            </a:r>
          </a:p>
          <a:p>
            <a:r>
              <a:rPr lang="en-US" sz="2000" dirty="0"/>
              <a:t>API Gateway with Spring Cloud Gateway</a:t>
            </a:r>
          </a:p>
          <a:p>
            <a:r>
              <a:rPr lang="en-US" sz="2000" dirty="0"/>
              <a:t>Centralize Config Server</a:t>
            </a:r>
          </a:p>
          <a:p>
            <a:r>
              <a:rPr lang="en-US" sz="2000" dirty="0"/>
              <a:t>Distributed Tracing with Micrometer &amp; </a:t>
            </a:r>
            <a:r>
              <a:rPr lang="en-US" sz="2000" dirty="0" err="1"/>
              <a:t>Zipkin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#10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Deployment,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Monitoring &amp; Logging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Where to deploy the service?</a:t>
            </a:r>
          </a:p>
          <a:p>
            <a:r>
              <a:rPr lang="en-US" sz="2000" dirty="0"/>
              <a:t>Monitoring the service</a:t>
            </a:r>
          </a:p>
          <a:p>
            <a:r>
              <a:rPr lang="en-US" sz="2000" dirty="0"/>
              <a:t>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7" y="1622745"/>
            <a:ext cx="11407116" cy="4859009"/>
          </a:xfrm>
        </p:spPr>
        <p:txBody>
          <a:bodyPr anchor="ctr">
            <a:normAutofit/>
          </a:bodyPr>
          <a:lstStyle/>
          <a:p>
            <a:r>
              <a:rPr lang="en-US" dirty="0"/>
              <a:t>History</a:t>
            </a:r>
          </a:p>
          <a:p>
            <a:pPr lvl="1"/>
            <a:r>
              <a:rPr lang="en-US" sz="2000" dirty="0"/>
              <a:t>Created by Rod Johnson and released in 2003, as a response to the complexity of early J2EE specifications.</a:t>
            </a:r>
          </a:p>
          <a:p>
            <a:pPr lvl="1"/>
            <a:r>
              <a:rPr lang="en-US" sz="2000" dirty="0"/>
              <a:t>Spring aims to simplify Java development by providing comprehensive infrastructure support for developing Java applications.</a:t>
            </a:r>
          </a:p>
          <a:p>
            <a:pPr lvl="1"/>
            <a:r>
              <a:rPr lang="en-US" sz="2000" dirty="0"/>
              <a:t>Over time, the role of Java/Jakarta EE in application development has evolved. </a:t>
            </a:r>
          </a:p>
          <a:p>
            <a:pPr lvl="1"/>
            <a:r>
              <a:rPr lang="en-US" sz="2000" dirty="0"/>
              <a:t>Spring continues to innovate and to evolve.</a:t>
            </a:r>
          </a:p>
          <a:p>
            <a:pPr lvl="1"/>
            <a:r>
              <a:rPr lang="en-US" sz="2000" dirty="0"/>
              <a:t>Beyond the Spring Framework, there are other projects, such as Spring Boot, Spring Security, Spring Data, Spring Cloud, Spring Batch, among 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F0EC8-D13B-C10F-6471-673293120D05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7" y="1622745"/>
            <a:ext cx="7105610" cy="4859009"/>
          </a:xfrm>
        </p:spPr>
        <p:txBody>
          <a:bodyPr anchor="ctr">
            <a:normAutofit/>
          </a:bodyPr>
          <a:lstStyle/>
          <a:p>
            <a:r>
              <a:rPr lang="en-US" dirty="0"/>
              <a:t>Overview of features</a:t>
            </a:r>
          </a:p>
          <a:p>
            <a:pPr lvl="1"/>
            <a:r>
              <a:rPr lang="en-US" sz="2000" b="1" dirty="0"/>
              <a:t>Core Container</a:t>
            </a:r>
            <a:r>
              <a:rPr lang="en-US" sz="2000" dirty="0"/>
              <a:t>: Manages the lifecycle and configuration of application objects.</a:t>
            </a:r>
          </a:p>
          <a:p>
            <a:pPr lvl="1"/>
            <a:r>
              <a:rPr lang="en-US" sz="2000" b="1" dirty="0"/>
              <a:t>Spring AOP</a:t>
            </a:r>
            <a:r>
              <a:rPr lang="en-US" sz="2000" dirty="0"/>
              <a:t>: Supports aspect-oriented programming, allowing separation of cross-cutting concerns like logging, transaction management, etc.</a:t>
            </a:r>
          </a:p>
          <a:p>
            <a:pPr lvl="1"/>
            <a:r>
              <a:rPr lang="en-US" sz="2000" b="1" dirty="0"/>
              <a:t>Data Access/Integration</a:t>
            </a:r>
            <a:r>
              <a:rPr lang="en-US" sz="2000" dirty="0"/>
              <a:t>: Simplifies database interaction with JDBC and ORM modules.</a:t>
            </a:r>
          </a:p>
          <a:p>
            <a:pPr lvl="1"/>
            <a:r>
              <a:rPr lang="en-US" sz="2000" b="1" dirty="0"/>
              <a:t>Web Module</a:t>
            </a:r>
            <a:r>
              <a:rPr lang="en-US" sz="2000" dirty="0"/>
              <a:t>: Provides integration with popular web frameworks.</a:t>
            </a:r>
          </a:p>
          <a:p>
            <a:pPr lvl="1"/>
            <a:r>
              <a:rPr lang="en-US" sz="2000" b="1" dirty="0"/>
              <a:t>Test Module</a:t>
            </a:r>
            <a:r>
              <a:rPr lang="en-US" sz="2000" dirty="0"/>
              <a:t>: Supports unit testing and integration testing.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F0EC8-D13B-C10F-6471-673293120D05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  <p:pic>
        <p:nvPicPr>
          <p:cNvPr id="5" name="Picture 2" descr="1. Introduction to Spring Framework">
            <a:extLst>
              <a:ext uri="{FF2B5EF4-FFF2-40B4-BE49-F238E27FC236}">
                <a16:creationId xmlns:a16="http://schemas.microsoft.com/office/drawing/2014/main" id="{74874142-8AE3-4A27-252E-37669415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47" y="2118791"/>
            <a:ext cx="4534969" cy="37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6" y="1622745"/>
            <a:ext cx="12056469" cy="4859009"/>
          </a:xfrm>
        </p:spPr>
        <p:txBody>
          <a:bodyPr anchor="ctr">
            <a:normAutofit/>
          </a:bodyPr>
          <a:lstStyle/>
          <a:p>
            <a:r>
              <a:rPr lang="en-US" dirty="0"/>
              <a:t>Advantages of Spring</a:t>
            </a:r>
          </a:p>
          <a:p>
            <a:pPr lvl="1"/>
            <a:r>
              <a:rPr lang="en-US" sz="2000" dirty="0"/>
              <a:t>Lightweight</a:t>
            </a:r>
          </a:p>
          <a:p>
            <a:pPr lvl="1"/>
            <a:r>
              <a:rPr lang="en-US" sz="2000" dirty="0"/>
              <a:t>Inversion of Control (IoC)</a:t>
            </a:r>
          </a:p>
          <a:p>
            <a:pPr lvl="1"/>
            <a:r>
              <a:rPr lang="en-US" sz="2000" dirty="0"/>
              <a:t>Aspect-Oriented Programming (AOP)</a:t>
            </a:r>
          </a:p>
          <a:p>
            <a:pPr lvl="1"/>
            <a:r>
              <a:rPr lang="en-US" sz="2000" dirty="0"/>
              <a:t>Comprehensive Infrastructure Support</a:t>
            </a:r>
          </a:p>
          <a:p>
            <a:pPr lvl="1"/>
            <a:r>
              <a:rPr lang="en-US" sz="2000" dirty="0"/>
              <a:t>Testing: Easier testing with dependency injection and mock objects.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F0EC8-D13B-C10F-6471-673293120D05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Spring Boot makes it easy to create stand-alone, production-grade Spring based Applications that you can </a:t>
            </a:r>
            <a:r>
              <a:rPr lang="en-US" sz="2000" dirty="0">
                <a:highlight>
                  <a:srgbClr val="FFFF00"/>
                </a:highlight>
              </a:rPr>
              <a:t>"just run".</a:t>
            </a:r>
          </a:p>
          <a:p>
            <a:r>
              <a:rPr lang="en-US" sz="2000" dirty="0"/>
              <a:t>It takes an opinionated view of the Spring platform and third-party libraries so you can get started with minimum fuss. Most Spring Boot applications need minimal Spring configuration.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C7A64-B50A-769A-4134-9C04287034BF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Features of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stand-alone Spring applications</a:t>
            </a:r>
          </a:p>
          <a:p>
            <a:r>
              <a:rPr lang="en-US" sz="2000" dirty="0"/>
              <a:t>Embed Tomcat, Jetty or Undertow directly (no need to deploy WAR files)</a:t>
            </a:r>
          </a:p>
          <a:p>
            <a:r>
              <a:rPr lang="en-US" sz="2000" dirty="0"/>
              <a:t>Provide opinionated 'starter' dependencies to simplify your build configuration</a:t>
            </a:r>
          </a:p>
          <a:p>
            <a:r>
              <a:rPr lang="en-US" sz="2000" dirty="0"/>
              <a:t>Automatically configure Spring and 3rd party libraries whenever possible</a:t>
            </a:r>
          </a:p>
          <a:p>
            <a:r>
              <a:rPr lang="en-US" sz="2000" dirty="0"/>
              <a:t>Provide production-ready features such as metrics, health checks, and externalized configuration</a:t>
            </a:r>
          </a:p>
          <a:p>
            <a:r>
              <a:rPr lang="en-US" sz="2000" dirty="0"/>
              <a:t>Absolutely no code generation and no requirement for XML configuration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C7A64-B50A-769A-4134-9C04287034BF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Spring Boot vs Traditional Spring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4136D1-0971-F47E-380D-4ECBB6922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849001"/>
              </p:ext>
            </p:extLst>
          </p:nvPr>
        </p:nvGraphicFramePr>
        <p:xfrm>
          <a:off x="326827" y="1748343"/>
          <a:ext cx="11732646" cy="4945364"/>
        </p:xfrm>
        <a:graphic>
          <a:graphicData uri="http://schemas.openxmlformats.org/drawingml/2006/table">
            <a:tbl>
              <a:tblPr firstRow="1" firstCol="1">
                <a:tableStyleId>{16D9F66E-5EB9-4882-86FB-DCBF35E3C3E4}</a:tableStyleId>
              </a:tblPr>
              <a:tblGrid>
                <a:gridCol w="3910882">
                  <a:extLst>
                    <a:ext uri="{9D8B030D-6E8A-4147-A177-3AD203B41FA5}">
                      <a16:colId xmlns:a16="http://schemas.microsoft.com/office/drawing/2014/main" val="2385239501"/>
                    </a:ext>
                  </a:extLst>
                </a:gridCol>
                <a:gridCol w="3910882">
                  <a:extLst>
                    <a:ext uri="{9D8B030D-6E8A-4147-A177-3AD203B41FA5}">
                      <a16:colId xmlns:a16="http://schemas.microsoft.com/office/drawing/2014/main" val="2284011251"/>
                    </a:ext>
                  </a:extLst>
                </a:gridCol>
                <a:gridCol w="3910882">
                  <a:extLst>
                    <a:ext uri="{9D8B030D-6E8A-4147-A177-3AD203B41FA5}">
                      <a16:colId xmlns:a16="http://schemas.microsoft.com/office/drawing/2014/main" val="643118406"/>
                    </a:ext>
                  </a:extLst>
                </a:gridCol>
              </a:tblGrid>
              <a:tr h="310630">
                <a:tc>
                  <a:txBody>
                    <a:bodyPr/>
                    <a:lstStyle/>
                    <a:p>
                      <a:r>
                        <a:rPr lang="en-IN" sz="1800" dirty="0"/>
                        <a:t>Feature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Traditional Spring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Spring Boot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2842831859"/>
                  </a:ext>
                </a:extLst>
              </a:tr>
              <a:tr h="543602">
                <a:tc>
                  <a:txBody>
                    <a:bodyPr/>
                    <a:lstStyle/>
                    <a:p>
                      <a:r>
                        <a:rPr lang="en-IN" sz="1800" b="1" dirty="0"/>
                        <a:t>Configuration</a:t>
                      </a:r>
                      <a:endParaRPr lang="en-IN" sz="1800" dirty="0"/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Requires extensive XML or Java-based configuration.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Minimal configuration with auto-configuration support.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3111745933"/>
                  </a:ext>
                </a:extLst>
              </a:tr>
              <a:tr h="543602">
                <a:tc>
                  <a:txBody>
                    <a:bodyPr/>
                    <a:lstStyle/>
                    <a:p>
                      <a:r>
                        <a:rPr lang="en-IN" sz="1800" b="1"/>
                        <a:t>Embedded Servers</a:t>
                      </a:r>
                      <a:endParaRPr lang="en-IN" sz="1800"/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Requires an external server like Tomcat or Jetty.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Comes with embedded servers like Tomcat, Jetty, Undertow.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1224227341"/>
                  </a:ext>
                </a:extLst>
              </a:tr>
              <a:tr h="776572">
                <a:tc>
                  <a:txBody>
                    <a:bodyPr/>
                    <a:lstStyle/>
                    <a:p>
                      <a:r>
                        <a:rPr lang="en-IN" sz="1800" b="1" dirty="0"/>
                        <a:t>Startup Time</a:t>
                      </a:r>
                      <a:endParaRPr lang="en-IN" sz="1800" dirty="0"/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Slower due to extensive configuration and setup.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Faster startup due to auto-configuration and embedded server.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2503545581"/>
                  </a:ext>
                </a:extLst>
              </a:tr>
              <a:tr h="543602">
                <a:tc>
                  <a:txBody>
                    <a:bodyPr/>
                    <a:lstStyle/>
                    <a:p>
                      <a:r>
                        <a:rPr lang="en-IN" sz="1800" b="1"/>
                        <a:t>Production-Ready</a:t>
                      </a:r>
                      <a:endParaRPr lang="en-IN" sz="1800"/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Requires additional setup for monitoring and metrics.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Built-in support for metrics, health checks, etc.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3958963328"/>
                  </a:ext>
                </a:extLst>
              </a:tr>
              <a:tr h="543602">
                <a:tc>
                  <a:txBody>
                    <a:bodyPr/>
                    <a:lstStyle/>
                    <a:p>
                      <a:r>
                        <a:rPr lang="en-IN" sz="1800" b="1"/>
                        <a:t>Project Initialization</a:t>
                      </a:r>
                      <a:endParaRPr lang="en-IN" sz="1800"/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Manual setup of dependencies and configurations.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Spring Initializr for quick project bootstrapping.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3503473550"/>
                  </a:ext>
                </a:extLst>
              </a:tr>
              <a:tr h="776572">
                <a:tc>
                  <a:txBody>
                    <a:bodyPr/>
                    <a:lstStyle/>
                    <a:p>
                      <a:r>
                        <a:rPr lang="en-IN" sz="1800" b="1"/>
                        <a:t>Microservices Support</a:t>
                      </a:r>
                      <a:endParaRPr lang="en-IN" sz="1800"/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Requires manual configuration for microservices setup.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Simplifies microservices development with built-in support.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3696608809"/>
                  </a:ext>
                </a:extLst>
              </a:tr>
              <a:tr h="543602">
                <a:tc>
                  <a:txBody>
                    <a:bodyPr/>
                    <a:lstStyle/>
                    <a:p>
                      <a:r>
                        <a:rPr lang="en-IN" sz="1800" b="1"/>
                        <a:t>Ease of Use</a:t>
                      </a:r>
                      <a:endParaRPr lang="en-IN" sz="1800"/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Steeper learning curve with more manual setup.</a:t>
                      </a:r>
                    </a:p>
                  </a:txBody>
                  <a:tcPr marL="62451" marR="62451" marT="31225" marB="31225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Easier to use with opinionated defaults and starters.</a:t>
                      </a:r>
                    </a:p>
                  </a:txBody>
                  <a:tcPr marL="62451" marR="62451" marT="31225" marB="31225" anchor="ctr"/>
                </a:tc>
                <a:extLst>
                  <a:ext uri="{0D108BD9-81ED-4DB2-BD59-A6C34878D82A}">
                    <a16:rowId xmlns:a16="http://schemas.microsoft.com/office/drawing/2014/main" val="26337103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2C7A64-B50A-769A-4134-9C04287034BF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615140" cy="3866102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#2 </a:t>
            </a:r>
            <a:b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Setting Up the Development Environment</a:t>
            </a:r>
            <a:endParaRPr lang="en-US" sz="166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546B7-1762-2D79-F462-76B61B71772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1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1163</Words>
  <Application>Microsoft Macintosh PowerPoint</Application>
  <PresentationFormat>Widescreen</PresentationFormat>
  <Paragraphs>196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Algerian</vt:lpstr>
      <vt:lpstr>Aptos</vt:lpstr>
      <vt:lpstr>Aptos Display</vt:lpstr>
      <vt:lpstr>Arial</vt:lpstr>
      <vt:lpstr>Office Theme</vt:lpstr>
      <vt:lpstr>Spring Boot  For Beginners</vt:lpstr>
      <vt:lpstr>#1  Introduction to Spring Boot</vt:lpstr>
      <vt:lpstr>Introduction to Spring Framework</vt:lpstr>
      <vt:lpstr>Introduction to Spring Framework</vt:lpstr>
      <vt:lpstr>Introduction to Spring Framework</vt:lpstr>
      <vt:lpstr>What is Spring Boot?</vt:lpstr>
      <vt:lpstr>Features of Spring Boot</vt:lpstr>
      <vt:lpstr>Spring Boot vs Traditional Spring</vt:lpstr>
      <vt:lpstr>#2  Setting Up the Development Environment</vt:lpstr>
      <vt:lpstr>Topics to Cover</vt:lpstr>
      <vt:lpstr>Maven</vt:lpstr>
      <vt:lpstr>Gradle</vt:lpstr>
      <vt:lpstr>Maven vs Gradle</vt:lpstr>
      <vt:lpstr>#3  Spring Boot Basics</vt:lpstr>
      <vt:lpstr>Topics to Cover</vt:lpstr>
      <vt:lpstr>#4  Building RESTful Web Services</vt:lpstr>
      <vt:lpstr>Topics to Cover</vt:lpstr>
      <vt:lpstr>#5  Spring Boot Data Access</vt:lpstr>
      <vt:lpstr>Topics to Cover</vt:lpstr>
      <vt:lpstr>#6  Exception Handling</vt:lpstr>
      <vt:lpstr>Topics to Cover</vt:lpstr>
      <vt:lpstr>#7  Testing in Spring Boot</vt:lpstr>
      <vt:lpstr>Topics to Cover</vt:lpstr>
      <vt:lpstr>#8  Security in Spring Boot</vt:lpstr>
      <vt:lpstr>Topics to Cover</vt:lpstr>
      <vt:lpstr>#9  Advanced Topics in Spring Boot</vt:lpstr>
      <vt:lpstr>Topics to Cover</vt:lpstr>
      <vt:lpstr>#10  Deployment, Monitoring &amp; Logging</vt:lpstr>
      <vt:lpstr>Topics to Cover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Arvind Kumar</dc:creator>
  <cp:keywords/>
  <dc:description/>
  <cp:lastModifiedBy>Arvind Kumar</cp:lastModifiedBy>
  <cp:revision>1</cp:revision>
  <dcterms:created xsi:type="dcterms:W3CDTF">2024-07-09T12:57:52Z</dcterms:created>
  <dcterms:modified xsi:type="dcterms:W3CDTF">2024-07-10T13:39:31Z</dcterms:modified>
  <cp:category/>
</cp:coreProperties>
</file>