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9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2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3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7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45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2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9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7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4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7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0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BC4C8ECB-B9CF-4B9F-A0F2-9148C58F4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61000"/>
                    </a14:imgEffect>
                  </a14:imgLayer>
                </a14:imgProps>
              </a:ext>
            </a:extLst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98748-4BC5-45B8-B8F3-513DB46E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040" y="894080"/>
            <a:ext cx="9997440" cy="4846319"/>
          </a:xfrm>
        </p:spPr>
        <p:txBody>
          <a:bodyPr>
            <a:normAutofit/>
          </a:bodyPr>
          <a:lstStyle/>
          <a:p>
            <a:pPr algn="ctr"/>
            <a:r>
              <a:rPr lang="en-IN" dirty="0" err="1">
                <a:latin typeface="Algerian" panose="04020705040A02060702" pitchFamily="82" charset="0"/>
              </a:rPr>
              <a:t>Springboot</a:t>
            </a:r>
            <a:r>
              <a:rPr lang="en-IN" dirty="0">
                <a:latin typeface="Algerian" panose="04020705040A02060702" pitchFamily="82" charset="0"/>
              </a:rPr>
              <a:t> Request </a:t>
            </a:r>
            <a:r>
              <a:rPr lang="en-IN" dirty="0" err="1">
                <a:latin typeface="Algerian" panose="04020705040A02060702" pitchFamily="82" charset="0"/>
              </a:rPr>
              <a:t>Urls</a:t>
            </a:r>
            <a:r>
              <a:rPr lang="en-IN" dirty="0">
                <a:latin typeface="Algerian" panose="04020705040A02060702" pitchFamily="82" charset="0"/>
              </a:rPr>
              <a:t> using </a:t>
            </a:r>
            <a:r>
              <a:rPr lang="en-IN" dirty="0">
                <a:solidFill>
                  <a:schemeClr val="accent1"/>
                </a:solidFill>
                <a:latin typeface="Algerian" panose="04020705040A02060702" pitchFamily="82" charset="0"/>
              </a:rPr>
              <a:t>Regex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8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71CA-B0C9-463F-BE7F-C3E27ABF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Usecases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2925-D123-4BD3-B19F-9352CEFA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Fix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you know this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Pattern matcher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Single char matcher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/test/, /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tast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/,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tost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at one handler like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“/test/**”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Regex with @pathvariable</a:t>
            </a:r>
          </a:p>
        </p:txBody>
      </p:sp>
    </p:spTree>
    <p:extLst>
      <p:ext uri="{BB962C8B-B14F-4D97-AF65-F5344CB8AC3E}">
        <p14:creationId xmlns:p14="http://schemas.microsoft.com/office/powerpoint/2010/main" val="308481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71CA-B0C9-463F-BE7F-C3E27ABF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2925-D123-4BD3-B19F-9352CEFA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https://docs.spring.io/spring-framework/docs/current/javadoc-api/org/springframework/util/AntPathMatcher.html</a:t>
            </a:r>
          </a:p>
        </p:txBody>
      </p:sp>
    </p:spTree>
    <p:extLst>
      <p:ext uri="{BB962C8B-B14F-4D97-AF65-F5344CB8AC3E}">
        <p14:creationId xmlns:p14="http://schemas.microsoft.com/office/powerpoint/2010/main" val="105499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FBCF-B6CD-4EDC-8AC8-1A6011AD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DFC2-C0CD-4CDA-A668-5C8EE8B1C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8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2232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48B75A"/>
      </a:accent1>
      <a:accent2>
        <a:srgbClr val="59B13B"/>
      </a:accent2>
      <a:accent3>
        <a:srgbClr val="8AAD44"/>
      </a:accent3>
      <a:accent4>
        <a:srgbClr val="ADA339"/>
      </a:accent4>
      <a:accent5>
        <a:srgbClr val="C3884D"/>
      </a:accent5>
      <a:accent6>
        <a:srgbClr val="B1443B"/>
      </a:accent6>
      <a:hlink>
        <a:srgbClr val="A17C35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Modern Love</vt:lpstr>
      <vt:lpstr>The Hand</vt:lpstr>
      <vt:lpstr>SketchyVTI</vt:lpstr>
      <vt:lpstr>Springboot Request Urls using Regex</vt:lpstr>
      <vt:lpstr>Usecases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Request Urls using Regex</dc:title>
  <dc:creator>Arvind Maurya</dc:creator>
  <cp:lastModifiedBy>Arvind Maurya</cp:lastModifiedBy>
  <cp:revision>5</cp:revision>
  <dcterms:created xsi:type="dcterms:W3CDTF">2020-06-14T10:29:15Z</dcterms:created>
  <dcterms:modified xsi:type="dcterms:W3CDTF">2020-06-14T14:59:11Z</dcterms:modified>
</cp:coreProperties>
</file>