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A30F-E97C-47C0-82E2-F36DE6542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1E58A-78C6-419D-BD8F-69BCE3EE5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C4A2F-C45D-4D89-9D45-0D546BD2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24B3-242D-4514-A380-EA9B4B60062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E70C3-0EE4-4CE5-BA42-0095EF8D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7B3CF-FD8B-42EE-977E-31281950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F8DE-0C09-45DF-8FF4-089D0C4B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3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6EB5-3D8D-4415-8FD4-EEBB8616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34EE4-30F2-4BEE-BDBA-914F1389A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B6143-A8D3-4585-B00E-6FF601E7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24B3-242D-4514-A380-EA9B4B60062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F1CDD-87AA-4E83-883E-9883F3FF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B1B2F-7127-4242-8B65-BCD74C20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F8DE-0C09-45DF-8FF4-089D0C4B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3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24A67-9B12-4D38-AEC6-359213298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79EAA-AC39-4199-B652-754C3E057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D454D-309A-477A-94A9-DDFC96AD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24B3-242D-4514-A380-EA9B4B60062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411E7-4F46-4193-896B-0E0A8AED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F38C-EE6D-42FF-8DDE-B604D002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F8DE-0C09-45DF-8FF4-089D0C4B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8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084F-DB0A-425C-B21E-8796BC3B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CEE3E-F877-4B4F-A5D9-CF303797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C8645-A9BD-47BE-9126-0EF1EF08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24B3-242D-4514-A380-EA9B4B60062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27E99-39C3-4AEF-B716-3993283E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DD415-5150-4141-A18A-AAD9EC09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F8DE-0C09-45DF-8FF4-089D0C4B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7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E1FD-F7AC-4C36-997D-9B607C57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D2F8F-A30D-4C87-801C-5A6DB37A9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5BEA-0C16-4B8B-8C29-FD436A99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24B3-242D-4514-A380-EA9B4B60062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82E2D-447F-49A3-8660-9F9A2776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73254-5F26-4B6E-97E7-1262ECBB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F8DE-0C09-45DF-8FF4-089D0C4B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6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2817-DBB0-449C-9595-A4E488C6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2C5A9-C41A-41CC-990E-8ACCAC18C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F7F4E-C035-4DC6-AE8B-E99B06627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C6F72-4E4A-4D7B-AF6F-B7935B6E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24B3-242D-4514-A380-EA9B4B60062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661B6-1001-405A-8DE4-12E80EC0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E350E-9150-4FBE-970E-A68EA08B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F8DE-0C09-45DF-8FF4-089D0C4B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6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10A1-4C4D-4818-9099-16837AE0F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477DA-63A5-4E37-AF6A-AD689D494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201DA-C550-453F-A8E0-E82A31FC7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A64A8-CBB3-4FB0-BB31-D168B7F8A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4326A-0F3F-4160-BAC7-90F759C27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72527-5112-4829-9BB6-AB7C9ECC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24B3-242D-4514-A380-EA9B4B60062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6B2E2-0136-41D7-B8F7-047819AA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C41A4-CBF6-4C4E-B30F-61595417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F8DE-0C09-45DF-8FF4-089D0C4B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9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BC81-3EF8-49D3-A379-A7D1306B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56981-3012-426A-9628-1398454E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24B3-242D-4514-A380-EA9B4B60062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6F490-7C3E-4A79-864C-0B14853C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CB0AC-8437-40C9-9C44-21D3CA77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F8DE-0C09-45DF-8FF4-089D0C4B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6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1EFA8-1184-416D-AE30-AB1845A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24B3-242D-4514-A380-EA9B4B60062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C95DD-F66C-4F06-963D-3E45F747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CC661-C3FB-4F17-84B7-3748E341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F8DE-0C09-45DF-8FF4-089D0C4B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9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E0E0-6C21-4099-8407-2E24944F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0A19-4984-496D-8035-5BF10890F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EEBC-715B-4529-89D4-C0545E167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851F5-8829-4695-93CB-34109C94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24B3-242D-4514-A380-EA9B4B60062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805E8-B33B-49D8-A304-8DC27E2A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B198A-3EE3-40A9-B35F-1270BA5A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F8DE-0C09-45DF-8FF4-089D0C4B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1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7C4D-9F8F-4F46-B92E-7F72ABD89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EAC66-D7A1-4395-B9B0-17474377E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8A23B-CCF4-40E7-A411-8F12B7CC9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E066E-6461-4CF0-9FA4-1F182BBC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24B3-242D-4514-A380-EA9B4B60062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E0DF3-0A04-4CD9-A09D-04D2CEF7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37FA4-F703-4252-BC96-F1C62300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F8DE-0C09-45DF-8FF4-089D0C4B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7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76A54-4C62-4201-980D-66C98963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52B97-05B4-4BC8-A70F-C9FE7C5EB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50224-C2B5-4E85-92B1-B9F67ACE0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024B3-242D-4514-A380-EA9B4B60062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7CE00-DEF7-4342-8DEC-C01AA2E1D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6FD6-A4CE-400E-847E-49E705EDC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4F8DE-0C09-45DF-8FF4-089D0C4B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4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B2E1-6D6E-4665-9424-F65E4AD11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Applied Data Science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64506-82C5-45FF-8B60-388A6949A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62360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12C1-E0BE-4039-B413-1035F2E9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Friendly Neighborhood Project – Data Collect.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19E07-256B-4644-AC36-E0E8DE8E2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8823" cy="4351338"/>
          </a:xfrm>
        </p:spPr>
        <p:txBody>
          <a:bodyPr/>
          <a:lstStyle/>
          <a:p>
            <a:r>
              <a:rPr lang="en-US" dirty="0"/>
              <a:t>New York City</a:t>
            </a:r>
          </a:p>
          <a:p>
            <a:pPr>
              <a:buFontTx/>
              <a:buChar char="-"/>
            </a:pPr>
            <a:r>
              <a:rPr lang="en-US" dirty="0"/>
              <a:t>Choice for </a:t>
            </a:r>
          </a:p>
          <a:p>
            <a:pPr marL="0" indent="0">
              <a:buNone/>
            </a:pPr>
            <a:r>
              <a:rPr lang="en-US" dirty="0"/>
              <a:t>Data analysis given easy availability of information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D64AB-073A-4A45-968B-1F2556420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64" y="1397000"/>
            <a:ext cx="75342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1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12C1-E0BE-4039-B413-1035F2E9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Friendly Neighborhood Project – Data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19E07-256B-4644-AC36-E0E8DE8E2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69931" cy="4351338"/>
          </a:xfrm>
        </p:spPr>
        <p:txBody>
          <a:bodyPr/>
          <a:lstStyle/>
          <a:p>
            <a:r>
              <a:rPr lang="en-US" dirty="0"/>
              <a:t>Venues identified for the NYC</a:t>
            </a:r>
          </a:p>
          <a:p>
            <a:r>
              <a:rPr lang="en-US" dirty="0"/>
              <a:t>Categorized based on restaurants, tourist places, hospitals, schools.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F5ABD-D527-42A1-8024-51770E9C9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427" y="1443831"/>
            <a:ext cx="8406573" cy="50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0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12C1-E0BE-4039-B413-1035F2E9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Friendly Neighborhood Project –Data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19E07-256B-4644-AC36-E0E8DE8E2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69931" cy="4351338"/>
          </a:xfrm>
        </p:spPr>
        <p:txBody>
          <a:bodyPr>
            <a:normAutofit/>
          </a:bodyPr>
          <a:lstStyle/>
          <a:p>
            <a:r>
              <a:rPr lang="en-US" dirty="0"/>
              <a:t>Top venues were identified if they are schools or museums or hostels and so 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C8B57-2F1A-49E6-94D7-C4981A12C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262" y="1906099"/>
            <a:ext cx="7886700" cy="417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8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12C1-E0BE-4039-B413-1035F2E9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Friendly Neighborhood Project – Conclusion.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19E07-256B-4644-AC36-E0E8DE8E2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33700" cy="4351338"/>
          </a:xfrm>
        </p:spPr>
        <p:txBody>
          <a:bodyPr>
            <a:normAutofit/>
          </a:bodyPr>
          <a:lstStyle/>
          <a:p>
            <a:r>
              <a:rPr lang="en-US" dirty="0"/>
              <a:t>Popular areas are safe areas with relatively safer school districts.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83EFE-E806-42B2-AB89-2AC95F82F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450519"/>
            <a:ext cx="8172450" cy="510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1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12C1-E0BE-4039-B413-1035F2E9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Friendly Neighborhood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19E07-256B-4644-AC36-E0E8DE8E2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33700" cy="4351338"/>
          </a:xfrm>
        </p:spPr>
        <p:txBody>
          <a:bodyPr>
            <a:normAutofit/>
          </a:bodyPr>
          <a:lstStyle/>
          <a:p>
            <a:r>
              <a:rPr lang="en-US" dirty="0"/>
              <a:t>Venues were clustered and color coded to identify popular neighborhoods.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83EFE-E806-42B2-AB89-2AC95F82F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450519"/>
            <a:ext cx="8172450" cy="510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B2E1-6D6E-4665-9424-F65E4AD11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64506-82C5-45FF-8B60-388A6949A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8320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Applied Data Science Course</vt:lpstr>
      <vt:lpstr>Friendly Neighborhood Project – Data Collect.</vt:lpstr>
      <vt:lpstr>Friendly Neighborhood Project – Data Visuals</vt:lpstr>
      <vt:lpstr>Friendly Neighborhood Project –Data Analysis</vt:lpstr>
      <vt:lpstr>Friendly Neighborhood Project – Conclusion.</vt:lpstr>
      <vt:lpstr>Friendly Neighborhood Project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2019-04-02T21:11:47Z</dcterms:created>
  <dcterms:modified xsi:type="dcterms:W3CDTF">2019-04-02T21:19:14Z</dcterms:modified>
</cp:coreProperties>
</file>