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 Ibarra" initials="AI" lastIdx="1" clrIdx="0">
    <p:extLst>
      <p:ext uri="{19B8F6BF-5375-455C-9EA6-DF929625EA0E}">
        <p15:presenceInfo xmlns:p15="http://schemas.microsoft.com/office/powerpoint/2012/main" userId="07d295987cea0f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112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7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B00855-BE8A-422B-BCA0-65E84FF0AC6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1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6E6E6C-A6BB-4D7F-BFD6-7D565D3E0799}"/>
              </a:ext>
            </a:extLst>
          </p:cNvPr>
          <p:cNvSpPr txBox="1"/>
          <p:nvPr/>
        </p:nvSpPr>
        <p:spPr>
          <a:xfrm>
            <a:off x="5486400" y="47625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ZOO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7342F-CD18-4869-BC51-A14BAAF56155}"/>
              </a:ext>
            </a:extLst>
          </p:cNvPr>
          <p:cNvSpPr txBox="1"/>
          <p:nvPr/>
        </p:nvSpPr>
        <p:spPr>
          <a:xfrm>
            <a:off x="5173266" y="1643063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3E84E-2776-47AD-8F12-A4FFF889A73B}"/>
              </a:ext>
            </a:extLst>
          </p:cNvPr>
          <p:cNvSpPr txBox="1"/>
          <p:nvPr/>
        </p:nvSpPr>
        <p:spPr>
          <a:xfrm>
            <a:off x="3288506" y="293893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Mammals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A04FC-494A-4DAB-B79B-A6E50DC9EDF0}"/>
              </a:ext>
            </a:extLst>
          </p:cNvPr>
          <p:cNvSpPr txBox="1"/>
          <p:nvPr/>
        </p:nvSpPr>
        <p:spPr>
          <a:xfrm>
            <a:off x="7034361" y="304937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Reptiles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11D0C-4F88-4EBD-98BE-7B105626691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112419" y="2152650"/>
            <a:ext cx="1245393" cy="78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D6510-9298-4FFE-96A5-3125A919BD49}"/>
              </a:ext>
            </a:extLst>
          </p:cNvPr>
          <p:cNvCxnSpPr>
            <a:cxnSpLocks/>
          </p:cNvCxnSpPr>
          <p:nvPr/>
        </p:nvCxnSpPr>
        <p:spPr>
          <a:xfrm>
            <a:off x="6096000" y="2114699"/>
            <a:ext cx="1466850" cy="85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BB431C-7F77-493B-9EE7-52E5458E0460}"/>
              </a:ext>
            </a:extLst>
          </p:cNvPr>
          <p:cNvSpPr txBox="1"/>
          <p:nvPr/>
        </p:nvSpPr>
        <p:spPr>
          <a:xfrm>
            <a:off x="7915423" y="4457700"/>
            <a:ext cx="151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Squamata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36E09-BD3A-4F10-8411-06FF18D0755B}"/>
              </a:ext>
            </a:extLst>
          </p:cNvPr>
          <p:cNvSpPr txBox="1"/>
          <p:nvPr/>
        </p:nvSpPr>
        <p:spPr>
          <a:xfrm>
            <a:off x="5950893" y="4448175"/>
            <a:ext cx="16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Crocodilia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091AF-6004-4E91-9D6C-D3104493BAFC}"/>
              </a:ext>
            </a:extLst>
          </p:cNvPr>
          <p:cNvSpPr txBox="1"/>
          <p:nvPr/>
        </p:nvSpPr>
        <p:spPr>
          <a:xfrm>
            <a:off x="3879056" y="44481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Monotremes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DECA5-8AC7-429D-A07B-F8A428C330CD}"/>
              </a:ext>
            </a:extLst>
          </p:cNvPr>
          <p:cNvSpPr txBox="1"/>
          <p:nvPr/>
        </p:nvSpPr>
        <p:spPr>
          <a:xfrm>
            <a:off x="1894115" y="4448175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Quadraped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6FEFC-9346-43E7-8AB9-48E6E75E6186}"/>
              </a:ext>
            </a:extLst>
          </p:cNvPr>
          <p:cNvCxnSpPr>
            <a:cxnSpLocks/>
          </p:cNvCxnSpPr>
          <p:nvPr/>
        </p:nvCxnSpPr>
        <p:spPr>
          <a:xfrm>
            <a:off x="5831681" y="981075"/>
            <a:ext cx="1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627348-C74B-48EF-B023-C84A76F84ED9}"/>
              </a:ext>
            </a:extLst>
          </p:cNvPr>
          <p:cNvCxnSpPr>
            <a:cxnSpLocks/>
          </p:cNvCxnSpPr>
          <p:nvPr/>
        </p:nvCxnSpPr>
        <p:spPr>
          <a:xfrm>
            <a:off x="7915423" y="3443138"/>
            <a:ext cx="589359" cy="100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52D11B-518C-4082-87CB-6D18F9FC0FA0}"/>
              </a:ext>
            </a:extLst>
          </p:cNvPr>
          <p:cNvCxnSpPr>
            <a:cxnSpLocks/>
          </p:cNvCxnSpPr>
          <p:nvPr/>
        </p:nvCxnSpPr>
        <p:spPr>
          <a:xfrm flipH="1">
            <a:off x="6829425" y="3419448"/>
            <a:ext cx="442023" cy="87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8C0897-D203-488A-842D-E4AAD2A91FA7}"/>
              </a:ext>
            </a:extLst>
          </p:cNvPr>
          <p:cNvCxnSpPr>
            <a:cxnSpLocks/>
          </p:cNvCxnSpPr>
          <p:nvPr/>
        </p:nvCxnSpPr>
        <p:spPr>
          <a:xfrm>
            <a:off x="4296372" y="3308271"/>
            <a:ext cx="428028" cy="113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D01126-DE50-4688-909E-9FEC9D358F9B}"/>
              </a:ext>
            </a:extLst>
          </p:cNvPr>
          <p:cNvCxnSpPr>
            <a:cxnSpLocks/>
          </p:cNvCxnSpPr>
          <p:nvPr/>
        </p:nvCxnSpPr>
        <p:spPr>
          <a:xfrm flipH="1">
            <a:off x="2867025" y="3308271"/>
            <a:ext cx="695326" cy="113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1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Ibarra</dc:creator>
  <cp:lastModifiedBy>Andres Ibarra</cp:lastModifiedBy>
  <cp:revision>9</cp:revision>
  <dcterms:created xsi:type="dcterms:W3CDTF">2017-12-22T18:34:07Z</dcterms:created>
  <dcterms:modified xsi:type="dcterms:W3CDTF">2017-12-28T06:16:16Z</dcterms:modified>
</cp:coreProperties>
</file>