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Ibarra" initials="AI" lastIdx="1" clrIdx="0">
    <p:extLst>
      <p:ext uri="{19B8F6BF-5375-455C-9EA6-DF929625EA0E}">
        <p15:presenceInfo xmlns:p15="http://schemas.microsoft.com/office/powerpoint/2012/main" userId="07d295987cea0f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11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B00855-BE8A-422B-BCA0-65E84FF0AC6A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2B12-A049-4325-813A-C6FC8FE7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11D0C-4F88-4EBD-98BE-7B1056266913}"/>
              </a:ext>
            </a:extLst>
          </p:cNvPr>
          <p:cNvCxnSpPr>
            <a:cxnSpLocks/>
          </p:cNvCxnSpPr>
          <p:nvPr/>
        </p:nvCxnSpPr>
        <p:spPr>
          <a:xfrm flipH="1">
            <a:off x="1553336" y="1028106"/>
            <a:ext cx="1263319" cy="1623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D6510-9298-4FFE-96A5-3125A919BD49}"/>
              </a:ext>
            </a:extLst>
          </p:cNvPr>
          <p:cNvCxnSpPr>
            <a:cxnSpLocks/>
          </p:cNvCxnSpPr>
          <p:nvPr/>
        </p:nvCxnSpPr>
        <p:spPr>
          <a:xfrm>
            <a:off x="3520738" y="1061246"/>
            <a:ext cx="1383475" cy="150987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6FEFC-9346-43E7-8AB9-48E6E75E6186}"/>
              </a:ext>
            </a:extLst>
          </p:cNvPr>
          <p:cNvCxnSpPr>
            <a:cxnSpLocks/>
          </p:cNvCxnSpPr>
          <p:nvPr/>
        </p:nvCxnSpPr>
        <p:spPr>
          <a:xfrm flipH="1">
            <a:off x="3933773" y="698718"/>
            <a:ext cx="1113673" cy="11210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27348-C74B-48EF-B023-C84A76F84ED9}"/>
              </a:ext>
            </a:extLst>
          </p:cNvPr>
          <p:cNvCxnSpPr>
            <a:cxnSpLocks/>
          </p:cNvCxnSpPr>
          <p:nvPr/>
        </p:nvCxnSpPr>
        <p:spPr>
          <a:xfrm>
            <a:off x="8723991" y="2819978"/>
            <a:ext cx="331232" cy="6029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52D11B-518C-4082-87CB-6D18F9FC0FA0}"/>
              </a:ext>
            </a:extLst>
          </p:cNvPr>
          <p:cNvCxnSpPr>
            <a:cxnSpLocks/>
          </p:cNvCxnSpPr>
          <p:nvPr/>
        </p:nvCxnSpPr>
        <p:spPr>
          <a:xfrm flipH="1">
            <a:off x="7228483" y="2819978"/>
            <a:ext cx="439642" cy="56781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8C0897-D203-488A-842D-E4AAD2A91FA7}"/>
              </a:ext>
            </a:extLst>
          </p:cNvPr>
          <p:cNvCxnSpPr>
            <a:cxnSpLocks/>
          </p:cNvCxnSpPr>
          <p:nvPr/>
        </p:nvCxnSpPr>
        <p:spPr>
          <a:xfrm>
            <a:off x="3238849" y="1061246"/>
            <a:ext cx="487891" cy="14887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D01126-DE50-4688-909E-9FEC9D358F9B}"/>
              </a:ext>
            </a:extLst>
          </p:cNvPr>
          <p:cNvCxnSpPr>
            <a:cxnSpLocks/>
          </p:cNvCxnSpPr>
          <p:nvPr/>
        </p:nvCxnSpPr>
        <p:spPr>
          <a:xfrm flipH="1">
            <a:off x="2650608" y="1062964"/>
            <a:ext cx="292956" cy="15463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95647E-DB98-4854-B7F6-C274FB79AB47}"/>
              </a:ext>
            </a:extLst>
          </p:cNvPr>
          <p:cNvCxnSpPr>
            <a:cxnSpLocks/>
          </p:cNvCxnSpPr>
          <p:nvPr/>
        </p:nvCxnSpPr>
        <p:spPr>
          <a:xfrm>
            <a:off x="4013433" y="2952460"/>
            <a:ext cx="1788057" cy="24667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FEAF44-161F-496B-84BC-B6DD958163E5}"/>
              </a:ext>
            </a:extLst>
          </p:cNvPr>
          <p:cNvCxnSpPr>
            <a:cxnSpLocks/>
          </p:cNvCxnSpPr>
          <p:nvPr/>
        </p:nvCxnSpPr>
        <p:spPr>
          <a:xfrm>
            <a:off x="790456" y="3032794"/>
            <a:ext cx="292049" cy="7801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7B640-AA9C-4402-874D-053E746ABA8D}"/>
              </a:ext>
            </a:extLst>
          </p:cNvPr>
          <p:cNvCxnSpPr>
            <a:cxnSpLocks/>
          </p:cNvCxnSpPr>
          <p:nvPr/>
        </p:nvCxnSpPr>
        <p:spPr>
          <a:xfrm>
            <a:off x="6723067" y="729679"/>
            <a:ext cx="2565968" cy="5749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3EF136-3A56-447D-B90C-F6233AE9CA7A}"/>
              </a:ext>
            </a:extLst>
          </p:cNvPr>
          <p:cNvCxnSpPr>
            <a:cxnSpLocks/>
          </p:cNvCxnSpPr>
          <p:nvPr/>
        </p:nvCxnSpPr>
        <p:spPr>
          <a:xfrm flipH="1">
            <a:off x="272805" y="3044428"/>
            <a:ext cx="227662" cy="7585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9AB318-A4E0-4890-AD19-2797BFD5CBF4}"/>
              </a:ext>
            </a:extLst>
          </p:cNvPr>
          <p:cNvCxnSpPr>
            <a:cxnSpLocks/>
          </p:cNvCxnSpPr>
          <p:nvPr/>
        </p:nvCxnSpPr>
        <p:spPr>
          <a:xfrm flipH="1">
            <a:off x="8322541" y="1677618"/>
            <a:ext cx="804644" cy="73537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71BC00-894D-45BB-A9D2-754D31EA31A0}"/>
              </a:ext>
            </a:extLst>
          </p:cNvPr>
          <p:cNvCxnSpPr>
            <a:cxnSpLocks/>
          </p:cNvCxnSpPr>
          <p:nvPr/>
        </p:nvCxnSpPr>
        <p:spPr>
          <a:xfrm>
            <a:off x="3741537" y="2977077"/>
            <a:ext cx="564445" cy="23975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E3A209-BB53-4FEA-BE36-0837B66C41AA}"/>
              </a:ext>
            </a:extLst>
          </p:cNvPr>
          <p:cNvCxnSpPr>
            <a:cxnSpLocks/>
          </p:cNvCxnSpPr>
          <p:nvPr/>
        </p:nvCxnSpPr>
        <p:spPr>
          <a:xfrm>
            <a:off x="3859585" y="2959264"/>
            <a:ext cx="1187861" cy="23962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F0C4D-26DD-4AB9-9310-77D979B12D0A}"/>
              </a:ext>
            </a:extLst>
          </p:cNvPr>
          <p:cNvCxnSpPr>
            <a:cxnSpLocks/>
          </p:cNvCxnSpPr>
          <p:nvPr/>
        </p:nvCxnSpPr>
        <p:spPr>
          <a:xfrm>
            <a:off x="3673564" y="2959264"/>
            <a:ext cx="76972" cy="240402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1D2718-B077-4624-838F-68293002D8F5}"/>
              </a:ext>
            </a:extLst>
          </p:cNvPr>
          <p:cNvCxnSpPr>
            <a:cxnSpLocks/>
          </p:cNvCxnSpPr>
          <p:nvPr/>
        </p:nvCxnSpPr>
        <p:spPr>
          <a:xfrm>
            <a:off x="10338318" y="1661667"/>
            <a:ext cx="717749" cy="83994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D7FC05-0BF4-4CF2-83E1-12E1E4C7602E}"/>
              </a:ext>
            </a:extLst>
          </p:cNvPr>
          <p:cNvCxnSpPr>
            <a:cxnSpLocks/>
          </p:cNvCxnSpPr>
          <p:nvPr/>
        </p:nvCxnSpPr>
        <p:spPr>
          <a:xfrm flipH="1">
            <a:off x="591934" y="1006495"/>
            <a:ext cx="2058674" cy="167354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E57746-D45B-4530-ABC0-BC3189818F1F}"/>
              </a:ext>
            </a:extLst>
          </p:cNvPr>
          <p:cNvCxnSpPr>
            <a:cxnSpLocks/>
          </p:cNvCxnSpPr>
          <p:nvPr/>
        </p:nvCxnSpPr>
        <p:spPr>
          <a:xfrm>
            <a:off x="9239167" y="5569302"/>
            <a:ext cx="1" cy="62583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50416-B08D-4BA5-947F-210B3CE53048}"/>
              </a:ext>
            </a:extLst>
          </p:cNvPr>
          <p:cNvSpPr/>
          <p:nvPr/>
        </p:nvSpPr>
        <p:spPr>
          <a:xfrm>
            <a:off x="5197520" y="290563"/>
            <a:ext cx="1375473" cy="52308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Code Fellows</a:t>
            </a:r>
          </a:p>
          <a:p>
            <a:pPr algn="ctr"/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Base/Abstract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4A3F5-D3D8-4E09-A4D8-DB1D52C562D7}"/>
              </a:ext>
            </a:extLst>
          </p:cNvPr>
          <p:cNvSpPr/>
          <p:nvPr/>
        </p:nvSpPr>
        <p:spPr>
          <a:xfrm>
            <a:off x="2489605" y="392605"/>
            <a:ext cx="1321658" cy="57496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Courses</a:t>
            </a:r>
          </a:p>
          <a:p>
            <a:pPr algn="ctr"/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</a:t>
            </a:r>
          </a:p>
          <a:p>
            <a:pPr algn="ctr"/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Abstract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DE4C6-889F-40BA-82E7-86D8D17C2145}"/>
              </a:ext>
            </a:extLst>
          </p:cNvPr>
          <p:cNvSpPr/>
          <p:nvPr/>
        </p:nvSpPr>
        <p:spPr>
          <a:xfrm>
            <a:off x="294517" y="2712098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E9EA42-A124-411C-8EC5-95A355AD9CEC}"/>
              </a:ext>
            </a:extLst>
          </p:cNvPr>
          <p:cNvSpPr/>
          <p:nvPr/>
        </p:nvSpPr>
        <p:spPr>
          <a:xfrm>
            <a:off x="1251176" y="2714961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6F7D9A-B08C-44BA-ACF3-CCBD4BF7E5E2}"/>
              </a:ext>
            </a:extLst>
          </p:cNvPr>
          <p:cNvSpPr/>
          <p:nvPr/>
        </p:nvSpPr>
        <p:spPr>
          <a:xfrm>
            <a:off x="2329848" y="2718960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301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2247C0-57D9-4E80-91EA-B79FB69A2810}"/>
              </a:ext>
            </a:extLst>
          </p:cNvPr>
          <p:cNvSpPr/>
          <p:nvPr/>
        </p:nvSpPr>
        <p:spPr>
          <a:xfrm>
            <a:off x="3490801" y="2692403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AC836F-24C1-4937-9CF2-50EEB47BA381}"/>
              </a:ext>
            </a:extLst>
          </p:cNvPr>
          <p:cNvSpPr/>
          <p:nvPr/>
        </p:nvSpPr>
        <p:spPr>
          <a:xfrm>
            <a:off x="7738452" y="2501613"/>
            <a:ext cx="985539" cy="224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Staff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0076F0-5EE7-4F31-B35F-546716C0DD16}"/>
              </a:ext>
            </a:extLst>
          </p:cNvPr>
          <p:cNvSpPr/>
          <p:nvPr/>
        </p:nvSpPr>
        <p:spPr>
          <a:xfrm>
            <a:off x="8634415" y="3470205"/>
            <a:ext cx="985539" cy="224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TA’s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93DB47-4C80-4656-AC19-70017D4948DC}"/>
              </a:ext>
            </a:extLst>
          </p:cNvPr>
          <p:cNvSpPr/>
          <p:nvPr/>
        </p:nvSpPr>
        <p:spPr>
          <a:xfrm>
            <a:off x="6502315" y="3470205"/>
            <a:ext cx="985539" cy="224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BF08E9-3122-4FB5-A6B9-A52101B6ADE8}"/>
              </a:ext>
            </a:extLst>
          </p:cNvPr>
          <p:cNvSpPr/>
          <p:nvPr/>
        </p:nvSpPr>
        <p:spPr>
          <a:xfrm>
            <a:off x="10614527" y="2562073"/>
            <a:ext cx="985539" cy="224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Students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8E2CF3-D254-414F-B1EB-FF33EE3800D0}"/>
              </a:ext>
            </a:extLst>
          </p:cNvPr>
          <p:cNvSpPr/>
          <p:nvPr/>
        </p:nvSpPr>
        <p:spPr>
          <a:xfrm>
            <a:off x="4666781" y="2714170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501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1F0AE1-7FCB-46A1-9789-D95037803A41}"/>
              </a:ext>
            </a:extLst>
          </p:cNvPr>
          <p:cNvSpPr/>
          <p:nvPr/>
        </p:nvSpPr>
        <p:spPr>
          <a:xfrm>
            <a:off x="9372795" y="1010122"/>
            <a:ext cx="1121128" cy="6177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People</a:t>
            </a:r>
          </a:p>
          <a:p>
            <a:pPr algn="ctr"/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</a:t>
            </a:r>
          </a:p>
          <a:p>
            <a:pPr algn="ctr"/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Abstract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214100-5D66-41E3-81A8-19429C047F07}"/>
              </a:ext>
            </a:extLst>
          </p:cNvPr>
          <p:cNvSpPr/>
          <p:nvPr/>
        </p:nvSpPr>
        <p:spPr>
          <a:xfrm>
            <a:off x="43672" y="3898340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28AAF33-6CA9-43AD-B0CD-8B68720838DC}"/>
              </a:ext>
            </a:extLst>
          </p:cNvPr>
          <p:cNvSpPr/>
          <p:nvPr/>
        </p:nvSpPr>
        <p:spPr>
          <a:xfrm>
            <a:off x="790456" y="3885524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3BB9BB-9436-4F1B-96AC-30A1B83AF2B6}"/>
              </a:ext>
            </a:extLst>
          </p:cNvPr>
          <p:cNvSpPr/>
          <p:nvPr/>
        </p:nvSpPr>
        <p:spPr>
          <a:xfrm>
            <a:off x="5623014" y="5455427"/>
            <a:ext cx="779168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F95869-5657-43C0-B61B-5317B0655402}"/>
              </a:ext>
            </a:extLst>
          </p:cNvPr>
          <p:cNvSpPr/>
          <p:nvPr/>
        </p:nvSpPr>
        <p:spPr>
          <a:xfrm>
            <a:off x="4800987" y="5455426"/>
            <a:ext cx="782297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Mobile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EA9499-2818-4D6B-84A9-691AB5BA3979}"/>
              </a:ext>
            </a:extLst>
          </p:cNvPr>
          <p:cNvSpPr/>
          <p:nvPr/>
        </p:nvSpPr>
        <p:spPr>
          <a:xfrm>
            <a:off x="4099698" y="5455426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87EF65-617B-4DCC-8298-E49C8591914E}"/>
              </a:ext>
            </a:extLst>
          </p:cNvPr>
          <p:cNvSpPr/>
          <p:nvPr/>
        </p:nvSpPr>
        <p:spPr>
          <a:xfrm>
            <a:off x="3327625" y="5455426"/>
            <a:ext cx="627559" cy="2020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78011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Ibarra</dc:creator>
  <cp:lastModifiedBy>Andres Ibarra</cp:lastModifiedBy>
  <cp:revision>25</cp:revision>
  <dcterms:created xsi:type="dcterms:W3CDTF">2017-12-22T18:34:07Z</dcterms:created>
  <dcterms:modified xsi:type="dcterms:W3CDTF">2017-12-29T06:44:17Z</dcterms:modified>
</cp:coreProperties>
</file>