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a8ee00e5_0_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57a8ee00e5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7a8ee00e5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74" name="Google Shape;74;g57a8ee00e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7a8ee00e5_0_7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80" name="Google Shape;80;g57a8ee00e5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7a8ee00e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86" name="Google Shape;86;g57a8ee00e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7a8ee00e5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93" name="Google Shape;93;g57a8ee00e5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7a8ee00e5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Can the students give you the WHY, WHAT, HOW? Collect their responses on the whiteboard.</a:t>
            </a:r>
            <a:endParaRPr/>
          </a:p>
        </p:txBody>
      </p:sp>
      <p:sp>
        <p:nvSpPr>
          <p:cNvPr id="99" name="Google Shape;99;g57a8ee00e5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7a8ee00e5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Can the students give you the WHY, WHAT, HOW? Collect their responses on the whiteboard.</a:t>
            </a:r>
            <a:endParaRPr/>
          </a:p>
        </p:txBody>
      </p:sp>
      <p:sp>
        <p:nvSpPr>
          <p:cNvPr id="106" name="Google Shape;106;g57a8ee00e5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7a8ee00e5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You are here.</a:t>
            </a:r>
            <a:endParaRPr/>
          </a:p>
        </p:txBody>
      </p:sp>
      <p:sp>
        <p:nvSpPr>
          <p:cNvPr id="113" name="Google Shape;113;g57a8ee00e5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7a8ee00e5_0_9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Get suggestions on how you want to modify your wireframe with color. Implement as much CSS as you can, and be sure to get some themed colors in there! </a:t>
            </a:r>
            <a:endParaRPr/>
          </a:p>
        </p:txBody>
      </p:sp>
      <p:sp>
        <p:nvSpPr>
          <p:cNvPr id="119" name="Google Shape;119;g57a8ee00e5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05</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Plan it out, then build it out</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CSS</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77" name="Google Shape;77;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CSS</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83" name="Google Shape;83;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9" name="Google Shape;89;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90" name="Google Shape;90;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CSS</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96" name="Google Shape;96;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css</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2" name="Google Shape;102;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3" name="Google Shape;103;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do you already know?</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reading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9" name="Google Shape;109;p2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0" name="Google Shape;110;p2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CSS Introduction, and how to use Color.</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CSS</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From Mockup to Markup</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116" name="Google Shape;116;p2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2" name="Google Shape;122;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3" name="Google Shape;123;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can we do with our new skills?</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