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186b66159_0_10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5186b66159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186b66159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74" name="Google Shape;74;g5186b6615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186b66159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80" name="Google Shape;80;g5186b66159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186b66159_0_4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86" name="Google Shape;86;g5186b66159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186b66159_0_3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93" name="Google Shape;93;g5186b66159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186b66159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See if you can get a good WHY, WHAT, HOW from the students. What does a web site DO, while you are using it?</a:t>
            </a:r>
            <a:endParaRPr/>
          </a:p>
        </p:txBody>
      </p:sp>
      <p:sp>
        <p:nvSpPr>
          <p:cNvPr id="99" name="Google Shape;99;g5186b66159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186b66159_0_9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Remind people how to engage with the DO-ALONG in the reading. </a:t>
            </a:r>
            <a:endParaRPr/>
          </a:p>
        </p:txBody>
      </p:sp>
      <p:sp>
        <p:nvSpPr>
          <p:cNvPr id="106" name="Google Shape;106;g5186b66159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186b66159_0_4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113" name="Google Shape;113;g5186b66159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186b66159_0_9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Focus on the importance of input and output. Data or user info as input, and something distinct on the web page as a result. </a:t>
            </a:r>
            <a:endParaRPr/>
          </a:p>
          <a:p>
            <a:pPr indent="0" lvl="0" marL="0" rtl="0" algn="l">
              <a:spcBef>
                <a:spcPts val="0"/>
              </a:spcBef>
              <a:spcAft>
                <a:spcPts val="0"/>
              </a:spcAft>
              <a:buNone/>
            </a:pPr>
            <a:r>
              <a:rPr lang="en"/>
              <a:t>Talk about data types, and the syntax of if / else. </a:t>
            </a:r>
            <a:endParaRPr/>
          </a:p>
        </p:txBody>
      </p:sp>
      <p:sp>
        <p:nvSpPr>
          <p:cNvPr id="119" name="Google Shape;119;g5186b66159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46" name="Google Shape;46;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49" name="Google Shape;49;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52" name="Google Shape;5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55" name="Google Shape;55;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8" name="Google Shape;58;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1" name="Google Shape;61;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1.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35" name="Google Shape;35;p10"/>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descr="cf-logo-horizontal-2-color-black.png" id="68" name="Google Shape;68;p20"/>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69" name="Google Shape;69;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70" name="Google Shape;70;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1" name="Google Shape;71;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06</a:t>
            </a:r>
            <a:endParaRPr>
              <a:solidFill>
                <a:srgbClr val="7E7F7E"/>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lab</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9" name="Google Shape;129;p29"/>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0" name="Google Shape;130;p29"/>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Plan and write code to make your page a little dynamic.</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21"/>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JavaScript</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Dynamic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Input, Output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Plan and Build</a:t>
            </a:r>
            <a:endParaRPr sz="1800">
              <a:solidFill>
                <a:srgbClr val="434343"/>
              </a:solidFill>
              <a:latin typeface="Helvetica Neue"/>
              <a:ea typeface="Helvetica Neue"/>
              <a:cs typeface="Helvetica Neue"/>
              <a:sym typeface="Helvetica Neue"/>
            </a:endParaRPr>
          </a:p>
        </p:txBody>
      </p:sp>
      <p:sp>
        <p:nvSpPr>
          <p:cNvPr id="77" name="Google Shape;77;p21"/>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2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JavaScript</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Dynamic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Input, Output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Plan and Build</a:t>
            </a:r>
            <a:endParaRPr sz="1800">
              <a:solidFill>
                <a:srgbClr val="434343"/>
              </a:solidFill>
              <a:latin typeface="Helvetica Neue"/>
              <a:ea typeface="Helvetica Neue"/>
              <a:cs typeface="Helvetica Neue"/>
              <a:sym typeface="Helvetica Neue"/>
            </a:endParaRPr>
          </a:p>
        </p:txBody>
      </p:sp>
      <p:sp>
        <p:nvSpPr>
          <p:cNvPr id="83" name="Google Shape;83;p2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23"/>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a:t>
            </a:r>
            <a:r>
              <a:rPr b="1" lang="en" sz="5400">
                <a:latin typeface="Helvetica Neue"/>
                <a:ea typeface="Helvetica Neue"/>
                <a:cs typeface="Helvetica Neue"/>
                <a:sym typeface="Helvetica Neue"/>
              </a:rPr>
              <a:t>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89" name="Google Shape;89;p23"/>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90" name="Google Shape;90;p23"/>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4"/>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JavaScript</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Dynamic Pages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Input, Output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Plan and Build</a:t>
            </a:r>
            <a:endParaRPr sz="1800">
              <a:solidFill>
                <a:srgbClr val="434343"/>
              </a:solidFill>
              <a:latin typeface="Helvetica Neue"/>
              <a:ea typeface="Helvetica Neue"/>
              <a:cs typeface="Helvetica Neue"/>
              <a:sym typeface="Helvetica Neue"/>
            </a:endParaRPr>
          </a:p>
        </p:txBody>
      </p:sp>
      <p:sp>
        <p:nvSpPr>
          <p:cNvPr id="96" name="Google Shape;96;p24"/>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5"/>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javascript</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2" name="Google Shape;102;p25"/>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03" name="Google Shape;103;p25"/>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Tell me everything you know about it...</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exercise</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9" name="Google Shape;109;p2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10" name="Google Shape;110;p2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Read and DO-ALONG along with the code example</a:t>
            </a:r>
            <a:endParaRPr sz="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JavaScript</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Dynamic Pages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Input, Output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Plan and Build</a:t>
            </a:r>
            <a:endParaRPr sz="1800">
              <a:solidFill>
                <a:srgbClr val="434343"/>
              </a:solidFill>
              <a:latin typeface="Helvetica Neue"/>
              <a:ea typeface="Helvetica Neue"/>
              <a:cs typeface="Helvetica Neue"/>
              <a:sym typeface="Helvetica Neue"/>
            </a:endParaRPr>
          </a:p>
        </p:txBody>
      </p:sp>
      <p:sp>
        <p:nvSpPr>
          <p:cNvPr id="116" name="Google Shape;116;p2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demo</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2" name="Google Shape;122;p2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23" name="Google Shape;123;p2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Let’s code this up together!</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