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1pPr>
    <a:lvl2pPr marL="0" marR="0" indent="3429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2pPr>
    <a:lvl3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3pPr>
    <a:lvl4pPr marL="0" marR="0" indent="10287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4pPr>
    <a:lvl5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5pPr>
    <a:lvl6pPr marL="0" marR="0" indent="17145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6pPr>
    <a:lvl7pPr marL="0" marR="0" indent="20574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7pPr>
    <a:lvl8pPr marL="0" marR="0" indent="24003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8pPr>
    <a:lvl9pPr marL="0" marR="0" indent="27432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def" i="de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def" i="de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def" i="def">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def" i="de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def" i="def">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def" i="de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def" i="de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def" i="de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def" i="de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def" i="de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de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de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de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def" i="de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de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de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de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def" i="de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4" name="Shape 134"/>
          <p:cNvSpPr/>
          <p:nvPr>
            <p:ph type="sldImg"/>
          </p:nvPr>
        </p:nvSpPr>
        <p:spPr>
          <a:xfrm>
            <a:off x="1143000" y="685800"/>
            <a:ext cx="4572000" cy="3429000"/>
          </a:xfrm>
          <a:prstGeom prst="rect">
            <a:avLst/>
          </a:prstGeom>
        </p:spPr>
        <p:txBody>
          <a:bodyPr/>
          <a:lstStyle/>
          <a:p>
            <a:pPr/>
          </a:p>
        </p:txBody>
      </p:sp>
      <p:sp>
        <p:nvSpPr>
          <p:cNvPr id="135" name="Shape 1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457200" defTabSz="584200" latinLnBrk="0">
      <a:defRPr sz="2200">
        <a:latin typeface="Lucida Grande"/>
        <a:ea typeface="Lucida Grande"/>
        <a:cs typeface="Lucida Grande"/>
        <a:sym typeface="Lucida Grande"/>
      </a:defRPr>
    </a:lvl2pPr>
    <a:lvl3pPr indent="914400" defTabSz="584200" latinLnBrk="0">
      <a:defRPr sz="2200">
        <a:latin typeface="Lucida Grande"/>
        <a:ea typeface="Lucida Grande"/>
        <a:cs typeface="Lucida Grande"/>
        <a:sym typeface="Lucida Grande"/>
      </a:defRPr>
    </a:lvl3pPr>
    <a:lvl4pPr indent="1371600" defTabSz="584200" latinLnBrk="0">
      <a:defRPr sz="2200">
        <a:latin typeface="Lucida Grande"/>
        <a:ea typeface="Lucida Grande"/>
        <a:cs typeface="Lucida Grande"/>
        <a:sym typeface="Lucida Grande"/>
      </a:defRPr>
    </a:lvl4pPr>
    <a:lvl5pPr indent="1828800" defTabSz="584200" latinLnBrk="0">
      <a:defRPr sz="2200">
        <a:latin typeface="Lucida Grande"/>
        <a:ea typeface="Lucida Grande"/>
        <a:cs typeface="Lucida Grande"/>
        <a:sym typeface="Lucida Grande"/>
      </a:defRPr>
    </a:lvl5pPr>
    <a:lvl6pPr indent="2286000" defTabSz="584200" latinLnBrk="0">
      <a:defRPr sz="2200">
        <a:latin typeface="Lucida Grande"/>
        <a:ea typeface="Lucida Grande"/>
        <a:cs typeface="Lucida Grande"/>
        <a:sym typeface="Lucida Grande"/>
      </a:defRPr>
    </a:lvl6pPr>
    <a:lvl7pPr indent="2743200" defTabSz="584200" latinLnBrk="0">
      <a:defRPr sz="2200">
        <a:latin typeface="Lucida Grande"/>
        <a:ea typeface="Lucida Grande"/>
        <a:cs typeface="Lucida Grande"/>
        <a:sym typeface="Lucida Grande"/>
      </a:defRPr>
    </a:lvl7pPr>
    <a:lvl8pPr indent="3200400" defTabSz="584200" latinLnBrk="0">
      <a:defRPr sz="2200">
        <a:latin typeface="Lucida Grande"/>
        <a:ea typeface="Lucida Grande"/>
        <a:cs typeface="Lucida Grande"/>
        <a:sym typeface="Lucida Grande"/>
      </a:defRPr>
    </a:lvl8pPr>
    <a:lvl9pPr indent="3657600" defTabSz="584200" latinLnBrk="0">
      <a:defRPr sz="2200">
        <a:latin typeface="Lucida Grande"/>
        <a:ea typeface="Lucida Grande"/>
        <a:cs typeface="Lucida Grande"/>
        <a:sym typeface="Lucida Grand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87" name="Image"/>
          <p:cNvSpPr/>
          <p:nvPr>
            <p:ph type="pic" sz="quarter" idx="21"/>
          </p:nvPr>
        </p:nvSpPr>
        <p:spPr>
          <a:xfrm>
            <a:off x="7124700" y="1612900"/>
            <a:ext cx="4216401" cy="6328743"/>
          </a:xfrm>
          <a:prstGeom prst="rect">
            <a:avLst/>
          </a:prstGeom>
        </p:spPr>
        <p:txBody>
          <a:bodyPr lIns="91439" tIns="45719" rIns="91439" bIns="45719" anchor="t"/>
          <a:lstStyle/>
          <a:p>
            <a:pPr/>
          </a:p>
        </p:txBody>
      </p:sp>
      <p:sp>
        <p:nvSpPr>
          <p:cNvPr id="88" name="Title Text"/>
          <p:cNvSpPr txBox="1"/>
          <p:nvPr>
            <p:ph type="title"/>
          </p:nvPr>
        </p:nvSpPr>
        <p:spPr>
          <a:xfrm>
            <a:off x="635000" y="1409700"/>
            <a:ext cx="5867400" cy="3302000"/>
          </a:xfrm>
          <a:prstGeom prst="rect">
            <a:avLst/>
          </a:prstGeom>
        </p:spPr>
        <p:txBody>
          <a:bodyPr anchor="b"/>
          <a:lstStyle>
            <a:lvl1pPr>
              <a:defRPr sz="7000"/>
            </a:lvl1pPr>
          </a:lstStyle>
          <a:p>
            <a:pPr/>
            <a:r>
              <a:t>Title Text</a:t>
            </a:r>
          </a:p>
        </p:txBody>
      </p:sp>
      <p:sp>
        <p:nvSpPr>
          <p:cNvPr id="89" name="Body Level One…"/>
          <p:cNvSpPr txBox="1"/>
          <p:nvPr>
            <p:ph type="body" sz="quarter" idx="1"/>
          </p:nvPr>
        </p:nvSpPr>
        <p:spPr>
          <a:xfrm>
            <a:off x="635000" y="47879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Reflection">
    <p:spTree>
      <p:nvGrpSpPr>
        <p:cNvPr id="1" name=""/>
        <p:cNvGrpSpPr/>
        <p:nvPr/>
      </p:nvGrpSpPr>
      <p:grpSpPr>
        <a:xfrm>
          <a:off x="0" y="0"/>
          <a:ext cx="0" cy="0"/>
          <a:chOff x="0" y="0"/>
          <a:chExt cx="0" cy="0"/>
        </a:xfrm>
      </p:grpSpPr>
      <p:sp>
        <p:nvSpPr>
          <p:cNvPr id="97" name="Image"/>
          <p:cNvSpPr/>
          <p:nvPr>
            <p:ph type="pic" sz="quarter" idx="21"/>
          </p:nvPr>
        </p:nvSpPr>
        <p:spPr>
          <a:xfrm>
            <a:off x="7124700" y="1612900"/>
            <a:ext cx="4216401" cy="6328743"/>
          </a:xfrm>
          <a:prstGeom prst="rect">
            <a:avLst/>
          </a:prstGeom>
          <a:ln w="25400"/>
          <a:effectLst>
            <a:reflection blurRad="0" stA="50000" stPos="0" endA="0" endPos="40000" dist="0" dir="5400000" fadeDir="5400000" sx="100000" sy="-100000" kx="0" ky="0" algn="bl" rotWithShape="0"/>
          </a:effectLst>
        </p:spPr>
        <p:txBody>
          <a:bodyPr lIns="91439" tIns="45719" rIns="91439" bIns="45719" anchor="t"/>
          <a:lstStyle/>
          <a:p>
            <a:pPr/>
          </a:p>
        </p:txBody>
      </p:sp>
      <p:sp>
        <p:nvSpPr>
          <p:cNvPr id="98" name="Title Text"/>
          <p:cNvSpPr txBox="1"/>
          <p:nvPr>
            <p:ph type="title"/>
          </p:nvPr>
        </p:nvSpPr>
        <p:spPr>
          <a:xfrm>
            <a:off x="635000" y="1409700"/>
            <a:ext cx="5867400" cy="3302000"/>
          </a:xfrm>
          <a:prstGeom prst="rect">
            <a:avLst/>
          </a:prstGeom>
        </p:spPr>
        <p:txBody>
          <a:bodyPr anchor="b"/>
          <a:lstStyle>
            <a:lvl1pPr>
              <a:defRPr sz="7000"/>
            </a:lvl1pPr>
          </a:lstStyle>
          <a:p>
            <a:pPr/>
            <a:r>
              <a:t>Title Text</a:t>
            </a:r>
          </a:p>
        </p:txBody>
      </p:sp>
      <p:sp>
        <p:nvSpPr>
          <p:cNvPr id="99" name="Body Level One…"/>
          <p:cNvSpPr txBox="1"/>
          <p:nvPr>
            <p:ph type="body" sz="quarter" idx="1"/>
          </p:nvPr>
        </p:nvSpPr>
        <p:spPr>
          <a:xfrm>
            <a:off x="635000" y="47879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107" name="Image"/>
          <p:cNvSpPr/>
          <p:nvPr>
            <p:ph type="pic" sz="quarter" idx="21"/>
          </p:nvPr>
        </p:nvSpPr>
        <p:spPr>
          <a:xfrm>
            <a:off x="7175500" y="2540000"/>
            <a:ext cx="4102101" cy="6157180"/>
          </a:xfrm>
          <a:prstGeom prst="rect">
            <a:avLst/>
          </a:prstGeom>
        </p:spPr>
        <p:txBody>
          <a:bodyPr lIns="91439" tIns="45719" rIns="91439" bIns="45719" anchor="t"/>
          <a:lstStyle/>
          <a:p>
            <a:pPr/>
          </a:p>
        </p:txBody>
      </p:sp>
      <p:sp>
        <p:nvSpPr>
          <p:cNvPr id="108" name="Title Text"/>
          <p:cNvSpPr txBox="1"/>
          <p:nvPr>
            <p:ph type="title"/>
          </p:nvPr>
        </p:nvSpPr>
        <p:spPr>
          <a:prstGeom prst="rect">
            <a:avLst/>
          </a:prstGeom>
        </p:spPr>
        <p:txBody>
          <a:bodyPr/>
          <a:lstStyle/>
          <a:p>
            <a:pPr/>
            <a:r>
              <a:t>Title Text</a:t>
            </a:r>
          </a:p>
        </p:txBody>
      </p:sp>
      <p:sp>
        <p:nvSpPr>
          <p:cNvPr id="109" name="Body Level One…"/>
          <p:cNvSpPr txBox="1"/>
          <p:nvPr>
            <p:ph type="body" sz="quarter"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Left">
    <p:spTree>
      <p:nvGrpSpPr>
        <p:cNvPr id="1" name=""/>
        <p:cNvGrpSpPr/>
        <p:nvPr/>
      </p:nvGrpSpPr>
      <p:grpSpPr>
        <a:xfrm>
          <a:off x="0" y="0"/>
          <a:ext cx="0" cy="0"/>
          <a:chOff x="0" y="0"/>
          <a:chExt cx="0" cy="0"/>
        </a:xfrm>
      </p:grpSpPr>
      <p:sp>
        <p:nvSpPr>
          <p:cNvPr id="117" name="Title Text"/>
          <p:cNvSpPr txBox="1"/>
          <p:nvPr>
            <p:ph type="title"/>
          </p:nvPr>
        </p:nvSpPr>
        <p:spPr>
          <a:prstGeom prst="rect">
            <a:avLst/>
          </a:prstGeom>
        </p:spPr>
        <p:txBody>
          <a:bodyPr/>
          <a:lstStyle/>
          <a:p>
            <a:pPr/>
            <a:r>
              <a:t>Title Text</a:t>
            </a:r>
          </a:p>
        </p:txBody>
      </p:sp>
      <p:sp>
        <p:nvSpPr>
          <p:cNvPr id="118" name="Body Level One…"/>
          <p:cNvSpPr txBox="1"/>
          <p:nvPr>
            <p:ph type="body" sz="quarter"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Right">
    <p:spTree>
      <p:nvGrpSpPr>
        <p:cNvPr id="1" name=""/>
        <p:cNvGrpSpPr/>
        <p:nvPr/>
      </p:nvGrpSpPr>
      <p:grpSpPr>
        <a:xfrm>
          <a:off x="0" y="0"/>
          <a:ext cx="0" cy="0"/>
          <a:chOff x="0" y="0"/>
          <a:chExt cx="0" cy="0"/>
        </a:xfrm>
      </p:grpSpPr>
      <p:sp>
        <p:nvSpPr>
          <p:cNvPr id="126" name="Title Text"/>
          <p:cNvSpPr txBox="1"/>
          <p:nvPr>
            <p:ph type="title"/>
          </p:nvPr>
        </p:nvSpPr>
        <p:spPr>
          <a:prstGeom prst="rect">
            <a:avLst/>
          </a:prstGeom>
        </p:spPr>
        <p:txBody>
          <a:bodyPr/>
          <a:lstStyle/>
          <a:p>
            <a:pPr/>
            <a:r>
              <a:t>Title Text</a:t>
            </a:r>
          </a:p>
        </p:txBody>
      </p:sp>
      <p:sp>
        <p:nvSpPr>
          <p:cNvPr id="127" name="Body Level One…"/>
          <p:cNvSpPr txBox="1"/>
          <p:nvPr>
            <p:ph type="body" sz="quarter" idx="1"/>
          </p:nvPr>
        </p:nvSpPr>
        <p:spPr>
          <a:xfrm>
            <a:off x="7772400" y="2768600"/>
            <a:ext cx="39624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sz="half" idx="1"/>
          </p:nvPr>
        </p:nvSpPr>
        <p:spPr>
          <a:xfrm>
            <a:off x="1270000" y="2768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2 Column">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sz="half" idx="1"/>
          </p:nvPr>
        </p:nvSpPr>
        <p:spPr>
          <a:xfrm>
            <a:off x="1270000" y="2768600"/>
            <a:ext cx="10464800" cy="5715000"/>
          </a:xfrm>
          <a:prstGeom prst="rect">
            <a:avLst/>
          </a:prstGeom>
        </p:spPr>
        <p:txBody>
          <a:bodyPr numCol="2" spcCol="523240" anchor="t"/>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3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3" name="Title Text"/>
          <p:cNvSpPr txBox="1"/>
          <p:nvPr>
            <p:ph type="title"/>
          </p:nvPr>
        </p:nvSpPr>
        <p:spPr>
          <a:prstGeom prst="rect">
            <a:avLst/>
          </a:prstGeom>
        </p:spPr>
        <p:txBody>
          <a:bodyPr/>
          <a:lstStyle/>
          <a:p>
            <a:pPr/>
            <a:r>
              <a:t>Title Text</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61" name="Title Text"/>
          <p:cNvSpPr txBox="1"/>
          <p:nvPr>
            <p:ph type="title"/>
          </p:nvPr>
        </p:nvSpPr>
        <p:spPr>
          <a:xfrm>
            <a:off x="1270000" y="2971800"/>
            <a:ext cx="10464800" cy="3810000"/>
          </a:xfrm>
          <a:prstGeom prst="rect">
            <a:avLst/>
          </a:prstGeom>
        </p:spPr>
        <p:txBody>
          <a:bodyPr/>
          <a:lstStyle/>
          <a:p>
            <a:pPr/>
            <a:r>
              <a:t>Title Text</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69" name="Image"/>
          <p:cNvSpPr/>
          <p:nvPr>
            <p:ph type="pic" sz="half" idx="21"/>
          </p:nvPr>
        </p:nvSpPr>
        <p:spPr>
          <a:xfrm>
            <a:off x="2438400" y="1638300"/>
            <a:ext cx="8128000" cy="5042206"/>
          </a:xfrm>
          <a:prstGeom prst="rect">
            <a:avLst/>
          </a:prstGeom>
        </p:spPr>
        <p:txBody>
          <a:bodyPr lIns="91439" tIns="45719" rIns="91439" bIns="45719" anchor="t"/>
          <a:lstStyle/>
          <a:p>
            <a:pPr/>
          </a:p>
        </p:txBody>
      </p:sp>
      <p:sp>
        <p:nvSpPr>
          <p:cNvPr id="70" name="Title Text"/>
          <p:cNvSpPr txBox="1"/>
          <p:nvPr>
            <p:ph type="title"/>
          </p:nvPr>
        </p:nvSpPr>
        <p:spPr>
          <a:xfrm>
            <a:off x="1270000" y="7366000"/>
            <a:ext cx="10464800" cy="1701800"/>
          </a:xfrm>
          <a:prstGeom prst="rect">
            <a:avLst/>
          </a:prstGeom>
        </p:spPr>
        <p:txBody>
          <a:bodyPr/>
          <a:lstStyle/>
          <a:p>
            <a:pPr/>
            <a:r>
              <a:t>Title Text</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Reflection">
    <p:spTree>
      <p:nvGrpSpPr>
        <p:cNvPr id="1" name=""/>
        <p:cNvGrpSpPr/>
        <p:nvPr/>
      </p:nvGrpSpPr>
      <p:grpSpPr>
        <a:xfrm>
          <a:off x="0" y="0"/>
          <a:ext cx="0" cy="0"/>
          <a:chOff x="0" y="0"/>
          <a:chExt cx="0" cy="0"/>
        </a:xfrm>
      </p:grpSpPr>
      <p:sp>
        <p:nvSpPr>
          <p:cNvPr id="78" name="Image"/>
          <p:cNvSpPr/>
          <p:nvPr>
            <p:ph type="pic" sz="half" idx="21"/>
          </p:nvPr>
        </p:nvSpPr>
        <p:spPr>
          <a:xfrm>
            <a:off x="2438400" y="1638300"/>
            <a:ext cx="8128000" cy="5042206"/>
          </a:xfrm>
          <a:prstGeom prst="rect">
            <a:avLst/>
          </a:prstGeom>
          <a:ln w="25400"/>
          <a:effectLst>
            <a:reflection blurRad="0" stA="50000" stPos="0" endA="0" endPos="40000" dist="0" dir="5400000" fadeDir="5400000" sx="100000" sy="-100000" kx="0" ky="0" algn="bl" rotWithShape="0"/>
          </a:effectLst>
        </p:spPr>
        <p:txBody>
          <a:bodyPr lIns="91439" tIns="45719" rIns="91439" bIns="45719" anchor="t"/>
          <a:lstStyle/>
          <a:p>
            <a:pPr/>
          </a:p>
        </p:txBody>
      </p:sp>
      <p:sp>
        <p:nvSpPr>
          <p:cNvPr id="79" name="Title Text"/>
          <p:cNvSpPr txBox="1"/>
          <p:nvPr>
            <p:ph type="title"/>
          </p:nvPr>
        </p:nvSpPr>
        <p:spPr>
          <a:xfrm>
            <a:off x="1270000" y="7366000"/>
            <a:ext cx="10464800" cy="1701800"/>
          </a:xfrm>
          <a:prstGeom prst="rect">
            <a:avLst/>
          </a:prstGeom>
        </p:spPr>
        <p:txBody>
          <a:bodyPr/>
          <a:lstStyle/>
          <a:p>
            <a:pPr/>
            <a:r>
              <a:t>Title Text</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4" name="Slide Number"/>
          <p:cNvSpPr txBox="1"/>
          <p:nvPr>
            <p:ph type="sldNum" sz="quarter" idx="2"/>
          </p:nvPr>
        </p:nvSpPr>
        <p:spPr>
          <a:xfrm>
            <a:off x="6324600" y="9258300"/>
            <a:ext cx="342900" cy="368300"/>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400" u="none">
          <a:solidFill>
            <a:srgbClr val="000000"/>
          </a:solidFill>
          <a:uFillTx/>
          <a:latin typeface="+mn-lt"/>
          <a:ea typeface="+mn-ea"/>
          <a:cs typeface="+mn-cs"/>
          <a:sym typeface="Gill Sans"/>
        </a:defRPr>
      </a:lvl1pPr>
      <a:lvl2pPr marL="0" marR="0" indent="457200" algn="ctr" defTabSz="584200" rtl="0" latinLnBrk="0">
        <a:lnSpc>
          <a:spcPct val="100000"/>
        </a:lnSpc>
        <a:spcBef>
          <a:spcPts val="0"/>
        </a:spcBef>
        <a:spcAft>
          <a:spcPts val="0"/>
        </a:spcAft>
        <a:buClrTx/>
        <a:buSzTx/>
        <a:buFontTx/>
        <a:buNone/>
        <a:tabLst/>
        <a:defRPr b="0" baseline="0" cap="none" i="0" spc="0" strike="noStrike" sz="8400" u="none">
          <a:solidFill>
            <a:srgbClr val="000000"/>
          </a:solidFill>
          <a:uFillTx/>
          <a:latin typeface="+mn-lt"/>
          <a:ea typeface="+mn-ea"/>
          <a:cs typeface="+mn-cs"/>
          <a:sym typeface="Gill Sans"/>
        </a:defRPr>
      </a:lvl2pPr>
      <a:lvl3pPr marL="0" marR="0" indent="914400" algn="ctr" defTabSz="584200" rtl="0" latinLnBrk="0">
        <a:lnSpc>
          <a:spcPct val="100000"/>
        </a:lnSpc>
        <a:spcBef>
          <a:spcPts val="0"/>
        </a:spcBef>
        <a:spcAft>
          <a:spcPts val="0"/>
        </a:spcAft>
        <a:buClrTx/>
        <a:buSzTx/>
        <a:buFontTx/>
        <a:buNone/>
        <a:tabLst/>
        <a:defRPr b="0" baseline="0" cap="none" i="0" spc="0" strike="noStrike" sz="8400" u="none">
          <a:solidFill>
            <a:srgbClr val="000000"/>
          </a:solidFill>
          <a:uFillTx/>
          <a:latin typeface="+mn-lt"/>
          <a:ea typeface="+mn-ea"/>
          <a:cs typeface="+mn-cs"/>
          <a:sym typeface="Gill Sans"/>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8400" u="none">
          <a:solidFill>
            <a:srgbClr val="000000"/>
          </a:solidFill>
          <a:uFillTx/>
          <a:latin typeface="+mn-lt"/>
          <a:ea typeface="+mn-ea"/>
          <a:cs typeface="+mn-cs"/>
          <a:sym typeface="Gill Sans"/>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8400" u="none">
          <a:solidFill>
            <a:srgbClr val="000000"/>
          </a:solidFill>
          <a:uFillTx/>
          <a:latin typeface="+mn-lt"/>
          <a:ea typeface="+mn-ea"/>
          <a:cs typeface="+mn-cs"/>
          <a:sym typeface="Gill Sans"/>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8400" u="none">
          <a:solidFill>
            <a:srgbClr val="000000"/>
          </a:solidFill>
          <a:uFillTx/>
          <a:latin typeface="+mn-lt"/>
          <a:ea typeface="+mn-ea"/>
          <a:cs typeface="+mn-cs"/>
          <a:sym typeface="Gill Sans"/>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8400" u="none">
          <a:solidFill>
            <a:srgbClr val="000000"/>
          </a:solidFill>
          <a:uFillTx/>
          <a:latin typeface="+mn-lt"/>
          <a:ea typeface="+mn-ea"/>
          <a:cs typeface="+mn-cs"/>
          <a:sym typeface="Gill Sans"/>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8400" u="none">
          <a:solidFill>
            <a:srgbClr val="000000"/>
          </a:solidFill>
          <a:uFillTx/>
          <a:latin typeface="+mn-lt"/>
          <a:ea typeface="+mn-ea"/>
          <a:cs typeface="+mn-cs"/>
          <a:sym typeface="Gill Sans"/>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8400" u="none">
          <a:solidFill>
            <a:srgbClr val="000000"/>
          </a:solidFill>
          <a:uFillTx/>
          <a:latin typeface="+mn-lt"/>
          <a:ea typeface="+mn-ea"/>
          <a:cs typeface="+mn-cs"/>
          <a:sym typeface="Gill Sans"/>
        </a:defRPr>
      </a:lvl9pPr>
    </p:titleStyle>
    <p:bodyStyle>
      <a:lvl1pPr marL="8890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Gill Sans"/>
        </a:defRPr>
      </a:lvl1pPr>
      <a:lvl2pPr marL="13335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Gill Sans"/>
        </a:defRPr>
      </a:lvl2pPr>
      <a:lvl3pPr marL="17780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Gill Sans"/>
        </a:defRPr>
      </a:lvl3pPr>
      <a:lvl4pPr marL="22225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Gill Sans"/>
        </a:defRPr>
      </a:lvl4pPr>
      <a:lvl5pPr marL="26670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Gill Sans"/>
        </a:defRPr>
      </a:lvl5pPr>
      <a:lvl6pPr marL="30226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Gill Sans"/>
        </a:defRPr>
      </a:lvl6pPr>
      <a:lvl7pPr marL="33782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Gill Sans"/>
        </a:defRPr>
      </a:lvl7pPr>
      <a:lvl8pPr marL="37338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Gill Sans"/>
        </a:defRPr>
      </a:lvl8pPr>
      <a:lvl9pPr marL="40894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1pPr>
      <a:lvl2pPr marL="0" marR="0" indent="457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2pPr>
      <a:lvl3pPr marL="0" marR="0" indent="9144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3pPr>
      <a:lvl4pPr marL="0" marR="0" indent="1371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4pPr>
      <a:lvl5pPr marL="0" marR="0" indent="1828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5pPr>
      <a:lvl6pPr marL="0" marR="0" indent="22860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6pPr>
      <a:lvl7pPr marL="0" marR="0" indent="2743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7pPr>
      <a:lvl8pPr marL="0" marR="0" indent="32004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8pPr>
      <a:lvl9pPr marL="0" marR="0" indent="3657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2.jpeg"/><Relationship Id="rId4"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jpeg"/><Relationship Id="rId3"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Park.ai"/>
          <p:cNvSpPr txBox="1"/>
          <p:nvPr/>
        </p:nvSpPr>
        <p:spPr>
          <a:xfrm>
            <a:off x="8082707" y="3498544"/>
            <a:ext cx="4311254" cy="20707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latin typeface="Times New Roman"/>
                <a:ea typeface="Times New Roman"/>
                <a:cs typeface="Times New Roman"/>
                <a:sym typeface="Times New Roman"/>
              </a:defRPr>
            </a:pPr>
            <a:r>
              <a:rPr sz="14000"/>
              <a:t>Park</a:t>
            </a:r>
            <a:r>
              <a:rPr sz="7600"/>
              <a:t>.ai</a:t>
            </a:r>
          </a:p>
        </p:txBody>
      </p:sp>
      <p:pic>
        <p:nvPicPr>
          <p:cNvPr id="138" name="lol.jpeg" descr="lol.jpeg"/>
          <p:cNvPicPr>
            <a:picLocks noChangeAspect="1"/>
          </p:cNvPicPr>
          <p:nvPr/>
        </p:nvPicPr>
        <p:blipFill>
          <a:blip r:embed="rId2">
            <a:extLst/>
          </a:blip>
          <a:stretch>
            <a:fillRect/>
          </a:stretch>
        </p:blipFill>
        <p:spPr>
          <a:xfrm>
            <a:off x="-1977379" y="-269876"/>
            <a:ext cx="21653467" cy="10826734"/>
          </a:xfrm>
          <a:prstGeom prst="rect">
            <a:avLst/>
          </a:prstGeom>
          <a:ln w="12700">
            <a:miter lim="400000"/>
          </a:ln>
        </p:spPr>
      </p:pic>
      <p:pic>
        <p:nvPicPr>
          <p:cNvPr id="139" name="20210326_144143.png" descr="20210326_144143.png"/>
          <p:cNvPicPr>
            <a:picLocks noChangeAspect="1"/>
          </p:cNvPicPr>
          <p:nvPr/>
        </p:nvPicPr>
        <p:blipFill>
          <a:blip r:embed="rId3">
            <a:alphaModFix amt="36601"/>
            <a:extLst/>
          </a:blip>
          <a:stretch>
            <a:fillRect/>
          </a:stretch>
        </p:blipFill>
        <p:spPr>
          <a:xfrm>
            <a:off x="4452429" y="-157642"/>
            <a:ext cx="9383142" cy="9383142"/>
          </a:xfrm>
          <a:prstGeom prst="rect">
            <a:avLst/>
          </a:prstGeom>
          <a:ln w="12700">
            <a:miter lim="400000"/>
          </a:ln>
        </p:spPr>
      </p:pic>
      <p:pic>
        <p:nvPicPr>
          <p:cNvPr id="140" name="20210326_144143.png" descr="20210326_144143.png"/>
          <p:cNvPicPr>
            <a:picLocks noChangeAspect="1"/>
          </p:cNvPicPr>
          <p:nvPr/>
        </p:nvPicPr>
        <p:blipFill>
          <a:blip r:embed="rId3">
            <a:extLst/>
          </a:blip>
          <a:stretch>
            <a:fillRect/>
          </a:stretch>
        </p:blipFill>
        <p:spPr>
          <a:xfrm>
            <a:off x="4305115" y="-157642"/>
            <a:ext cx="9383142" cy="9383142"/>
          </a:xfrm>
          <a:prstGeom prst="rect">
            <a:avLst/>
          </a:prstGeom>
          <a:ln w="12700">
            <a:miter lim="400000"/>
          </a:ln>
        </p:spPr>
      </p:pic>
      <p:sp>
        <p:nvSpPr>
          <p:cNvPr id="141" name="park anywhere and everywhere, legally!"/>
          <p:cNvSpPr txBox="1"/>
          <p:nvPr/>
        </p:nvSpPr>
        <p:spPr>
          <a:xfrm>
            <a:off x="4526254" y="5893563"/>
            <a:ext cx="9235493" cy="68854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Times New Roman"/>
                <a:ea typeface="Times New Roman"/>
                <a:cs typeface="Times New Roman"/>
                <a:sym typeface="Times New Roman"/>
              </a:defRPr>
            </a:lvl1pPr>
          </a:lstStyle>
          <a:p>
            <a:pPr/>
            <a:r>
              <a:t>park anywhere and everywhere, legally!</a:t>
            </a:r>
          </a:p>
        </p:txBody>
      </p:sp>
      <p:pic>
        <p:nvPicPr>
          <p:cNvPr id="142" name="pngegg.png" descr="pngegg.png"/>
          <p:cNvPicPr>
            <a:picLocks noChangeAspect="1"/>
          </p:cNvPicPr>
          <p:nvPr/>
        </p:nvPicPr>
        <p:blipFill>
          <a:blip r:embed="rId4">
            <a:extLst/>
          </a:blip>
          <a:stretch>
            <a:fillRect/>
          </a:stretch>
        </p:blipFill>
        <p:spPr>
          <a:xfrm>
            <a:off x="2132244" y="3594070"/>
            <a:ext cx="14337504" cy="430125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4" name="circle-cropped (1).png" descr="circle-cropped (1).png"/>
          <p:cNvPicPr>
            <a:picLocks noChangeAspect="1"/>
          </p:cNvPicPr>
          <p:nvPr/>
        </p:nvPicPr>
        <p:blipFill>
          <a:blip r:embed="rId2">
            <a:extLst/>
          </a:blip>
          <a:stretch>
            <a:fillRect/>
          </a:stretch>
        </p:blipFill>
        <p:spPr>
          <a:xfrm>
            <a:off x="9210040" y="3534410"/>
            <a:ext cx="3568701" cy="3568701"/>
          </a:xfrm>
          <a:prstGeom prst="rect">
            <a:avLst/>
          </a:prstGeom>
          <a:ln w="12700">
            <a:miter lim="400000"/>
          </a:ln>
        </p:spPr>
      </p:pic>
      <p:sp>
        <p:nvSpPr>
          <p:cNvPr id="145" name="Shape"/>
          <p:cNvSpPr/>
          <p:nvPr/>
        </p:nvSpPr>
        <p:spPr>
          <a:xfrm>
            <a:off x="9239250" y="7448550"/>
            <a:ext cx="3378620" cy="6433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26" y="21600"/>
                </a:moveTo>
                <a:lnTo>
                  <a:pt x="774" y="21600"/>
                </a:lnTo>
                <a:cubicBezTo>
                  <a:pt x="347" y="21600"/>
                  <a:pt x="0" y="19772"/>
                  <a:pt x="0" y="17529"/>
                </a:cubicBezTo>
                <a:lnTo>
                  <a:pt x="0" y="4071"/>
                </a:lnTo>
                <a:cubicBezTo>
                  <a:pt x="0" y="1828"/>
                  <a:pt x="347" y="0"/>
                  <a:pt x="774" y="0"/>
                </a:cubicBezTo>
                <a:lnTo>
                  <a:pt x="20826" y="0"/>
                </a:lnTo>
                <a:cubicBezTo>
                  <a:pt x="21253" y="0"/>
                  <a:pt x="21600" y="1828"/>
                  <a:pt x="21600" y="4071"/>
                </a:cubicBezTo>
                <a:lnTo>
                  <a:pt x="21600" y="17529"/>
                </a:lnTo>
                <a:cubicBezTo>
                  <a:pt x="21600" y="19772"/>
                  <a:pt x="21253" y="21600"/>
                  <a:pt x="20826" y="21600"/>
                </a:cubicBezTo>
                <a:lnTo>
                  <a:pt x="20826" y="21600"/>
                </a:lnTo>
              </a:path>
            </a:pathLst>
          </a:custGeom>
          <a:solidFill>
            <a:srgbClr val="A4ECB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46" name="Shape"/>
          <p:cNvSpPr/>
          <p:nvPr/>
        </p:nvSpPr>
        <p:spPr>
          <a:xfrm>
            <a:off x="13214350" y="7448550"/>
            <a:ext cx="3378628" cy="6433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26" y="21600"/>
                </a:moveTo>
                <a:lnTo>
                  <a:pt x="774" y="21600"/>
                </a:lnTo>
                <a:cubicBezTo>
                  <a:pt x="347" y="21600"/>
                  <a:pt x="0" y="19772"/>
                  <a:pt x="0" y="17529"/>
                </a:cubicBezTo>
                <a:lnTo>
                  <a:pt x="0" y="4071"/>
                </a:lnTo>
                <a:cubicBezTo>
                  <a:pt x="0" y="1828"/>
                  <a:pt x="347" y="0"/>
                  <a:pt x="774" y="0"/>
                </a:cubicBezTo>
                <a:lnTo>
                  <a:pt x="20826" y="0"/>
                </a:lnTo>
                <a:cubicBezTo>
                  <a:pt x="21252" y="0"/>
                  <a:pt x="21600" y="1828"/>
                  <a:pt x="21600" y="4071"/>
                </a:cubicBezTo>
                <a:lnTo>
                  <a:pt x="21600" y="17529"/>
                </a:lnTo>
                <a:cubicBezTo>
                  <a:pt x="21600" y="19772"/>
                  <a:pt x="21252" y="21600"/>
                  <a:pt x="20826" y="21600"/>
                </a:cubicBezTo>
                <a:lnTo>
                  <a:pt x="20826" y="21600"/>
                </a:lnTo>
              </a:path>
            </a:pathLst>
          </a:custGeom>
          <a:solidFill>
            <a:srgbClr val="A4ECB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pic>
        <p:nvPicPr>
          <p:cNvPr id="147" name="picture-4.jpeg" descr="picture-4.jpeg"/>
          <p:cNvPicPr>
            <a:picLocks noChangeAspect="0"/>
          </p:cNvPicPr>
          <p:nvPr/>
        </p:nvPicPr>
        <p:blipFill>
          <a:blip r:embed="rId3">
            <a:extLst/>
          </a:blip>
          <a:stretch>
            <a:fillRect/>
          </a:stretch>
        </p:blipFill>
        <p:spPr>
          <a:xfrm>
            <a:off x="1607820" y="2209800"/>
            <a:ext cx="5699761" cy="2019301"/>
          </a:xfrm>
          <a:prstGeom prst="rect">
            <a:avLst/>
          </a:prstGeom>
          <a:ln w="12700">
            <a:miter lim="400000"/>
          </a:ln>
        </p:spPr>
      </p:pic>
      <p:sp>
        <p:nvSpPr>
          <p:cNvPr id="148" name="PARK.ai march 26th, 2021"/>
          <p:cNvSpPr/>
          <p:nvPr/>
        </p:nvSpPr>
        <p:spPr>
          <a:xfrm>
            <a:off x="1028700" y="1010184"/>
            <a:ext cx="16750828" cy="39685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457200">
              <a:lnSpc>
                <a:spcPts val="2700"/>
              </a:lnSpc>
              <a:tabLst>
                <a:tab pos="14592300" algn="l"/>
              </a:tabLst>
            </a:pPr>
            <a:r>
              <a:rPr sz="2400">
                <a:latin typeface="Times New Roman"/>
                <a:ea typeface="Times New Roman"/>
                <a:cs typeface="Times New Roman"/>
                <a:sym typeface="Times New Roman"/>
              </a:rPr>
              <a:t> PARK.ai</a:t>
            </a:r>
            <a:r>
              <a:rPr sz="2400">
                <a:latin typeface="Times New Roman"/>
                <a:ea typeface="Times New Roman"/>
                <a:cs typeface="Times New Roman"/>
                <a:sym typeface="Times New Roman"/>
              </a:rPr>
              <a:t>	</a:t>
            </a:r>
            <a:r>
              <a:rPr sz="2400">
                <a:latin typeface="Times New Roman"/>
                <a:ea typeface="Times New Roman"/>
                <a:cs typeface="Times New Roman"/>
                <a:sym typeface="Times New Roman"/>
              </a:rPr>
              <a:t>march </a:t>
            </a:r>
            <a:r>
              <a:rPr sz="2400">
                <a:latin typeface="Times New Roman"/>
                <a:ea typeface="Times New Roman"/>
                <a:cs typeface="Times New Roman"/>
                <a:sym typeface="Times New Roman"/>
              </a:rPr>
              <a:t>26th,</a:t>
            </a:r>
            <a:r>
              <a:rPr sz="2400">
                <a:latin typeface="Times New Roman"/>
                <a:ea typeface="Times New Roman"/>
                <a:cs typeface="Times New Roman"/>
                <a:sym typeface="Times New Roman"/>
              </a:rPr>
              <a:t> </a:t>
            </a:r>
            <a:r>
              <a:rPr sz="2400">
                <a:latin typeface="Times New Roman"/>
                <a:ea typeface="Times New Roman"/>
                <a:cs typeface="Times New Roman"/>
                <a:sym typeface="Times New Roman"/>
              </a:rPr>
              <a:t>2021</a:t>
            </a:r>
          </a:p>
        </p:txBody>
      </p:sp>
      <p:sp>
        <p:nvSpPr>
          <p:cNvPr id="149" name="Introduction"/>
          <p:cNvSpPr/>
          <p:nvPr/>
        </p:nvSpPr>
        <p:spPr>
          <a:xfrm>
            <a:off x="1715901" y="2454910"/>
            <a:ext cx="6584456" cy="5727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457200">
              <a:lnSpc>
                <a:spcPts val="6400"/>
              </a:lnSpc>
              <a:tabLst>
                <a:tab pos="812800" algn="l"/>
              </a:tabLst>
            </a:pPr>
            <a:r>
              <a:rPr sz="5600">
                <a:solidFill>
                  <a:srgbClr val="FEFEFE"/>
                </a:solidFill>
                <a:latin typeface="Times New Roman"/>
                <a:ea typeface="Times New Roman"/>
                <a:cs typeface="Times New Roman"/>
                <a:sym typeface="Times New Roman"/>
              </a:rPr>
              <a:t>	</a:t>
            </a:r>
            <a:r>
              <a:rPr sz="5600">
                <a:solidFill>
                  <a:srgbClr val="FEFEFE"/>
                </a:solidFill>
                <a:latin typeface="Times New Roman"/>
                <a:ea typeface="Times New Roman"/>
                <a:cs typeface="Times New Roman"/>
                <a:sym typeface="Times New Roman"/>
              </a:rPr>
              <a:t>Introduction</a:t>
            </a:r>
          </a:p>
          <a:p>
            <a:pPr algn="l">
              <a:lnSpc>
                <a:spcPts val="1000"/>
              </a:lnSpc>
            </a:pPr>
          </a:p>
          <a:p>
            <a:pPr algn="l">
              <a:lnSpc>
                <a:spcPts val="1000"/>
              </a:lnSpc>
            </a:pPr>
          </a:p>
          <a:p>
            <a:pPr algn="l">
              <a:lnSpc>
                <a:spcPts val="1000"/>
              </a:lnSpc>
            </a:pPr>
          </a:p>
          <a:p>
            <a:pPr algn="l">
              <a:lnSpc>
                <a:spcPts val="1000"/>
              </a:lnSpc>
            </a:pPr>
          </a:p>
          <a:p>
            <a:pPr algn="l">
              <a:lnSpc>
                <a:spcPts val="1000"/>
              </a:lnSpc>
            </a:pPr>
          </a:p>
          <a:p>
            <a:pPr algn="l">
              <a:lnSpc>
                <a:spcPts val="1000"/>
              </a:lnSpc>
            </a:pPr>
          </a:p>
          <a:p>
            <a:pPr algn="l">
              <a:lnSpc>
                <a:spcPts val="1000"/>
              </a:lnSpc>
            </a:pPr>
          </a:p>
          <a:p>
            <a:pPr algn="l">
              <a:lnSpc>
                <a:spcPts val="1000"/>
              </a:lnSpc>
            </a:pPr>
          </a:p>
          <a:p>
            <a:pPr algn="l">
              <a:lnSpc>
                <a:spcPts val="1000"/>
              </a:lnSpc>
            </a:pPr>
          </a:p>
          <a:p>
            <a:pPr algn="l">
              <a:lnSpc>
                <a:spcPts val="1000"/>
              </a:lnSpc>
            </a:pPr>
          </a:p>
          <a:p>
            <a:pPr algn="l">
              <a:lnSpc>
                <a:spcPts val="1000"/>
              </a:lnSpc>
            </a:pPr>
          </a:p>
        </p:txBody>
      </p:sp>
      <p:sp>
        <p:nvSpPr>
          <p:cNvPr id="150" name="US"/>
          <p:cNvSpPr/>
          <p:nvPr/>
        </p:nvSpPr>
        <p:spPr>
          <a:xfrm>
            <a:off x="10823254" y="7553401"/>
            <a:ext cx="1097940" cy="4629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a:lnSpc>
                <a:spcPts val="3200"/>
              </a:lnSpc>
              <a:defRPr sz="2800">
                <a:latin typeface="Times New Roman"/>
                <a:ea typeface="Times New Roman"/>
                <a:cs typeface="Times New Roman"/>
                <a:sym typeface="Times New Roman"/>
              </a:defRPr>
            </a:lvl1pPr>
          </a:lstStyle>
          <a:p>
            <a:pPr/>
            <a:r>
              <a:t>US</a:t>
            </a:r>
          </a:p>
        </p:txBody>
      </p:sp>
      <p:sp>
        <p:nvSpPr>
          <p:cNvPr id="151" name="India"/>
          <p:cNvSpPr/>
          <p:nvPr/>
        </p:nvSpPr>
        <p:spPr>
          <a:xfrm>
            <a:off x="14460922" y="7538753"/>
            <a:ext cx="951096" cy="4629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a:lnSpc>
                <a:spcPts val="3200"/>
              </a:lnSpc>
              <a:defRPr sz="2900">
                <a:latin typeface="Times New Roman"/>
                <a:ea typeface="Times New Roman"/>
                <a:cs typeface="Times New Roman"/>
                <a:sym typeface="Times New Roman"/>
              </a:defRPr>
            </a:lvl1pPr>
          </a:lstStyle>
          <a:p>
            <a:pPr/>
            <a:r>
              <a:t>India</a:t>
            </a:r>
          </a:p>
        </p:txBody>
      </p:sp>
      <p:sp>
        <p:nvSpPr>
          <p:cNvPr id="152" name="In metropolitan areas, most vehicle drivers have the daily concern of finding a vacant parking space especially during the rush hours.…"/>
          <p:cNvSpPr txBox="1"/>
          <p:nvPr/>
        </p:nvSpPr>
        <p:spPr>
          <a:xfrm>
            <a:off x="166172" y="4613238"/>
            <a:ext cx="8688269" cy="38975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88999" indent="-571499" algn="l">
              <a:buSzPct val="171000"/>
              <a:buChar char="•"/>
              <a:defRPr sz="2600">
                <a:latin typeface="Times New Roman"/>
                <a:ea typeface="Times New Roman"/>
                <a:cs typeface="Times New Roman"/>
                <a:sym typeface="Times New Roman"/>
              </a:defRPr>
            </a:pPr>
            <a:r>
              <a:t>In metropolitan areas, most vehicle drivers have the daily concern of finding a vacant parking space especially during the rush hours.</a:t>
            </a:r>
          </a:p>
          <a:p>
            <a:pPr>
              <a:defRPr sz="2600">
                <a:latin typeface="Times New Roman"/>
                <a:ea typeface="Times New Roman"/>
                <a:cs typeface="Times New Roman"/>
                <a:sym typeface="Times New Roman"/>
              </a:defRPr>
            </a:pPr>
          </a:p>
          <a:p>
            <a:pPr marL="888999" indent="-571499" algn="l">
              <a:buSzPct val="171000"/>
              <a:buChar char="•"/>
              <a:defRPr sz="2600">
                <a:latin typeface="Times New Roman"/>
                <a:ea typeface="Times New Roman"/>
                <a:cs typeface="Times New Roman"/>
                <a:sym typeface="Times New Roman"/>
              </a:defRPr>
            </a:pPr>
            <a:r>
              <a:t>So many parking management systems have been deployed in order to reduce such traffic congestion and improve the convenience for vehicle drivers.</a:t>
            </a:r>
          </a:p>
          <a:p>
            <a:pPr>
              <a:defRPr sz="2600">
                <a:latin typeface="Times New Roman"/>
                <a:ea typeface="Times New Roman"/>
                <a:cs typeface="Times New Roman"/>
                <a:sym typeface="Times New Roman"/>
              </a:defRPr>
            </a:pPr>
          </a:p>
          <a:p>
            <a:pPr marL="888999" indent="-571499" algn="l">
              <a:buSzPct val="171000"/>
              <a:buChar char="•"/>
              <a:defRPr sz="2600">
                <a:latin typeface="Times New Roman"/>
                <a:ea typeface="Times New Roman"/>
                <a:cs typeface="Times New Roman"/>
                <a:sym typeface="Times New Roman"/>
              </a:defRPr>
            </a:pPr>
            <a:r>
              <a:t>Current systems cannot guide the drivers to their desired parking destinations.</a:t>
            </a:r>
          </a:p>
        </p:txBody>
      </p:sp>
      <p:pic>
        <p:nvPicPr>
          <p:cNvPr id="153" name="circle-cropped.png" descr="circle-cropped.png"/>
          <p:cNvPicPr>
            <a:picLocks noChangeAspect="1"/>
          </p:cNvPicPr>
          <p:nvPr/>
        </p:nvPicPr>
        <p:blipFill>
          <a:blip r:embed="rId4">
            <a:extLst/>
          </a:blip>
          <a:stretch>
            <a:fillRect/>
          </a:stretch>
        </p:blipFill>
        <p:spPr>
          <a:xfrm>
            <a:off x="13152119" y="3534410"/>
            <a:ext cx="3568701" cy="35687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5" name="picture-11.jpeg" descr="picture-11.jpeg"/>
          <p:cNvPicPr>
            <a:picLocks noChangeAspect="0"/>
          </p:cNvPicPr>
          <p:nvPr/>
        </p:nvPicPr>
        <p:blipFill>
          <a:blip r:embed="rId2">
            <a:extLst/>
          </a:blip>
          <a:srcRect l="0" t="0" r="0" b="0"/>
          <a:stretch>
            <a:fillRect/>
          </a:stretch>
        </p:blipFill>
        <p:spPr>
          <a:xfrm>
            <a:off x="13274669" y="2722155"/>
            <a:ext cx="1871682" cy="1624057"/>
          </a:xfrm>
          <a:prstGeom prst="rect">
            <a:avLst/>
          </a:prstGeom>
          <a:ln w="12700">
            <a:miter lim="400000"/>
          </a:ln>
        </p:spPr>
      </p:pic>
      <p:pic>
        <p:nvPicPr>
          <p:cNvPr id="156" name="picture-12.jpeg" descr="picture-12.jpeg"/>
          <p:cNvPicPr>
            <a:picLocks noChangeAspect="0"/>
          </p:cNvPicPr>
          <p:nvPr/>
        </p:nvPicPr>
        <p:blipFill>
          <a:blip r:embed="rId3">
            <a:extLst/>
          </a:blip>
          <a:stretch>
            <a:fillRect/>
          </a:stretch>
        </p:blipFill>
        <p:spPr>
          <a:xfrm>
            <a:off x="14789648" y="4132214"/>
            <a:ext cx="2171701" cy="6217921"/>
          </a:xfrm>
          <a:prstGeom prst="rect">
            <a:avLst/>
          </a:prstGeom>
          <a:ln w="12700">
            <a:miter lim="400000"/>
          </a:ln>
        </p:spPr>
      </p:pic>
      <p:sp>
        <p:nvSpPr>
          <p:cNvPr id="157" name="PARK.ai march 26th, 2021"/>
          <p:cNvSpPr/>
          <p:nvPr/>
        </p:nvSpPr>
        <p:spPr>
          <a:xfrm>
            <a:off x="1028700" y="1010183"/>
            <a:ext cx="16750828" cy="39685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457200">
              <a:lnSpc>
                <a:spcPts val="2700"/>
              </a:lnSpc>
              <a:tabLst>
                <a:tab pos="14592300" algn="l"/>
              </a:tabLst>
            </a:pPr>
            <a:r>
              <a:rPr sz="2400">
                <a:latin typeface="Times New Roman"/>
                <a:ea typeface="Times New Roman"/>
                <a:cs typeface="Times New Roman"/>
                <a:sym typeface="Times New Roman"/>
              </a:rPr>
              <a:t> PARK.ai</a:t>
            </a:r>
            <a:r>
              <a:rPr sz="2400">
                <a:latin typeface="Times New Roman"/>
                <a:ea typeface="Times New Roman"/>
                <a:cs typeface="Times New Roman"/>
                <a:sym typeface="Times New Roman"/>
              </a:rPr>
              <a:t>	march 26th, 2021</a:t>
            </a:r>
          </a:p>
        </p:txBody>
      </p:sp>
      <p:sp>
        <p:nvSpPr>
          <p:cNvPr id="158" name="HOW CAN WE FIND EFFECTIVE PARKING SPACES???"/>
          <p:cNvSpPr txBox="1"/>
          <p:nvPr/>
        </p:nvSpPr>
        <p:spPr>
          <a:xfrm>
            <a:off x="1165951" y="4805040"/>
            <a:ext cx="12504738" cy="6769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atin typeface="Times New Roman"/>
                <a:ea typeface="Times New Roman"/>
                <a:cs typeface="Times New Roman"/>
                <a:sym typeface="Times New Roman"/>
              </a:defRPr>
            </a:lvl1pPr>
          </a:lstStyle>
          <a:p>
            <a:pPr/>
            <a:r>
              <a:t>HOW CAN WE FIND EFFECTIVE PARKING SPACES???</a:t>
            </a:r>
          </a:p>
        </p:txBody>
      </p:sp>
      <p:sp>
        <p:nvSpPr>
          <p:cNvPr id="159" name="🤔"/>
          <p:cNvSpPr txBox="1"/>
          <p:nvPr/>
        </p:nvSpPr>
        <p:spPr>
          <a:xfrm>
            <a:off x="13848550" y="2838450"/>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hape"/>
          <p:cNvSpPr/>
          <p:nvPr/>
        </p:nvSpPr>
        <p:spPr>
          <a:xfrm>
            <a:off x="372905" y="403066"/>
            <a:ext cx="17694590" cy="94808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21" y="21600"/>
                </a:moveTo>
                <a:lnTo>
                  <a:pt x="279" y="21600"/>
                </a:lnTo>
                <a:cubicBezTo>
                  <a:pt x="125" y="21600"/>
                  <a:pt x="0" y="21315"/>
                  <a:pt x="0" y="20964"/>
                </a:cubicBezTo>
                <a:lnTo>
                  <a:pt x="0" y="636"/>
                </a:lnTo>
                <a:cubicBezTo>
                  <a:pt x="0" y="285"/>
                  <a:pt x="125" y="0"/>
                  <a:pt x="279" y="0"/>
                </a:cubicBezTo>
                <a:lnTo>
                  <a:pt x="21321" y="0"/>
                </a:lnTo>
                <a:cubicBezTo>
                  <a:pt x="21475" y="0"/>
                  <a:pt x="21600" y="285"/>
                  <a:pt x="21600" y="636"/>
                </a:cubicBezTo>
                <a:lnTo>
                  <a:pt x="21600" y="20964"/>
                </a:lnTo>
                <a:cubicBezTo>
                  <a:pt x="21600" y="21315"/>
                  <a:pt x="21475" y="21600"/>
                  <a:pt x="21321" y="21600"/>
                </a:cubicBezTo>
                <a:lnTo>
                  <a:pt x="21321" y="21600"/>
                </a:lnTo>
              </a:path>
            </a:pathLst>
          </a:custGeom>
          <a:solidFill>
            <a:srgbClr val="EFEFEF"/>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pic>
        <p:nvPicPr>
          <p:cNvPr id="162" name="picture-16.jpeg" descr="picture-16.jpeg"/>
          <p:cNvPicPr>
            <a:picLocks noChangeAspect="0"/>
          </p:cNvPicPr>
          <p:nvPr/>
        </p:nvPicPr>
        <p:blipFill>
          <a:blip r:embed="rId2">
            <a:extLst/>
          </a:blip>
          <a:stretch>
            <a:fillRect/>
          </a:stretch>
        </p:blipFill>
        <p:spPr>
          <a:xfrm>
            <a:off x="13683113" y="4514682"/>
            <a:ext cx="4542832" cy="5898588"/>
          </a:xfrm>
          <a:prstGeom prst="rect">
            <a:avLst/>
          </a:prstGeom>
          <a:ln w="12700">
            <a:miter lim="400000"/>
          </a:ln>
        </p:spPr>
      </p:pic>
      <p:pic>
        <p:nvPicPr>
          <p:cNvPr id="163" name="Image" descr="Image"/>
          <p:cNvPicPr>
            <a:picLocks noChangeAspect="1"/>
          </p:cNvPicPr>
          <p:nvPr/>
        </p:nvPicPr>
        <p:blipFill>
          <a:blip r:embed="rId3">
            <a:extLst/>
          </a:blip>
          <a:stretch>
            <a:fillRect/>
          </a:stretch>
        </p:blipFill>
        <p:spPr>
          <a:xfrm>
            <a:off x="3849106" y="-812838"/>
            <a:ext cx="10016223" cy="11912676"/>
          </a:xfrm>
          <a:prstGeom prst="rect">
            <a:avLst/>
          </a:prstGeom>
          <a:ln w="12700">
            <a:miter lim="400000"/>
          </a:ln>
        </p:spPr>
      </p:pic>
      <p:sp>
        <p:nvSpPr>
          <p:cNvPr id="164" name="INTRODUCTION"/>
          <p:cNvSpPr txBox="1"/>
          <p:nvPr/>
        </p:nvSpPr>
        <p:spPr>
          <a:xfrm>
            <a:off x="7104121" y="4706722"/>
            <a:ext cx="3760193" cy="639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3800" u="sng">
                <a:latin typeface="Times New Roman"/>
                <a:ea typeface="Times New Roman"/>
                <a:cs typeface="Times New Roman"/>
                <a:sym typeface="Times New Roman"/>
              </a:defRPr>
            </a:lvl1pPr>
          </a:lstStyle>
          <a:p>
            <a:pPr/>
            <a:r>
              <a:t>INTRODUCTION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p:cNvSpPr/>
          <p:nvPr/>
        </p:nvSpPr>
        <p:spPr>
          <a:xfrm>
            <a:off x="215666" y="7131013"/>
            <a:ext cx="7881448" cy="1547113"/>
          </a:xfrm>
          <a:custGeom>
            <a:avLst/>
            <a:gdLst/>
            <a:ahLst/>
            <a:cxnLst>
              <a:cxn ang="0">
                <a:pos x="wd2" y="hd2"/>
              </a:cxn>
              <a:cxn ang="5400000">
                <a:pos x="wd2" y="hd2"/>
              </a:cxn>
              <a:cxn ang="10800000">
                <a:pos x="wd2" y="hd2"/>
              </a:cxn>
              <a:cxn ang="16200000">
                <a:pos x="wd2" y="hd2"/>
              </a:cxn>
            </a:cxnLst>
            <a:rect l="0" t="0" r="r" b="b"/>
            <a:pathLst>
              <a:path w="21585" h="21492" fill="norm" stroke="1" extrusionOk="0">
                <a:moveTo>
                  <a:pt x="21584" y="4176"/>
                </a:moveTo>
                <a:cubicBezTo>
                  <a:pt x="21600" y="3142"/>
                  <a:pt x="21465" y="108"/>
                  <a:pt x="21465" y="108"/>
                </a:cubicBezTo>
                <a:cubicBezTo>
                  <a:pt x="21465" y="108"/>
                  <a:pt x="19051" y="175"/>
                  <a:pt x="16837" y="175"/>
                </a:cubicBezTo>
                <a:cubicBezTo>
                  <a:pt x="16638" y="175"/>
                  <a:pt x="15061" y="175"/>
                  <a:pt x="14687" y="175"/>
                </a:cubicBezTo>
                <a:cubicBezTo>
                  <a:pt x="11955" y="175"/>
                  <a:pt x="6539" y="158"/>
                  <a:pt x="4986" y="125"/>
                </a:cubicBezTo>
                <a:cubicBezTo>
                  <a:pt x="3027" y="40"/>
                  <a:pt x="72" y="-94"/>
                  <a:pt x="64" y="99"/>
                </a:cubicBezTo>
                <a:cubicBezTo>
                  <a:pt x="56" y="293"/>
                  <a:pt x="135" y="2822"/>
                  <a:pt x="135" y="2822"/>
                </a:cubicBezTo>
                <a:cubicBezTo>
                  <a:pt x="135" y="2822"/>
                  <a:pt x="135" y="15892"/>
                  <a:pt x="135" y="17161"/>
                </a:cubicBezTo>
                <a:cubicBezTo>
                  <a:pt x="40" y="18783"/>
                  <a:pt x="0" y="21254"/>
                  <a:pt x="0" y="21254"/>
                </a:cubicBezTo>
                <a:cubicBezTo>
                  <a:pt x="1282" y="21456"/>
                  <a:pt x="2827" y="21506"/>
                  <a:pt x="4126" y="21489"/>
                </a:cubicBezTo>
                <a:cubicBezTo>
                  <a:pt x="5591" y="21489"/>
                  <a:pt x="16407" y="21489"/>
                  <a:pt x="16407" y="21489"/>
                </a:cubicBezTo>
                <a:lnTo>
                  <a:pt x="21337" y="21397"/>
                </a:lnTo>
                <a:cubicBezTo>
                  <a:pt x="21337" y="21397"/>
                  <a:pt x="21584" y="16749"/>
                  <a:pt x="21584" y="15917"/>
                </a:cubicBezTo>
                <a:cubicBezTo>
                  <a:pt x="21584" y="14765"/>
                  <a:pt x="21568" y="5226"/>
                  <a:pt x="21584" y="4176"/>
                </a:cubicBezTo>
                <a:lnTo>
                  <a:pt x="21584" y="4176"/>
                </a:lnTo>
              </a:path>
            </a:pathLst>
          </a:custGeom>
          <a:solidFill>
            <a:srgbClr val="FEF5C5"/>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67" name="Shape"/>
          <p:cNvSpPr/>
          <p:nvPr/>
        </p:nvSpPr>
        <p:spPr>
          <a:xfrm>
            <a:off x="215666" y="5708520"/>
            <a:ext cx="7881448" cy="1346694"/>
          </a:xfrm>
          <a:custGeom>
            <a:avLst/>
            <a:gdLst/>
            <a:ahLst/>
            <a:cxnLst>
              <a:cxn ang="0">
                <a:pos x="wd2" y="hd2"/>
              </a:cxn>
              <a:cxn ang="5400000">
                <a:pos x="wd2" y="hd2"/>
              </a:cxn>
              <a:cxn ang="10800000">
                <a:pos x="wd2" y="hd2"/>
              </a:cxn>
              <a:cxn ang="16200000">
                <a:pos x="wd2" y="hd2"/>
              </a:cxn>
            </a:cxnLst>
            <a:rect l="0" t="0" r="r" b="b"/>
            <a:pathLst>
              <a:path w="21585" h="21492" fill="norm" stroke="1" extrusionOk="0">
                <a:moveTo>
                  <a:pt x="21584" y="4176"/>
                </a:moveTo>
                <a:cubicBezTo>
                  <a:pt x="21600" y="3142"/>
                  <a:pt x="21465" y="108"/>
                  <a:pt x="21465" y="108"/>
                </a:cubicBezTo>
                <a:cubicBezTo>
                  <a:pt x="21465" y="108"/>
                  <a:pt x="19051" y="175"/>
                  <a:pt x="16837" y="175"/>
                </a:cubicBezTo>
                <a:cubicBezTo>
                  <a:pt x="16638" y="175"/>
                  <a:pt x="15061" y="175"/>
                  <a:pt x="14687" y="175"/>
                </a:cubicBezTo>
                <a:cubicBezTo>
                  <a:pt x="11955" y="175"/>
                  <a:pt x="6539" y="158"/>
                  <a:pt x="4986" y="125"/>
                </a:cubicBezTo>
                <a:cubicBezTo>
                  <a:pt x="3027" y="40"/>
                  <a:pt x="72" y="-94"/>
                  <a:pt x="64" y="99"/>
                </a:cubicBezTo>
                <a:cubicBezTo>
                  <a:pt x="56" y="293"/>
                  <a:pt x="135" y="2822"/>
                  <a:pt x="135" y="2822"/>
                </a:cubicBezTo>
                <a:cubicBezTo>
                  <a:pt x="135" y="2822"/>
                  <a:pt x="135" y="15892"/>
                  <a:pt x="135" y="17161"/>
                </a:cubicBezTo>
                <a:cubicBezTo>
                  <a:pt x="40" y="18783"/>
                  <a:pt x="0" y="21254"/>
                  <a:pt x="0" y="21254"/>
                </a:cubicBezTo>
                <a:cubicBezTo>
                  <a:pt x="1282" y="21456"/>
                  <a:pt x="2827" y="21506"/>
                  <a:pt x="4126" y="21489"/>
                </a:cubicBezTo>
                <a:cubicBezTo>
                  <a:pt x="5591" y="21489"/>
                  <a:pt x="16407" y="21489"/>
                  <a:pt x="16407" y="21489"/>
                </a:cubicBezTo>
                <a:lnTo>
                  <a:pt x="21337" y="21397"/>
                </a:lnTo>
                <a:cubicBezTo>
                  <a:pt x="21337" y="21397"/>
                  <a:pt x="21584" y="16749"/>
                  <a:pt x="21584" y="15917"/>
                </a:cubicBezTo>
                <a:cubicBezTo>
                  <a:pt x="21584" y="14765"/>
                  <a:pt x="21568" y="5226"/>
                  <a:pt x="21584" y="4176"/>
                </a:cubicBezTo>
                <a:lnTo>
                  <a:pt x="21584" y="4176"/>
                </a:lnTo>
              </a:path>
            </a:pathLst>
          </a:custGeom>
          <a:solidFill>
            <a:srgbClr val="FEF5C5"/>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68" name="Shape"/>
          <p:cNvSpPr/>
          <p:nvPr/>
        </p:nvSpPr>
        <p:spPr>
          <a:xfrm>
            <a:off x="305935" y="3350763"/>
            <a:ext cx="7881448" cy="2281958"/>
          </a:xfrm>
          <a:custGeom>
            <a:avLst/>
            <a:gdLst/>
            <a:ahLst/>
            <a:cxnLst>
              <a:cxn ang="0">
                <a:pos x="wd2" y="hd2"/>
              </a:cxn>
              <a:cxn ang="5400000">
                <a:pos x="wd2" y="hd2"/>
              </a:cxn>
              <a:cxn ang="10800000">
                <a:pos x="wd2" y="hd2"/>
              </a:cxn>
              <a:cxn ang="16200000">
                <a:pos x="wd2" y="hd2"/>
              </a:cxn>
            </a:cxnLst>
            <a:rect l="0" t="0" r="r" b="b"/>
            <a:pathLst>
              <a:path w="21585" h="21492" fill="norm" stroke="1" extrusionOk="0">
                <a:moveTo>
                  <a:pt x="21584" y="4176"/>
                </a:moveTo>
                <a:cubicBezTo>
                  <a:pt x="21600" y="3142"/>
                  <a:pt x="21465" y="108"/>
                  <a:pt x="21465" y="108"/>
                </a:cubicBezTo>
                <a:cubicBezTo>
                  <a:pt x="21465" y="108"/>
                  <a:pt x="19051" y="175"/>
                  <a:pt x="16837" y="175"/>
                </a:cubicBezTo>
                <a:cubicBezTo>
                  <a:pt x="16638" y="175"/>
                  <a:pt x="15061" y="175"/>
                  <a:pt x="14687" y="175"/>
                </a:cubicBezTo>
                <a:cubicBezTo>
                  <a:pt x="11955" y="175"/>
                  <a:pt x="6539" y="158"/>
                  <a:pt x="4986" y="125"/>
                </a:cubicBezTo>
                <a:cubicBezTo>
                  <a:pt x="3027" y="40"/>
                  <a:pt x="72" y="-94"/>
                  <a:pt x="64" y="99"/>
                </a:cubicBezTo>
                <a:cubicBezTo>
                  <a:pt x="56" y="293"/>
                  <a:pt x="135" y="2822"/>
                  <a:pt x="135" y="2822"/>
                </a:cubicBezTo>
                <a:cubicBezTo>
                  <a:pt x="135" y="2822"/>
                  <a:pt x="135" y="15892"/>
                  <a:pt x="135" y="17161"/>
                </a:cubicBezTo>
                <a:cubicBezTo>
                  <a:pt x="40" y="18783"/>
                  <a:pt x="0" y="21254"/>
                  <a:pt x="0" y="21254"/>
                </a:cubicBezTo>
                <a:cubicBezTo>
                  <a:pt x="1282" y="21456"/>
                  <a:pt x="2827" y="21506"/>
                  <a:pt x="4126" y="21489"/>
                </a:cubicBezTo>
                <a:cubicBezTo>
                  <a:pt x="5591" y="21489"/>
                  <a:pt x="16407" y="21489"/>
                  <a:pt x="16407" y="21489"/>
                </a:cubicBezTo>
                <a:lnTo>
                  <a:pt x="21337" y="21397"/>
                </a:lnTo>
                <a:cubicBezTo>
                  <a:pt x="21337" y="21397"/>
                  <a:pt x="21584" y="16749"/>
                  <a:pt x="21584" y="15917"/>
                </a:cubicBezTo>
                <a:cubicBezTo>
                  <a:pt x="21584" y="14765"/>
                  <a:pt x="21568" y="5226"/>
                  <a:pt x="21584" y="4176"/>
                </a:cubicBezTo>
                <a:lnTo>
                  <a:pt x="21584" y="4176"/>
                </a:lnTo>
              </a:path>
            </a:pathLst>
          </a:custGeom>
          <a:solidFill>
            <a:srgbClr val="FEF5C5"/>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69" name="PARK.ai march 26th, 2021"/>
          <p:cNvSpPr/>
          <p:nvPr/>
        </p:nvSpPr>
        <p:spPr>
          <a:xfrm>
            <a:off x="1028700" y="1010183"/>
            <a:ext cx="16750828" cy="39685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457200">
              <a:lnSpc>
                <a:spcPts val="2700"/>
              </a:lnSpc>
              <a:tabLst>
                <a:tab pos="14592300" algn="l"/>
              </a:tabLst>
            </a:pPr>
            <a:r>
              <a:rPr sz="2400">
                <a:latin typeface="Times New Roman"/>
                <a:ea typeface="Times New Roman"/>
                <a:cs typeface="Times New Roman"/>
                <a:sym typeface="Times New Roman"/>
              </a:rPr>
              <a:t> PARK.ai</a:t>
            </a:r>
            <a:r>
              <a:rPr sz="2400">
                <a:latin typeface="Times New Roman"/>
                <a:ea typeface="Times New Roman"/>
                <a:cs typeface="Times New Roman"/>
                <a:sym typeface="Times New Roman"/>
              </a:rPr>
              <a:t>	march 26th, 2021</a:t>
            </a:r>
          </a:p>
        </p:txBody>
      </p:sp>
      <p:sp>
        <p:nvSpPr>
          <p:cNvPr id="170" name="Introduction :"/>
          <p:cNvSpPr/>
          <p:nvPr/>
        </p:nvSpPr>
        <p:spPr>
          <a:xfrm>
            <a:off x="306120" y="2188737"/>
            <a:ext cx="5159046" cy="376462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a:lnSpc>
                <a:spcPts val="6300"/>
              </a:lnSpc>
              <a:defRPr b="1">
                <a:latin typeface="Times New Roman"/>
                <a:ea typeface="Times New Roman"/>
                <a:cs typeface="Times New Roman"/>
                <a:sym typeface="Times New Roman"/>
              </a:defRPr>
            </a:pPr>
            <a:r>
              <a:rPr sz="5500"/>
              <a:t> </a:t>
            </a:r>
            <a:r>
              <a:rPr sz="5500"/>
              <a:t>Introduction :</a:t>
            </a:r>
          </a:p>
          <a:p>
            <a:pPr algn="l">
              <a:lnSpc>
                <a:spcPts val="1000"/>
              </a:lnSpc>
            </a:pPr>
          </a:p>
          <a:p>
            <a:pPr algn="l">
              <a:lnSpc>
                <a:spcPts val="1000"/>
              </a:lnSpc>
            </a:pPr>
          </a:p>
          <a:p>
            <a:pPr algn="l">
              <a:lnSpc>
                <a:spcPts val="1000"/>
              </a:lnSpc>
            </a:pPr>
          </a:p>
          <a:p>
            <a:pPr algn="l">
              <a:lnSpc>
                <a:spcPts val="1000"/>
              </a:lnSpc>
            </a:pPr>
          </a:p>
          <a:p>
            <a:pPr algn="l">
              <a:lnSpc>
                <a:spcPts val="100"/>
              </a:lnSpc>
            </a:pPr>
          </a:p>
        </p:txBody>
      </p:sp>
      <p:sp>
        <p:nvSpPr>
          <p:cNvPr id="171" name="park.ai is a cross-platform application which allows people to host and park their vehicles at private parking spaces.…"/>
          <p:cNvSpPr txBox="1"/>
          <p:nvPr/>
        </p:nvSpPr>
        <p:spPr>
          <a:xfrm>
            <a:off x="213962" y="3865095"/>
            <a:ext cx="8065394" cy="4445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88999" indent="-571499" algn="l">
              <a:buSzPct val="171000"/>
              <a:buChar char="•"/>
              <a:defRPr sz="3300"/>
            </a:pPr>
            <a:r>
              <a:t>park.ai is a cross-platform application which allows people to host and park their vehicles at private parking spaces. </a:t>
            </a:r>
          </a:p>
          <a:p>
            <a:pPr algn="l">
              <a:defRPr sz="3300"/>
            </a:pPr>
          </a:p>
          <a:p>
            <a:pPr marL="888999" indent="-571499" algn="l">
              <a:buSzPct val="171000"/>
              <a:buChar char="•"/>
              <a:defRPr sz="3300"/>
            </a:pPr>
            <a:r>
              <a:t>People can now host their own private parking spaces on a rental basis. </a:t>
            </a:r>
          </a:p>
          <a:p>
            <a:pPr algn="l">
              <a:defRPr sz="3300"/>
            </a:pPr>
          </a:p>
          <a:p>
            <a:pPr marL="888999" indent="-571499" algn="l">
              <a:buSzPct val="171000"/>
              <a:buChar char="•"/>
              <a:defRPr sz="3300"/>
            </a:pPr>
            <a:r>
              <a:t>It also allows the user to find available parking spaces near them using the app.</a:t>
            </a:r>
          </a:p>
        </p:txBody>
      </p:sp>
      <p:pic>
        <p:nvPicPr>
          <p:cNvPr id="172" name="undraw_develop_app_re_bi4i.png" descr="undraw_develop_app_re_bi4i.png"/>
          <p:cNvPicPr>
            <a:picLocks noChangeAspect="1"/>
          </p:cNvPicPr>
          <p:nvPr/>
        </p:nvPicPr>
        <p:blipFill>
          <a:blip r:embed="rId2">
            <a:extLst/>
          </a:blip>
          <a:stretch>
            <a:fillRect/>
          </a:stretch>
        </p:blipFill>
        <p:spPr>
          <a:xfrm>
            <a:off x="9987966" y="3075532"/>
            <a:ext cx="6942090" cy="602412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hape"/>
          <p:cNvSpPr/>
          <p:nvPr/>
        </p:nvSpPr>
        <p:spPr>
          <a:xfrm>
            <a:off x="1130266" y="1913131"/>
            <a:ext cx="15436705" cy="2249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24" y="21600"/>
                </a:moveTo>
                <a:lnTo>
                  <a:pt x="1476" y="21600"/>
                </a:lnTo>
                <a:cubicBezTo>
                  <a:pt x="663" y="21600"/>
                  <a:pt x="0" y="21051"/>
                  <a:pt x="0" y="20377"/>
                </a:cubicBezTo>
                <a:lnTo>
                  <a:pt x="0" y="1223"/>
                </a:lnTo>
                <a:cubicBezTo>
                  <a:pt x="0" y="549"/>
                  <a:pt x="663" y="0"/>
                  <a:pt x="1476" y="0"/>
                </a:cubicBezTo>
                <a:lnTo>
                  <a:pt x="20124" y="0"/>
                </a:lnTo>
                <a:cubicBezTo>
                  <a:pt x="20937" y="0"/>
                  <a:pt x="21600" y="549"/>
                  <a:pt x="21600" y="1223"/>
                </a:cubicBezTo>
                <a:lnTo>
                  <a:pt x="21600" y="20377"/>
                </a:lnTo>
                <a:cubicBezTo>
                  <a:pt x="21600" y="21051"/>
                  <a:pt x="20937" y="21600"/>
                  <a:pt x="20124" y="21600"/>
                </a:cubicBezTo>
                <a:lnTo>
                  <a:pt x="20124" y="21600"/>
                </a:lnTo>
              </a:path>
            </a:pathLst>
          </a:custGeom>
          <a:solidFill>
            <a:srgbClr val="EBEBEB"/>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75" name="Shape"/>
          <p:cNvSpPr/>
          <p:nvPr/>
        </p:nvSpPr>
        <p:spPr>
          <a:xfrm>
            <a:off x="1130266" y="4384494"/>
            <a:ext cx="15530974" cy="2249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24" y="21600"/>
                </a:moveTo>
                <a:lnTo>
                  <a:pt x="1476" y="21600"/>
                </a:lnTo>
                <a:cubicBezTo>
                  <a:pt x="663" y="21600"/>
                  <a:pt x="0" y="21051"/>
                  <a:pt x="0" y="20377"/>
                </a:cubicBezTo>
                <a:lnTo>
                  <a:pt x="0" y="1223"/>
                </a:lnTo>
                <a:cubicBezTo>
                  <a:pt x="0" y="549"/>
                  <a:pt x="663" y="0"/>
                  <a:pt x="1476" y="0"/>
                </a:cubicBezTo>
                <a:lnTo>
                  <a:pt x="20124" y="0"/>
                </a:lnTo>
                <a:cubicBezTo>
                  <a:pt x="20937" y="0"/>
                  <a:pt x="21600" y="549"/>
                  <a:pt x="21600" y="1223"/>
                </a:cubicBezTo>
                <a:lnTo>
                  <a:pt x="21600" y="20377"/>
                </a:lnTo>
                <a:cubicBezTo>
                  <a:pt x="21600" y="21051"/>
                  <a:pt x="20937" y="21600"/>
                  <a:pt x="20124" y="21600"/>
                </a:cubicBezTo>
                <a:lnTo>
                  <a:pt x="20124" y="21600"/>
                </a:lnTo>
              </a:path>
            </a:pathLst>
          </a:custGeom>
          <a:solidFill>
            <a:srgbClr val="EBEBEB"/>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76" name="Shape"/>
          <p:cNvSpPr/>
          <p:nvPr/>
        </p:nvSpPr>
        <p:spPr>
          <a:xfrm>
            <a:off x="1041202" y="6949318"/>
            <a:ext cx="15709102" cy="2852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24" y="21600"/>
                </a:moveTo>
                <a:lnTo>
                  <a:pt x="1476" y="21600"/>
                </a:lnTo>
                <a:cubicBezTo>
                  <a:pt x="663" y="21600"/>
                  <a:pt x="0" y="21051"/>
                  <a:pt x="0" y="20377"/>
                </a:cubicBezTo>
                <a:lnTo>
                  <a:pt x="0" y="1223"/>
                </a:lnTo>
                <a:cubicBezTo>
                  <a:pt x="0" y="549"/>
                  <a:pt x="663" y="0"/>
                  <a:pt x="1476" y="0"/>
                </a:cubicBezTo>
                <a:lnTo>
                  <a:pt x="20124" y="0"/>
                </a:lnTo>
                <a:cubicBezTo>
                  <a:pt x="20937" y="0"/>
                  <a:pt x="21600" y="549"/>
                  <a:pt x="21600" y="1223"/>
                </a:cubicBezTo>
                <a:lnTo>
                  <a:pt x="21600" y="20377"/>
                </a:lnTo>
                <a:cubicBezTo>
                  <a:pt x="21600" y="21051"/>
                  <a:pt x="20937" y="21600"/>
                  <a:pt x="20124" y="21600"/>
                </a:cubicBezTo>
                <a:lnTo>
                  <a:pt x="20124" y="21600"/>
                </a:lnTo>
              </a:path>
            </a:pathLst>
          </a:custGeom>
          <a:solidFill>
            <a:srgbClr val="EBEBEB"/>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77" name="Shape"/>
          <p:cNvSpPr/>
          <p:nvPr/>
        </p:nvSpPr>
        <p:spPr>
          <a:xfrm>
            <a:off x="6194826" y="474174"/>
            <a:ext cx="5898348" cy="11007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70" y="21600"/>
                </a:moveTo>
                <a:lnTo>
                  <a:pt x="730" y="21600"/>
                </a:lnTo>
                <a:cubicBezTo>
                  <a:pt x="328" y="21600"/>
                  <a:pt x="0" y="19844"/>
                  <a:pt x="0" y="17688"/>
                </a:cubicBezTo>
                <a:lnTo>
                  <a:pt x="0" y="3912"/>
                </a:lnTo>
                <a:cubicBezTo>
                  <a:pt x="0" y="1756"/>
                  <a:pt x="328" y="0"/>
                  <a:pt x="730" y="0"/>
                </a:cubicBezTo>
                <a:lnTo>
                  <a:pt x="20870" y="0"/>
                </a:lnTo>
                <a:cubicBezTo>
                  <a:pt x="21272" y="0"/>
                  <a:pt x="21600" y="1756"/>
                  <a:pt x="21600" y="3912"/>
                </a:cubicBezTo>
                <a:lnTo>
                  <a:pt x="21600" y="17688"/>
                </a:lnTo>
                <a:cubicBezTo>
                  <a:pt x="21600" y="19844"/>
                  <a:pt x="21272" y="21600"/>
                  <a:pt x="20870" y="21600"/>
                </a:cubicBezTo>
                <a:lnTo>
                  <a:pt x="20870" y="21600"/>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78" name="Why park.ai?"/>
          <p:cNvSpPr txBox="1"/>
          <p:nvPr/>
        </p:nvSpPr>
        <p:spPr>
          <a:xfrm>
            <a:off x="7376721" y="618926"/>
            <a:ext cx="3534558" cy="81122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atin typeface="Times New Roman"/>
                <a:ea typeface="Times New Roman"/>
                <a:cs typeface="Times New Roman"/>
                <a:sym typeface="Times New Roman"/>
              </a:defRPr>
            </a:lvl1pPr>
          </a:lstStyle>
          <a:p>
            <a:pPr/>
            <a:r>
              <a:t>Why park.ai?</a:t>
            </a:r>
          </a:p>
        </p:txBody>
      </p:sp>
      <p:sp>
        <p:nvSpPr>
          <p:cNvPr id="179" name="On any given working day approximately 40% of the roads in urban India are taken up for just parking the cars."/>
          <p:cNvSpPr txBox="1"/>
          <p:nvPr/>
        </p:nvSpPr>
        <p:spPr>
          <a:xfrm>
            <a:off x="1216248" y="2329054"/>
            <a:ext cx="14907858" cy="12738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889000" indent="-571500" algn="l">
              <a:buSzPct val="171000"/>
              <a:buChar char="•"/>
              <a:defRPr sz="4000">
                <a:latin typeface="Times New Roman"/>
                <a:ea typeface="Times New Roman"/>
                <a:cs typeface="Times New Roman"/>
                <a:sym typeface="Times New Roman"/>
              </a:defRPr>
            </a:lvl1pPr>
          </a:lstStyle>
          <a:p>
            <a:pPr/>
            <a:r>
              <a:t>On any given working day approximately 40% of the roads in urban India are taken up for just parking the cars.</a:t>
            </a:r>
          </a:p>
        </p:txBody>
      </p:sp>
      <p:sp>
        <p:nvSpPr>
          <p:cNvPr id="180" name="Tremendous pressure on parking spaces have led to serious concerns like traffic congestion, accidents, disproportionate demand and supply ratio, environmental hazards etc."/>
          <p:cNvSpPr txBox="1"/>
          <p:nvPr/>
        </p:nvSpPr>
        <p:spPr>
          <a:xfrm>
            <a:off x="1261862" y="4574016"/>
            <a:ext cx="15173513" cy="18707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861785" indent="-544285" algn="l">
              <a:buSzPct val="171000"/>
              <a:buChar char="•"/>
              <a:defRPr sz="4000">
                <a:latin typeface="Times New Roman"/>
                <a:ea typeface="Times New Roman"/>
                <a:cs typeface="Times New Roman"/>
                <a:sym typeface="Times New Roman"/>
              </a:defRPr>
            </a:lvl1pPr>
          </a:lstStyle>
          <a:p>
            <a:pPr/>
            <a:r>
              <a:t>Tremendous pressure on parking spaces have led to serious concerns like traffic congestion, accidents, disproportionate demand and supply ratio, environmental hazards etc.</a:t>
            </a:r>
          </a:p>
        </p:txBody>
      </p:sp>
      <p:sp>
        <p:nvSpPr>
          <p:cNvPr id="181" name="Pollutants like oil and grease are washed off from the parking lots into the water bodies during the rains. The pollutants contaminate the water table and are also responsible for urban heat island effect. The pollutants it emits causes health hazards an"/>
          <p:cNvSpPr txBox="1"/>
          <p:nvPr/>
        </p:nvSpPr>
        <p:spPr>
          <a:xfrm>
            <a:off x="860222" y="7267846"/>
            <a:ext cx="16071062" cy="22157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861785" indent="-544285" algn="l">
              <a:buSzPct val="171000"/>
              <a:buChar char="•"/>
              <a:defRPr sz="3600">
                <a:latin typeface="Times New Roman"/>
                <a:ea typeface="Times New Roman"/>
                <a:cs typeface="Times New Roman"/>
                <a:sym typeface="Times New Roman"/>
              </a:defRPr>
            </a:lvl1pPr>
          </a:lstStyle>
          <a:p>
            <a:pPr/>
            <a:r>
              <a:t>Pollutants like oil and grease are washed off from the parking lots into the water bodies during the rains. The pollutants contaminate the water table and are also responsible for urban heat island effect. The pollutants it emits causes health hazards and may cause respiratory and cardiovascular damages.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p:cNvSpPr/>
          <p:nvPr/>
        </p:nvSpPr>
        <p:spPr>
          <a:xfrm>
            <a:off x="11715750" y="6064250"/>
            <a:ext cx="566744" cy="21433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60" y="21600"/>
                </a:moveTo>
                <a:lnTo>
                  <a:pt x="21600" y="21600"/>
                </a:lnTo>
                <a:cubicBezTo>
                  <a:pt x="21579" y="21575"/>
                  <a:pt x="21557" y="21550"/>
                  <a:pt x="21537" y="21526"/>
                </a:cubicBezTo>
                <a:cubicBezTo>
                  <a:pt x="18302" y="17604"/>
                  <a:pt x="14081" y="11908"/>
                  <a:pt x="11137" y="7888"/>
                </a:cubicBezTo>
                <a:cubicBezTo>
                  <a:pt x="9582" y="5766"/>
                  <a:pt x="6980" y="2473"/>
                  <a:pt x="5607" y="0"/>
                </a:cubicBezTo>
                <a:lnTo>
                  <a:pt x="0" y="0"/>
                </a:lnTo>
                <a:cubicBezTo>
                  <a:pt x="1619" y="2203"/>
                  <a:pt x="3144" y="4243"/>
                  <a:pt x="4452" y="5889"/>
                </a:cubicBezTo>
                <a:cubicBezTo>
                  <a:pt x="8535" y="11027"/>
                  <a:pt x="12525" y="16299"/>
                  <a:pt x="16460" y="21600"/>
                </a:cubicBezTo>
                <a:lnTo>
                  <a:pt x="16460" y="21600"/>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84" name="Shape"/>
          <p:cNvSpPr/>
          <p:nvPr/>
        </p:nvSpPr>
        <p:spPr>
          <a:xfrm>
            <a:off x="12934950" y="6064250"/>
            <a:ext cx="648819" cy="2154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3" y="14656"/>
                </a:moveTo>
                <a:cubicBezTo>
                  <a:pt x="12008" y="17204"/>
                  <a:pt x="12809" y="19179"/>
                  <a:pt x="14251" y="21600"/>
                </a:cubicBezTo>
                <a:cubicBezTo>
                  <a:pt x="14913" y="21525"/>
                  <a:pt x="15627" y="21491"/>
                  <a:pt x="16340" y="21491"/>
                </a:cubicBezTo>
                <a:lnTo>
                  <a:pt x="21600" y="21491"/>
                </a:lnTo>
                <a:cubicBezTo>
                  <a:pt x="17444" y="15409"/>
                  <a:pt x="13439" y="9466"/>
                  <a:pt x="11861" y="5125"/>
                </a:cubicBezTo>
                <a:cubicBezTo>
                  <a:pt x="10540" y="3419"/>
                  <a:pt x="9249" y="1711"/>
                  <a:pt x="7982" y="0"/>
                </a:cubicBezTo>
                <a:lnTo>
                  <a:pt x="0" y="0"/>
                </a:lnTo>
                <a:cubicBezTo>
                  <a:pt x="232" y="375"/>
                  <a:pt x="469" y="747"/>
                  <a:pt x="714" y="1115"/>
                </a:cubicBezTo>
                <a:cubicBezTo>
                  <a:pt x="3847" y="5830"/>
                  <a:pt x="7405" y="10211"/>
                  <a:pt x="10333" y="14656"/>
                </a:cubicBezTo>
                <a:lnTo>
                  <a:pt x="10333" y="14656"/>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85" name="Shape"/>
          <p:cNvSpPr/>
          <p:nvPr/>
        </p:nvSpPr>
        <p:spPr>
          <a:xfrm>
            <a:off x="12084050" y="6064250"/>
            <a:ext cx="690129" cy="21612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742" y="21422"/>
                </a:moveTo>
                <a:cubicBezTo>
                  <a:pt x="19734" y="21422"/>
                  <a:pt x="20703" y="21484"/>
                  <a:pt x="21600" y="21600"/>
                </a:cubicBezTo>
                <a:cubicBezTo>
                  <a:pt x="20921" y="20383"/>
                  <a:pt x="20275" y="19205"/>
                  <a:pt x="19667" y="18076"/>
                </a:cubicBezTo>
                <a:cubicBezTo>
                  <a:pt x="17908" y="15432"/>
                  <a:pt x="16596" y="14832"/>
                  <a:pt x="14650" y="11365"/>
                </a:cubicBezTo>
                <a:cubicBezTo>
                  <a:pt x="13297" y="8156"/>
                  <a:pt x="11087" y="4923"/>
                  <a:pt x="7944" y="0"/>
                </a:cubicBezTo>
                <a:lnTo>
                  <a:pt x="0" y="0"/>
                </a:lnTo>
                <a:cubicBezTo>
                  <a:pt x="4364" y="7347"/>
                  <a:pt x="8425" y="14400"/>
                  <a:pt x="12874" y="21422"/>
                </a:cubicBezTo>
                <a:lnTo>
                  <a:pt x="18742" y="21422"/>
                </a:lnTo>
                <a:lnTo>
                  <a:pt x="18742" y="21422"/>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86" name="Shape"/>
          <p:cNvSpPr/>
          <p:nvPr/>
        </p:nvSpPr>
        <p:spPr>
          <a:xfrm>
            <a:off x="10763250" y="7829549"/>
            <a:ext cx="100219" cy="388614"/>
          </a:xfrm>
          <a:custGeom>
            <a:avLst/>
            <a:gdLst/>
            <a:ahLst/>
            <a:cxnLst>
              <a:cxn ang="0">
                <a:pos x="wd2" y="hd2"/>
              </a:cxn>
              <a:cxn ang="5400000">
                <a:pos x="wd2" y="hd2"/>
              </a:cxn>
              <a:cxn ang="10800000">
                <a:pos x="wd2" y="hd2"/>
              </a:cxn>
              <a:cxn ang="16200000">
                <a:pos x="wd2" y="hd2"/>
              </a:cxn>
            </a:cxnLst>
            <a:rect l="0" t="0" r="r" b="b"/>
            <a:pathLst>
              <a:path w="17822" h="20686" fill="norm" stroke="1" extrusionOk="0">
                <a:moveTo>
                  <a:pt x="9585" y="20686"/>
                </a:moveTo>
                <a:lnTo>
                  <a:pt x="17822" y="20686"/>
                </a:lnTo>
                <a:cubicBezTo>
                  <a:pt x="13680" y="14612"/>
                  <a:pt x="8969" y="7867"/>
                  <a:pt x="3300" y="68"/>
                </a:cubicBezTo>
                <a:cubicBezTo>
                  <a:pt x="-3778" y="-914"/>
                  <a:pt x="1562" y="8874"/>
                  <a:pt x="9585" y="20686"/>
                </a:cubicBezTo>
                <a:lnTo>
                  <a:pt x="9585" y="20686"/>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87" name="Shape"/>
          <p:cNvSpPr/>
          <p:nvPr/>
        </p:nvSpPr>
        <p:spPr>
          <a:xfrm>
            <a:off x="12655550" y="6064250"/>
            <a:ext cx="600238" cy="2797628"/>
          </a:xfrm>
          <a:custGeom>
            <a:avLst/>
            <a:gdLst/>
            <a:ahLst/>
            <a:cxnLst>
              <a:cxn ang="0">
                <a:pos x="wd2" y="hd2"/>
              </a:cxn>
              <a:cxn ang="5400000">
                <a:pos x="wd2" y="hd2"/>
              </a:cxn>
              <a:cxn ang="10800000">
                <a:pos x="wd2" y="hd2"/>
              </a:cxn>
              <a:cxn ang="16200000">
                <a:pos x="wd2" y="hd2"/>
              </a:cxn>
            </a:cxnLst>
            <a:rect l="0" t="0" r="r" b="b"/>
            <a:pathLst>
              <a:path w="21402" h="21433" fill="norm" stroke="1" extrusionOk="0">
                <a:moveTo>
                  <a:pt x="17370" y="20908"/>
                </a:moveTo>
                <a:cubicBezTo>
                  <a:pt x="17603" y="21012"/>
                  <a:pt x="17833" y="21115"/>
                  <a:pt x="18059" y="21217"/>
                </a:cubicBezTo>
                <a:cubicBezTo>
                  <a:pt x="18910" y="21600"/>
                  <a:pt x="21600" y="21436"/>
                  <a:pt x="21390" y="21014"/>
                </a:cubicBezTo>
                <a:cubicBezTo>
                  <a:pt x="21289" y="20810"/>
                  <a:pt x="21184" y="20605"/>
                  <a:pt x="21084" y="20399"/>
                </a:cubicBezTo>
                <a:cubicBezTo>
                  <a:pt x="21026" y="20335"/>
                  <a:pt x="20972" y="20270"/>
                  <a:pt x="20913" y="20205"/>
                </a:cubicBezTo>
                <a:cubicBezTo>
                  <a:pt x="18991" y="18096"/>
                  <a:pt x="16008" y="15531"/>
                  <a:pt x="14047" y="13309"/>
                </a:cubicBezTo>
                <a:cubicBezTo>
                  <a:pt x="11944" y="10926"/>
                  <a:pt x="11323" y="9518"/>
                  <a:pt x="9174" y="7225"/>
                </a:cubicBezTo>
                <a:cubicBezTo>
                  <a:pt x="6909" y="4806"/>
                  <a:pt x="4503" y="2405"/>
                  <a:pt x="2057" y="0"/>
                </a:cubicBezTo>
                <a:lnTo>
                  <a:pt x="0" y="0"/>
                </a:lnTo>
                <a:cubicBezTo>
                  <a:pt x="1852" y="2126"/>
                  <a:pt x="3624" y="4214"/>
                  <a:pt x="5482" y="6490"/>
                </a:cubicBezTo>
                <a:cubicBezTo>
                  <a:pt x="9324" y="11198"/>
                  <a:pt x="13299" y="16035"/>
                  <a:pt x="17370" y="20908"/>
                </a:cubicBezTo>
                <a:lnTo>
                  <a:pt x="17370" y="20908"/>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88" name="Shape"/>
          <p:cNvSpPr/>
          <p:nvPr/>
        </p:nvSpPr>
        <p:spPr>
          <a:xfrm>
            <a:off x="9785350" y="6419850"/>
            <a:ext cx="412750" cy="179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1"/>
                </a:moveTo>
                <a:lnTo>
                  <a:pt x="0" y="221"/>
                </a:lnTo>
                <a:cubicBezTo>
                  <a:pt x="5844" y="7036"/>
                  <a:pt x="11340" y="14155"/>
                  <a:pt x="17407" y="21584"/>
                </a:cubicBezTo>
                <a:cubicBezTo>
                  <a:pt x="17931" y="21594"/>
                  <a:pt x="18458" y="21600"/>
                  <a:pt x="18993" y="21600"/>
                </a:cubicBezTo>
                <a:lnTo>
                  <a:pt x="21600" y="21600"/>
                </a:lnTo>
                <a:cubicBezTo>
                  <a:pt x="14799" y="13605"/>
                  <a:pt x="6443" y="4867"/>
                  <a:pt x="10" y="0"/>
                </a:cubicBezTo>
                <a:cubicBezTo>
                  <a:pt x="7" y="30"/>
                  <a:pt x="0" y="61"/>
                  <a:pt x="0" y="91"/>
                </a:cubicBezTo>
                <a:lnTo>
                  <a:pt x="0" y="91"/>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89" name="Shape"/>
          <p:cNvSpPr/>
          <p:nvPr/>
        </p:nvSpPr>
        <p:spPr>
          <a:xfrm>
            <a:off x="14370050" y="6076950"/>
            <a:ext cx="311151" cy="1568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1959"/>
                </a:moveTo>
                <a:cubicBezTo>
                  <a:pt x="16619" y="7568"/>
                  <a:pt x="12935" y="4073"/>
                  <a:pt x="9404" y="669"/>
                </a:cubicBezTo>
                <a:cubicBezTo>
                  <a:pt x="6584" y="332"/>
                  <a:pt x="3403" y="100"/>
                  <a:pt x="0" y="0"/>
                </a:cubicBezTo>
                <a:cubicBezTo>
                  <a:pt x="7369" y="7350"/>
                  <a:pt x="14295" y="14546"/>
                  <a:pt x="21600" y="21600"/>
                </a:cubicBezTo>
                <a:lnTo>
                  <a:pt x="21600" y="11959"/>
                </a:lnTo>
                <a:lnTo>
                  <a:pt x="21600" y="11959"/>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90" name="Shape"/>
          <p:cNvSpPr/>
          <p:nvPr/>
        </p:nvSpPr>
        <p:spPr>
          <a:xfrm>
            <a:off x="13760449" y="8007350"/>
            <a:ext cx="78802" cy="214597"/>
          </a:xfrm>
          <a:custGeom>
            <a:avLst/>
            <a:gdLst/>
            <a:ahLst/>
            <a:cxnLst>
              <a:cxn ang="0">
                <a:pos x="wd2" y="hd2"/>
              </a:cxn>
              <a:cxn ang="5400000">
                <a:pos x="wd2" y="hd2"/>
              </a:cxn>
              <a:cxn ang="10800000">
                <a:pos x="wd2" y="hd2"/>
              </a:cxn>
              <a:cxn ang="16200000">
                <a:pos x="wd2" y="hd2"/>
              </a:cxn>
            </a:cxnLst>
            <a:rect l="0" t="0" r="r" b="b"/>
            <a:pathLst>
              <a:path w="19161" h="19149" fill="norm" stroke="1" extrusionOk="0">
                <a:moveTo>
                  <a:pt x="4354" y="19149"/>
                </a:moveTo>
                <a:lnTo>
                  <a:pt x="19161" y="19149"/>
                </a:lnTo>
                <a:cubicBezTo>
                  <a:pt x="17094" y="14620"/>
                  <a:pt x="13872" y="8935"/>
                  <a:pt x="8057" y="651"/>
                </a:cubicBezTo>
                <a:cubicBezTo>
                  <a:pt x="-2439" y="-2451"/>
                  <a:pt x="-1574" y="5817"/>
                  <a:pt x="4354" y="19149"/>
                </a:cubicBezTo>
                <a:lnTo>
                  <a:pt x="4354" y="19149"/>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91" name="Shape"/>
          <p:cNvSpPr/>
          <p:nvPr/>
        </p:nvSpPr>
        <p:spPr>
          <a:xfrm>
            <a:off x="9785350" y="7829550"/>
            <a:ext cx="44450" cy="1841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624"/>
                </a:moveTo>
                <a:cubicBezTo>
                  <a:pt x="0" y="9452"/>
                  <a:pt x="7813" y="15895"/>
                  <a:pt x="21600" y="21600"/>
                </a:cubicBezTo>
                <a:cubicBezTo>
                  <a:pt x="14310" y="14348"/>
                  <a:pt x="7103" y="7146"/>
                  <a:pt x="0" y="0"/>
                </a:cubicBezTo>
                <a:lnTo>
                  <a:pt x="0" y="2624"/>
                </a:lnTo>
                <a:lnTo>
                  <a:pt x="0" y="2624"/>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92" name="Shape"/>
          <p:cNvSpPr/>
          <p:nvPr/>
        </p:nvSpPr>
        <p:spPr>
          <a:xfrm>
            <a:off x="9925050" y="6064249"/>
            <a:ext cx="603843" cy="21429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9" y="14908"/>
                </a:moveTo>
                <a:cubicBezTo>
                  <a:pt x="15397" y="12719"/>
                  <a:pt x="14561" y="10465"/>
                  <a:pt x="12859" y="8033"/>
                </a:cubicBezTo>
                <a:cubicBezTo>
                  <a:pt x="11016" y="5404"/>
                  <a:pt x="9086" y="2716"/>
                  <a:pt x="7114" y="0"/>
                </a:cubicBezTo>
                <a:cubicBezTo>
                  <a:pt x="4458" y="30"/>
                  <a:pt x="2009" y="286"/>
                  <a:pt x="0" y="701"/>
                </a:cubicBezTo>
                <a:cubicBezTo>
                  <a:pt x="5342" y="7779"/>
                  <a:pt x="10215" y="14569"/>
                  <a:pt x="14836" y="21600"/>
                </a:cubicBezTo>
                <a:lnTo>
                  <a:pt x="21600" y="21600"/>
                </a:lnTo>
                <a:cubicBezTo>
                  <a:pt x="19976" y="19346"/>
                  <a:pt x="18388" y="17109"/>
                  <a:pt x="16889" y="14908"/>
                </a:cubicBezTo>
                <a:lnTo>
                  <a:pt x="16889" y="14908"/>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93" name="Shape"/>
          <p:cNvSpPr/>
          <p:nvPr/>
        </p:nvSpPr>
        <p:spPr>
          <a:xfrm>
            <a:off x="11131550" y="6064250"/>
            <a:ext cx="518235" cy="21433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161" y="21600"/>
                </a:moveTo>
                <a:lnTo>
                  <a:pt x="21600" y="21600"/>
                </a:lnTo>
                <a:cubicBezTo>
                  <a:pt x="20406" y="19799"/>
                  <a:pt x="19118" y="17955"/>
                  <a:pt x="17532" y="15986"/>
                </a:cubicBezTo>
                <a:cubicBezTo>
                  <a:pt x="15008" y="12854"/>
                  <a:pt x="11243" y="9217"/>
                  <a:pt x="8499" y="5777"/>
                </a:cubicBezTo>
                <a:cubicBezTo>
                  <a:pt x="7203" y="4154"/>
                  <a:pt x="5860" y="2220"/>
                  <a:pt x="4244" y="0"/>
                </a:cubicBezTo>
                <a:lnTo>
                  <a:pt x="0" y="0"/>
                </a:lnTo>
                <a:cubicBezTo>
                  <a:pt x="5779" y="6853"/>
                  <a:pt x="11058" y="13342"/>
                  <a:pt x="13576" y="18562"/>
                </a:cubicBezTo>
                <a:cubicBezTo>
                  <a:pt x="14449" y="19585"/>
                  <a:pt x="15311" y="20597"/>
                  <a:pt x="16161" y="21600"/>
                </a:cubicBezTo>
                <a:lnTo>
                  <a:pt x="16161" y="21600"/>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94" name="Shape"/>
          <p:cNvSpPr/>
          <p:nvPr/>
        </p:nvSpPr>
        <p:spPr>
          <a:xfrm>
            <a:off x="10712450" y="6064250"/>
            <a:ext cx="641351" cy="21526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94" y="21600"/>
                </a:moveTo>
                <a:lnTo>
                  <a:pt x="21600" y="21600"/>
                </a:lnTo>
                <a:cubicBezTo>
                  <a:pt x="20643" y="19757"/>
                  <a:pt x="19871" y="18065"/>
                  <a:pt x="19336" y="16568"/>
                </a:cubicBezTo>
                <a:cubicBezTo>
                  <a:pt x="17413" y="13750"/>
                  <a:pt x="15709" y="11878"/>
                  <a:pt x="14239" y="10971"/>
                </a:cubicBezTo>
                <a:cubicBezTo>
                  <a:pt x="12648" y="7501"/>
                  <a:pt x="10342" y="3791"/>
                  <a:pt x="7792" y="0"/>
                </a:cubicBezTo>
                <a:lnTo>
                  <a:pt x="0" y="0"/>
                </a:lnTo>
                <a:cubicBezTo>
                  <a:pt x="4100" y="5966"/>
                  <a:pt x="8412" y="12117"/>
                  <a:pt x="10280" y="17149"/>
                </a:cubicBezTo>
                <a:cubicBezTo>
                  <a:pt x="11658" y="18619"/>
                  <a:pt x="12829" y="20096"/>
                  <a:pt x="13894" y="21600"/>
                </a:cubicBezTo>
                <a:lnTo>
                  <a:pt x="13894" y="21600"/>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95" name="Shape"/>
          <p:cNvSpPr/>
          <p:nvPr/>
        </p:nvSpPr>
        <p:spPr>
          <a:xfrm>
            <a:off x="11410949" y="6064250"/>
            <a:ext cx="571771" cy="21433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788" y="21600"/>
                </a:moveTo>
                <a:lnTo>
                  <a:pt x="21600" y="21600"/>
                </a:lnTo>
                <a:cubicBezTo>
                  <a:pt x="20521" y="19861"/>
                  <a:pt x="19503" y="18088"/>
                  <a:pt x="18332" y="16440"/>
                </a:cubicBezTo>
                <a:cubicBezTo>
                  <a:pt x="14804" y="11488"/>
                  <a:pt x="9954" y="5588"/>
                  <a:pt x="5612" y="0"/>
                </a:cubicBezTo>
                <a:lnTo>
                  <a:pt x="0" y="0"/>
                </a:lnTo>
                <a:cubicBezTo>
                  <a:pt x="2676" y="3753"/>
                  <a:pt x="5167" y="7481"/>
                  <a:pt x="7772" y="11103"/>
                </a:cubicBezTo>
                <a:cubicBezTo>
                  <a:pt x="10377" y="14722"/>
                  <a:pt x="13191" y="18158"/>
                  <a:pt x="15788" y="21600"/>
                </a:cubicBezTo>
                <a:lnTo>
                  <a:pt x="15788" y="21600"/>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96" name="Shape"/>
          <p:cNvSpPr/>
          <p:nvPr/>
        </p:nvSpPr>
        <p:spPr>
          <a:xfrm>
            <a:off x="14497050" y="6115050"/>
            <a:ext cx="173594" cy="8200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8133"/>
                </a:moveTo>
                <a:cubicBezTo>
                  <a:pt x="21600" y="4688"/>
                  <a:pt x="12953" y="1672"/>
                  <a:pt x="0" y="0"/>
                </a:cubicBezTo>
                <a:cubicBezTo>
                  <a:pt x="6254" y="6513"/>
                  <a:pt x="12778" y="13198"/>
                  <a:pt x="21600" y="21600"/>
                </a:cubicBezTo>
                <a:lnTo>
                  <a:pt x="21600" y="8133"/>
                </a:lnTo>
                <a:lnTo>
                  <a:pt x="21600" y="8133"/>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97" name="Shape"/>
          <p:cNvSpPr/>
          <p:nvPr/>
        </p:nvSpPr>
        <p:spPr>
          <a:xfrm>
            <a:off x="9785350" y="6140450"/>
            <a:ext cx="565151" cy="2076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958"/>
                </a:moveTo>
                <a:cubicBezTo>
                  <a:pt x="4704" y="7158"/>
                  <a:pt x="10816" y="14700"/>
                  <a:pt x="15790" y="21600"/>
                </a:cubicBezTo>
                <a:lnTo>
                  <a:pt x="21600" y="21600"/>
                </a:lnTo>
                <a:cubicBezTo>
                  <a:pt x="16639" y="14333"/>
                  <a:pt x="11407" y="7315"/>
                  <a:pt x="5673" y="0"/>
                </a:cubicBezTo>
                <a:cubicBezTo>
                  <a:pt x="2302" y="671"/>
                  <a:pt x="92" y="1743"/>
                  <a:pt x="0" y="2958"/>
                </a:cubicBezTo>
                <a:lnTo>
                  <a:pt x="0" y="2958"/>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98" name="Shape"/>
          <p:cNvSpPr/>
          <p:nvPr/>
        </p:nvSpPr>
        <p:spPr>
          <a:xfrm>
            <a:off x="10128250" y="6064250"/>
            <a:ext cx="996950" cy="21526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40" y="14909"/>
                </a:moveTo>
                <a:cubicBezTo>
                  <a:pt x="6851" y="17110"/>
                  <a:pt x="7815" y="19347"/>
                  <a:pt x="8802" y="21600"/>
                </a:cubicBezTo>
                <a:lnTo>
                  <a:pt x="14497" y="21600"/>
                </a:lnTo>
                <a:cubicBezTo>
                  <a:pt x="13517" y="19364"/>
                  <a:pt x="12864" y="17511"/>
                  <a:pt x="13729" y="17697"/>
                </a:cubicBezTo>
                <a:cubicBezTo>
                  <a:pt x="14422" y="19173"/>
                  <a:pt x="14998" y="20450"/>
                  <a:pt x="15504" y="21600"/>
                </a:cubicBezTo>
                <a:lnTo>
                  <a:pt x="21600" y="21600"/>
                </a:lnTo>
                <a:cubicBezTo>
                  <a:pt x="20909" y="20096"/>
                  <a:pt x="20150" y="18619"/>
                  <a:pt x="19256" y="17149"/>
                </a:cubicBezTo>
                <a:cubicBezTo>
                  <a:pt x="18045" y="12117"/>
                  <a:pt x="15248" y="5966"/>
                  <a:pt x="12590" y="0"/>
                </a:cubicBezTo>
                <a:lnTo>
                  <a:pt x="324" y="0"/>
                </a:lnTo>
                <a:cubicBezTo>
                  <a:pt x="215" y="0"/>
                  <a:pt x="108" y="2"/>
                  <a:pt x="0" y="4"/>
                </a:cubicBezTo>
                <a:cubicBezTo>
                  <a:pt x="1199" y="2719"/>
                  <a:pt x="2371" y="5407"/>
                  <a:pt x="3491" y="8036"/>
                </a:cubicBezTo>
                <a:cubicBezTo>
                  <a:pt x="4525" y="10467"/>
                  <a:pt x="5033" y="12721"/>
                  <a:pt x="5940" y="14909"/>
                </a:cubicBezTo>
                <a:lnTo>
                  <a:pt x="5940" y="14909"/>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99" name="Shape"/>
          <p:cNvSpPr/>
          <p:nvPr/>
        </p:nvSpPr>
        <p:spPr>
          <a:xfrm>
            <a:off x="11563350" y="6064250"/>
            <a:ext cx="590551" cy="21526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92" y="21600"/>
                </a:moveTo>
                <a:lnTo>
                  <a:pt x="21600" y="21600"/>
                </a:lnTo>
                <a:cubicBezTo>
                  <a:pt x="17845" y="16299"/>
                  <a:pt x="14037" y="11027"/>
                  <a:pt x="10140" y="5889"/>
                </a:cubicBezTo>
                <a:cubicBezTo>
                  <a:pt x="8892" y="4243"/>
                  <a:pt x="7437" y="2203"/>
                  <a:pt x="5892" y="0"/>
                </a:cubicBezTo>
                <a:lnTo>
                  <a:pt x="0" y="0"/>
                </a:lnTo>
                <a:cubicBezTo>
                  <a:pt x="4181" y="5588"/>
                  <a:pt x="8850" y="11488"/>
                  <a:pt x="12246" y="16440"/>
                </a:cubicBezTo>
                <a:cubicBezTo>
                  <a:pt x="13374" y="18088"/>
                  <a:pt x="14353" y="19861"/>
                  <a:pt x="15392" y="21600"/>
                </a:cubicBezTo>
                <a:lnTo>
                  <a:pt x="15392" y="21600"/>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00" name="Shape"/>
          <p:cNvSpPr/>
          <p:nvPr/>
        </p:nvSpPr>
        <p:spPr>
          <a:xfrm>
            <a:off x="9785350" y="6445250"/>
            <a:ext cx="336550" cy="17716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931"/>
                </a:moveTo>
                <a:cubicBezTo>
                  <a:pt x="830" y="17679"/>
                  <a:pt x="1672" y="18432"/>
                  <a:pt x="2524" y="19191"/>
                </a:cubicBezTo>
                <a:cubicBezTo>
                  <a:pt x="6126" y="20526"/>
                  <a:pt x="13243" y="21471"/>
                  <a:pt x="21600" y="21600"/>
                </a:cubicBezTo>
                <a:cubicBezTo>
                  <a:pt x="14072" y="14088"/>
                  <a:pt x="7252" y="6890"/>
                  <a:pt x="0" y="0"/>
                </a:cubicBezTo>
                <a:lnTo>
                  <a:pt x="0" y="16931"/>
                </a:lnTo>
                <a:lnTo>
                  <a:pt x="0" y="16931"/>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01" name="Shape"/>
          <p:cNvSpPr/>
          <p:nvPr/>
        </p:nvSpPr>
        <p:spPr>
          <a:xfrm>
            <a:off x="11868150" y="6064250"/>
            <a:ext cx="629579" cy="21433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40" y="21526"/>
                </a:moveTo>
                <a:cubicBezTo>
                  <a:pt x="14359" y="21550"/>
                  <a:pt x="14379" y="21575"/>
                  <a:pt x="14397" y="21600"/>
                </a:cubicBezTo>
                <a:lnTo>
                  <a:pt x="21600" y="21600"/>
                </a:lnTo>
                <a:cubicBezTo>
                  <a:pt x="16724" y="14520"/>
                  <a:pt x="12272" y="7408"/>
                  <a:pt x="7489" y="0"/>
                </a:cubicBezTo>
                <a:lnTo>
                  <a:pt x="0" y="0"/>
                </a:lnTo>
                <a:cubicBezTo>
                  <a:pt x="1236" y="2473"/>
                  <a:pt x="3579" y="5766"/>
                  <a:pt x="4978" y="7888"/>
                </a:cubicBezTo>
                <a:cubicBezTo>
                  <a:pt x="7628" y="11908"/>
                  <a:pt x="11428" y="17604"/>
                  <a:pt x="14340" y="21526"/>
                </a:cubicBezTo>
                <a:lnTo>
                  <a:pt x="14340" y="21526"/>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02" name="Shape"/>
          <p:cNvSpPr/>
          <p:nvPr/>
        </p:nvSpPr>
        <p:spPr>
          <a:xfrm>
            <a:off x="11233150" y="6064250"/>
            <a:ext cx="593567" cy="21433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02" y="15986"/>
                </a:moveTo>
                <a:cubicBezTo>
                  <a:pt x="12986" y="17955"/>
                  <a:pt x="14111" y="19799"/>
                  <a:pt x="15154" y="21600"/>
                </a:cubicBezTo>
                <a:lnTo>
                  <a:pt x="21600" y="21600"/>
                </a:lnTo>
                <a:cubicBezTo>
                  <a:pt x="19098" y="18158"/>
                  <a:pt x="16387" y="14722"/>
                  <a:pt x="13878" y="11103"/>
                </a:cubicBezTo>
                <a:cubicBezTo>
                  <a:pt x="11368" y="7481"/>
                  <a:pt x="8969" y="3753"/>
                  <a:pt x="6391" y="0"/>
                </a:cubicBezTo>
                <a:lnTo>
                  <a:pt x="0" y="0"/>
                </a:lnTo>
                <a:cubicBezTo>
                  <a:pt x="1411" y="2220"/>
                  <a:pt x="2584" y="4154"/>
                  <a:pt x="3715" y="5777"/>
                </a:cubicBezTo>
                <a:cubicBezTo>
                  <a:pt x="6111" y="9217"/>
                  <a:pt x="9399" y="12854"/>
                  <a:pt x="11602" y="15986"/>
                </a:cubicBezTo>
                <a:lnTo>
                  <a:pt x="11602" y="15986"/>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03" name="Shape"/>
          <p:cNvSpPr/>
          <p:nvPr/>
        </p:nvSpPr>
        <p:spPr>
          <a:xfrm>
            <a:off x="12338050" y="6064250"/>
            <a:ext cx="806450" cy="2736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94" y="14314"/>
                </a:moveTo>
                <a:cubicBezTo>
                  <a:pt x="10618" y="15208"/>
                  <a:pt x="11174" y="16141"/>
                  <a:pt x="11759" y="17105"/>
                </a:cubicBezTo>
                <a:cubicBezTo>
                  <a:pt x="12860" y="17236"/>
                  <a:pt x="13832" y="17454"/>
                  <a:pt x="14538" y="17746"/>
                </a:cubicBezTo>
                <a:cubicBezTo>
                  <a:pt x="16373" y="18504"/>
                  <a:pt x="19209" y="20142"/>
                  <a:pt x="21600" y="21600"/>
                </a:cubicBezTo>
                <a:cubicBezTo>
                  <a:pt x="18523" y="16566"/>
                  <a:pt x="15518" y="11569"/>
                  <a:pt x="12614" y="6704"/>
                </a:cubicBezTo>
                <a:cubicBezTo>
                  <a:pt x="11210" y="4353"/>
                  <a:pt x="9870" y="2196"/>
                  <a:pt x="8470" y="0"/>
                </a:cubicBezTo>
                <a:lnTo>
                  <a:pt x="0" y="0"/>
                </a:lnTo>
                <a:cubicBezTo>
                  <a:pt x="2707" y="3898"/>
                  <a:pt x="4610" y="6459"/>
                  <a:pt x="5774" y="9000"/>
                </a:cubicBezTo>
                <a:cubicBezTo>
                  <a:pt x="7450" y="11745"/>
                  <a:pt x="8580" y="12220"/>
                  <a:pt x="10094" y="14314"/>
                </a:cubicBezTo>
                <a:lnTo>
                  <a:pt x="10094" y="14314"/>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04" name="Shape"/>
          <p:cNvSpPr/>
          <p:nvPr/>
        </p:nvSpPr>
        <p:spPr>
          <a:xfrm>
            <a:off x="12719049" y="6064250"/>
            <a:ext cx="644428" cy="26627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1" y="14093"/>
                </a:moveTo>
                <a:cubicBezTo>
                  <a:pt x="13115" y="16445"/>
                  <a:pt x="15919" y="19161"/>
                  <a:pt x="17726" y="21395"/>
                </a:cubicBezTo>
                <a:cubicBezTo>
                  <a:pt x="17782" y="21463"/>
                  <a:pt x="17832" y="21532"/>
                  <a:pt x="17886" y="21600"/>
                </a:cubicBezTo>
                <a:cubicBezTo>
                  <a:pt x="17156" y="19913"/>
                  <a:pt x="16716" y="18219"/>
                  <a:pt x="20660" y="17589"/>
                </a:cubicBezTo>
                <a:cubicBezTo>
                  <a:pt x="20955" y="17542"/>
                  <a:pt x="21271" y="17505"/>
                  <a:pt x="21600" y="17475"/>
                </a:cubicBezTo>
                <a:cubicBezTo>
                  <a:pt x="20148" y="15516"/>
                  <a:pt x="19341" y="13918"/>
                  <a:pt x="17655" y="11857"/>
                </a:cubicBezTo>
                <a:cubicBezTo>
                  <a:pt x="14707" y="8261"/>
                  <a:pt x="11125" y="4717"/>
                  <a:pt x="7970" y="902"/>
                </a:cubicBezTo>
                <a:cubicBezTo>
                  <a:pt x="7724" y="604"/>
                  <a:pt x="7485" y="303"/>
                  <a:pt x="7251" y="0"/>
                </a:cubicBezTo>
                <a:lnTo>
                  <a:pt x="0" y="0"/>
                </a:lnTo>
                <a:cubicBezTo>
                  <a:pt x="2300" y="2547"/>
                  <a:pt x="4561" y="5089"/>
                  <a:pt x="6690" y="7650"/>
                </a:cubicBezTo>
                <a:cubicBezTo>
                  <a:pt x="8710" y="10078"/>
                  <a:pt x="9294" y="11569"/>
                  <a:pt x="11271" y="14093"/>
                </a:cubicBezTo>
                <a:lnTo>
                  <a:pt x="11271" y="14093"/>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05" name="Shape"/>
          <p:cNvSpPr/>
          <p:nvPr/>
        </p:nvSpPr>
        <p:spPr>
          <a:xfrm>
            <a:off x="13163550" y="6064250"/>
            <a:ext cx="1503649" cy="21433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76" y="21600"/>
                </a:moveTo>
                <a:lnTo>
                  <a:pt x="8459" y="21600"/>
                </a:lnTo>
                <a:cubicBezTo>
                  <a:pt x="8109" y="20094"/>
                  <a:pt x="8058" y="19161"/>
                  <a:pt x="8678" y="19511"/>
                </a:cubicBezTo>
                <a:cubicBezTo>
                  <a:pt x="9022" y="20446"/>
                  <a:pt x="9212" y="21089"/>
                  <a:pt x="9334" y="21600"/>
                </a:cubicBezTo>
                <a:lnTo>
                  <a:pt x="16404" y="21600"/>
                </a:lnTo>
                <a:cubicBezTo>
                  <a:pt x="19274" y="21600"/>
                  <a:pt x="21600" y="19969"/>
                  <a:pt x="21600" y="17958"/>
                </a:cubicBezTo>
                <a:lnTo>
                  <a:pt x="21600" y="15852"/>
                </a:lnTo>
                <a:cubicBezTo>
                  <a:pt x="20106" y="10688"/>
                  <a:pt x="18690" y="5421"/>
                  <a:pt x="17184" y="41"/>
                </a:cubicBezTo>
                <a:cubicBezTo>
                  <a:pt x="16929" y="14"/>
                  <a:pt x="16669" y="0"/>
                  <a:pt x="16404" y="0"/>
                </a:cubicBezTo>
                <a:lnTo>
                  <a:pt x="0" y="0"/>
                </a:lnTo>
                <a:cubicBezTo>
                  <a:pt x="547" y="1720"/>
                  <a:pt x="1104" y="3437"/>
                  <a:pt x="1674" y="5151"/>
                </a:cubicBezTo>
                <a:cubicBezTo>
                  <a:pt x="2355" y="9514"/>
                  <a:pt x="4083" y="15487"/>
                  <a:pt x="5876" y="21600"/>
                </a:cubicBezTo>
                <a:lnTo>
                  <a:pt x="5876" y="21600"/>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06" name="Shape"/>
          <p:cNvSpPr/>
          <p:nvPr/>
        </p:nvSpPr>
        <p:spPr>
          <a:xfrm>
            <a:off x="10941050" y="6064250"/>
            <a:ext cx="581739" cy="21433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789" y="16568"/>
                </a:moveTo>
                <a:cubicBezTo>
                  <a:pt x="13381" y="18065"/>
                  <a:pt x="14236" y="19757"/>
                  <a:pt x="15296" y="21600"/>
                </a:cubicBezTo>
                <a:lnTo>
                  <a:pt x="21600" y="21600"/>
                </a:lnTo>
                <a:cubicBezTo>
                  <a:pt x="20843" y="20597"/>
                  <a:pt x="20076" y="19585"/>
                  <a:pt x="19298" y="18562"/>
                </a:cubicBezTo>
                <a:cubicBezTo>
                  <a:pt x="17054" y="13342"/>
                  <a:pt x="12351" y="6853"/>
                  <a:pt x="7203" y="0"/>
                </a:cubicBezTo>
                <a:lnTo>
                  <a:pt x="0" y="0"/>
                </a:lnTo>
                <a:cubicBezTo>
                  <a:pt x="2824" y="3791"/>
                  <a:pt x="5379" y="7501"/>
                  <a:pt x="7142" y="10971"/>
                </a:cubicBezTo>
                <a:cubicBezTo>
                  <a:pt x="8770" y="11878"/>
                  <a:pt x="10658" y="13750"/>
                  <a:pt x="12789" y="16568"/>
                </a:cubicBezTo>
                <a:lnTo>
                  <a:pt x="12789" y="16568"/>
                </a:lnTo>
              </a:path>
            </a:pathLst>
          </a:custGeom>
          <a:solidFill>
            <a:srgbClr val="4CCA78"/>
          </a:solidFill>
          <a:ln w="12700">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07" name="PARK.ai march 26th, 2021"/>
          <p:cNvSpPr/>
          <p:nvPr/>
        </p:nvSpPr>
        <p:spPr>
          <a:xfrm>
            <a:off x="1028700" y="1010184"/>
            <a:ext cx="16750828" cy="39685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defTabSz="457200">
              <a:lnSpc>
                <a:spcPts val="2700"/>
              </a:lnSpc>
              <a:tabLst>
                <a:tab pos="14592300" algn="l"/>
              </a:tabLst>
            </a:pPr>
            <a:r>
              <a:rPr sz="2400">
                <a:latin typeface="Times New Roman"/>
                <a:ea typeface="Times New Roman"/>
                <a:cs typeface="Times New Roman"/>
                <a:sym typeface="Times New Roman"/>
              </a:rPr>
              <a:t> PARK.ai</a:t>
            </a:r>
            <a:r>
              <a:rPr sz="2400">
                <a:latin typeface="Times New Roman"/>
                <a:ea typeface="Times New Roman"/>
                <a:cs typeface="Times New Roman"/>
                <a:sym typeface="Times New Roman"/>
              </a:rPr>
              <a:t>	march 26th, 2021</a:t>
            </a:r>
          </a:p>
        </p:txBody>
      </p:sp>
      <p:sp>
        <p:nvSpPr>
          <p:cNvPr id="208" name="We're done!"/>
          <p:cNvSpPr/>
          <p:nvPr/>
        </p:nvSpPr>
        <p:spPr>
          <a:xfrm>
            <a:off x="5339258" y="3448050"/>
            <a:ext cx="8244511" cy="3390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l">
              <a:lnSpc>
                <a:spcPts val="11000"/>
              </a:lnSpc>
            </a:pPr>
            <a:r>
              <a:rPr b="1" sz="9600">
                <a:latin typeface="Times New Roman"/>
                <a:ea typeface="Times New Roman"/>
                <a:cs typeface="Times New Roman"/>
                <a:sym typeface="Times New Roman"/>
              </a:rPr>
              <a:t> </a:t>
            </a:r>
            <a:r>
              <a:rPr b="1" sz="9600">
                <a:latin typeface="Times New Roman"/>
                <a:ea typeface="Times New Roman"/>
                <a:cs typeface="Times New Roman"/>
                <a:sym typeface="Times New Roman"/>
              </a:rPr>
              <a:t>We're</a:t>
            </a:r>
            <a:r>
              <a:rPr b="1" sz="9600">
                <a:latin typeface="Times New Roman"/>
                <a:ea typeface="Times New Roman"/>
                <a:cs typeface="Times New Roman"/>
                <a:sym typeface="Times New Roman"/>
              </a:rPr>
              <a:t> </a:t>
            </a:r>
            <a:r>
              <a:rPr b="1" sz="9600">
                <a:latin typeface="Times New Roman"/>
                <a:ea typeface="Times New Roman"/>
                <a:cs typeface="Times New Roman"/>
                <a:sym typeface="Times New Roman"/>
              </a:rPr>
              <a:t>done!</a:t>
            </a:r>
          </a:p>
          <a:p>
            <a:pPr algn="l">
              <a:lnSpc>
                <a:spcPts val="1000"/>
              </a:lnSpc>
            </a:pPr>
          </a:p>
          <a:p>
            <a:pPr algn="l">
              <a:lnSpc>
                <a:spcPts val="1000"/>
              </a:lnSpc>
            </a:pPr>
          </a:p>
          <a:p>
            <a:pPr algn="l">
              <a:lnSpc>
                <a:spcPts val="1000"/>
              </a:lnSpc>
            </a:pPr>
          </a:p>
          <a:p>
            <a:pPr algn="l">
              <a:lnSpc>
                <a:spcPts val="1000"/>
              </a:lnSpc>
            </a:pPr>
          </a:p>
          <a:p>
            <a:pPr algn="l">
              <a:lnSpc>
                <a:spcPts val="1000"/>
              </a:lnSpc>
            </a:pPr>
          </a:p>
          <a:p>
            <a:pPr algn="l">
              <a:lnSpc>
                <a:spcPts val="700"/>
              </a:lnSpc>
            </a:pPr>
          </a:p>
          <a:p>
            <a:pPr algn="l" defTabSz="457200">
              <a:lnSpc>
                <a:spcPts val="3200"/>
              </a:lnSpc>
              <a:tabLst>
                <a:tab pos="5435600" algn="l"/>
              </a:tabLst>
            </a:pPr>
            <a:r>
              <a:rPr sz="2800">
                <a:solidFill>
                  <a:srgbClr val="FEFEFE"/>
                </a:solidFill>
                <a:latin typeface="Times New Roman"/>
                <a:ea typeface="Times New Roman"/>
                <a:cs typeface="Times New Roman"/>
                <a:sym typeface="Times New Roman"/>
              </a:rPr>
              <a:t>	</a:t>
            </a:r>
          </a:p>
        </p:txBody>
      </p:sp>
      <p:sp>
        <p:nvSpPr>
          <p:cNvPr id="209" name="Thanks for giving this opportunities to present our ideas"/>
          <p:cNvSpPr txBox="1"/>
          <p:nvPr/>
        </p:nvSpPr>
        <p:spPr>
          <a:xfrm>
            <a:off x="9970421" y="6370160"/>
            <a:ext cx="4425037" cy="1549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300">
                <a:solidFill>
                  <a:srgbClr val="FFFFFF"/>
                </a:solidFill>
              </a:defRPr>
            </a:lvl1pPr>
          </a:lstStyle>
          <a:p>
            <a:pPr/>
            <a:r>
              <a:t>Thanks for giving this opportunities to present our ideas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