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38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8" r:id="rId4"/>
    <p:sldId id="259" r:id="rId5"/>
    <p:sldId id="261" r:id="rId6"/>
    <p:sldId id="260" r:id="rId7"/>
    <p:sldId id="263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72" r:id="rId18"/>
    <p:sldId id="304" r:id="rId19"/>
    <p:sldId id="305" r:id="rId20"/>
    <p:sldId id="30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2" r:id="rId29"/>
    <p:sldId id="293" r:id="rId30"/>
    <p:sldId id="294" r:id="rId31"/>
    <p:sldId id="295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customXml" Target="../customXml/item1.xml"/><Relationship Id="rId44" Type="http://schemas.openxmlformats.org/officeDocument/2006/relationships/customXmlProps" Target="../customXml/itemProps38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1" Type="http://schemas.openxmlformats.org/officeDocument/2006/relationships/image" Target="../media/image1.png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image" Target="../media/image2.png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0" Type="http://schemas.openxmlformats.org/officeDocument/2006/relationships/tags" Target="../tags/tag104.xml"/><Relationship Id="rId2" Type="http://schemas.openxmlformats.org/officeDocument/2006/relationships/tags" Target="../tags/tag87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image" Target="../media/image2.png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2" Type="http://schemas.openxmlformats.org/officeDocument/2006/relationships/tags" Target="../tags/tag124.xml"/><Relationship Id="rId21" Type="http://schemas.openxmlformats.org/officeDocument/2006/relationships/tags" Target="../tags/tag123.xml"/><Relationship Id="rId20" Type="http://schemas.openxmlformats.org/officeDocument/2006/relationships/tags" Target="../tags/tag122.xml"/><Relationship Id="rId2" Type="http://schemas.openxmlformats.org/officeDocument/2006/relationships/tags" Target="../tags/tag105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image" Target="../media/image2.png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image" Target="../media/image4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1" Type="http://schemas.openxmlformats.org/officeDocument/2006/relationships/tags" Target="../tags/tag152.xml"/><Relationship Id="rId20" Type="http://schemas.openxmlformats.org/officeDocument/2006/relationships/tags" Target="../tags/tag151.xml"/><Relationship Id="rId2" Type="http://schemas.openxmlformats.org/officeDocument/2006/relationships/tags" Target="../tags/tag134.xml"/><Relationship Id="rId19" Type="http://schemas.openxmlformats.org/officeDocument/2006/relationships/tags" Target="../tags/tag150.xml"/><Relationship Id="rId18" Type="http://schemas.openxmlformats.org/officeDocument/2006/relationships/tags" Target="../tags/tag149.xml"/><Relationship Id="rId17" Type="http://schemas.openxmlformats.org/officeDocument/2006/relationships/tags" Target="../tags/tag148.xml"/><Relationship Id="rId16" Type="http://schemas.openxmlformats.org/officeDocument/2006/relationships/tags" Target="../tags/tag147.xml"/><Relationship Id="rId15" Type="http://schemas.openxmlformats.org/officeDocument/2006/relationships/image" Target="../media/image2.png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9" Type="http://schemas.openxmlformats.org/officeDocument/2006/relationships/tags" Target="../tags/tag169.xml"/><Relationship Id="rId18" Type="http://schemas.openxmlformats.org/officeDocument/2006/relationships/tags" Target="../tags/tag168.xml"/><Relationship Id="rId17" Type="http://schemas.openxmlformats.org/officeDocument/2006/relationships/tags" Target="../tags/tag167.xml"/><Relationship Id="rId16" Type="http://schemas.openxmlformats.org/officeDocument/2006/relationships/tags" Target="../tags/tag166.xml"/><Relationship Id="rId15" Type="http://schemas.openxmlformats.org/officeDocument/2006/relationships/tags" Target="../tags/tag165.xml"/><Relationship Id="rId14" Type="http://schemas.openxmlformats.org/officeDocument/2006/relationships/image" Target="../media/image2.png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8" Type="http://schemas.openxmlformats.org/officeDocument/2006/relationships/tags" Target="../tags/tag185.xml"/><Relationship Id="rId17" Type="http://schemas.openxmlformats.org/officeDocument/2006/relationships/tags" Target="../tags/tag184.xml"/><Relationship Id="rId16" Type="http://schemas.openxmlformats.org/officeDocument/2006/relationships/tags" Target="../tags/tag183.xml"/><Relationship Id="rId15" Type="http://schemas.openxmlformats.org/officeDocument/2006/relationships/tags" Target="../tags/tag182.xml"/><Relationship Id="rId14" Type="http://schemas.openxmlformats.org/officeDocument/2006/relationships/image" Target="../media/image2.png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image" Target="../media/image5.png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image" Target="../media/image2.png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0" Type="http://schemas.openxmlformats.org/officeDocument/2006/relationships/tags" Target="../tags/tag226.xml"/><Relationship Id="rId2" Type="http://schemas.openxmlformats.org/officeDocument/2006/relationships/tags" Target="../tags/tag209.xml"/><Relationship Id="rId19" Type="http://schemas.openxmlformats.org/officeDocument/2006/relationships/tags" Target="../tags/tag225.xml"/><Relationship Id="rId18" Type="http://schemas.openxmlformats.org/officeDocument/2006/relationships/tags" Target="../tags/tag224.xml"/><Relationship Id="rId17" Type="http://schemas.openxmlformats.org/officeDocument/2006/relationships/tags" Target="../tags/tag223.xml"/><Relationship Id="rId16" Type="http://schemas.openxmlformats.org/officeDocument/2006/relationships/tags" Target="../tags/tag222.xml"/><Relationship Id="rId15" Type="http://schemas.openxmlformats.org/officeDocument/2006/relationships/image" Target="../media/image2.png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1" Type="http://schemas.openxmlformats.org/officeDocument/2006/relationships/tags" Target="../tags/tag245.xml"/><Relationship Id="rId20" Type="http://schemas.openxmlformats.org/officeDocument/2006/relationships/tags" Target="../tags/tag244.xml"/><Relationship Id="rId2" Type="http://schemas.openxmlformats.org/officeDocument/2006/relationships/tags" Target="../tags/tag227.xml"/><Relationship Id="rId19" Type="http://schemas.openxmlformats.org/officeDocument/2006/relationships/tags" Target="../tags/tag243.xml"/><Relationship Id="rId18" Type="http://schemas.openxmlformats.org/officeDocument/2006/relationships/tags" Target="../tags/tag242.xml"/><Relationship Id="rId17" Type="http://schemas.openxmlformats.org/officeDocument/2006/relationships/tags" Target="../tags/tag241.xml"/><Relationship Id="rId16" Type="http://schemas.openxmlformats.org/officeDocument/2006/relationships/tags" Target="../tags/tag240.xml"/><Relationship Id="rId15" Type="http://schemas.openxmlformats.org/officeDocument/2006/relationships/image" Target="../media/image2.png"/><Relationship Id="rId14" Type="http://schemas.openxmlformats.org/officeDocument/2006/relationships/tags" Target="../tags/tag239.xml"/><Relationship Id="rId13" Type="http://schemas.openxmlformats.org/officeDocument/2006/relationships/tags" Target="../tags/tag238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tags" Target="../tags/tag246.xml"/><Relationship Id="rId19" Type="http://schemas.openxmlformats.org/officeDocument/2006/relationships/tags" Target="../tags/tag262.xml"/><Relationship Id="rId18" Type="http://schemas.openxmlformats.org/officeDocument/2006/relationships/tags" Target="../tags/tag261.xml"/><Relationship Id="rId17" Type="http://schemas.openxmlformats.org/officeDocument/2006/relationships/tags" Target="../tags/tag260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image" Target="../media/image2.png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1" Type="http://schemas.openxmlformats.org/officeDocument/2006/relationships/tags" Target="../tags/tag283.xml"/><Relationship Id="rId20" Type="http://schemas.openxmlformats.org/officeDocument/2006/relationships/tags" Target="../tags/tag282.xml"/><Relationship Id="rId2" Type="http://schemas.openxmlformats.org/officeDocument/2006/relationships/tags" Target="../tags/tag265.xml"/><Relationship Id="rId19" Type="http://schemas.openxmlformats.org/officeDocument/2006/relationships/tags" Target="../tags/tag281.xml"/><Relationship Id="rId18" Type="http://schemas.openxmlformats.org/officeDocument/2006/relationships/tags" Target="../tags/tag280.xml"/><Relationship Id="rId17" Type="http://schemas.openxmlformats.org/officeDocument/2006/relationships/tags" Target="../tags/tag279.xml"/><Relationship Id="rId16" Type="http://schemas.openxmlformats.org/officeDocument/2006/relationships/tags" Target="../tags/tag278.xml"/><Relationship Id="rId15" Type="http://schemas.openxmlformats.org/officeDocument/2006/relationships/image" Target="../media/image2.png"/><Relationship Id="rId14" Type="http://schemas.openxmlformats.org/officeDocument/2006/relationships/tags" Target="../tags/tag277.xml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3" Type="http://schemas.openxmlformats.org/officeDocument/2006/relationships/tags" Target="../tags/tag304.xml"/><Relationship Id="rId22" Type="http://schemas.openxmlformats.org/officeDocument/2006/relationships/tags" Target="../tags/tag303.xml"/><Relationship Id="rId21" Type="http://schemas.openxmlformats.org/officeDocument/2006/relationships/tags" Target="../tags/tag302.xml"/><Relationship Id="rId20" Type="http://schemas.openxmlformats.org/officeDocument/2006/relationships/tags" Target="../tags/tag301.xml"/><Relationship Id="rId2" Type="http://schemas.openxmlformats.org/officeDocument/2006/relationships/tags" Target="../tags/tag284.xml"/><Relationship Id="rId19" Type="http://schemas.openxmlformats.org/officeDocument/2006/relationships/tags" Target="../tags/tag300.xml"/><Relationship Id="rId18" Type="http://schemas.openxmlformats.org/officeDocument/2006/relationships/tags" Target="../tags/tag299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image" Target="../media/image2.png"/><Relationship Id="rId13" Type="http://schemas.openxmlformats.org/officeDocument/2006/relationships/tags" Target="../tags/tag295.xml"/><Relationship Id="rId12" Type="http://schemas.openxmlformats.org/officeDocument/2006/relationships/tags" Target="../tags/tag294.xml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1" Type="http://schemas.openxmlformats.org/officeDocument/2006/relationships/tags" Target="../tags/tag323.xml"/><Relationship Id="rId20" Type="http://schemas.openxmlformats.org/officeDocument/2006/relationships/tags" Target="../tags/tag322.xml"/><Relationship Id="rId2" Type="http://schemas.openxmlformats.org/officeDocument/2006/relationships/tags" Target="../tags/tag305.xml"/><Relationship Id="rId19" Type="http://schemas.openxmlformats.org/officeDocument/2006/relationships/tags" Target="../tags/tag321.xml"/><Relationship Id="rId18" Type="http://schemas.openxmlformats.org/officeDocument/2006/relationships/tags" Target="../tags/tag320.xml"/><Relationship Id="rId17" Type="http://schemas.openxmlformats.org/officeDocument/2006/relationships/tags" Target="../tags/tag319.xml"/><Relationship Id="rId16" Type="http://schemas.openxmlformats.org/officeDocument/2006/relationships/tags" Target="../tags/tag318.xml"/><Relationship Id="rId15" Type="http://schemas.openxmlformats.org/officeDocument/2006/relationships/image" Target="../media/image2.png"/><Relationship Id="rId14" Type="http://schemas.openxmlformats.org/officeDocument/2006/relationships/tags" Target="../tags/tag317.xml"/><Relationship Id="rId13" Type="http://schemas.openxmlformats.org/officeDocument/2006/relationships/tags" Target="../tags/tag316.xml"/><Relationship Id="rId12" Type="http://schemas.openxmlformats.org/officeDocument/2006/relationships/tags" Target="../tags/tag315.xml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任意多边形: 形状 249"/>
          <p:cNvSpPr/>
          <p:nvPr>
            <p:custDataLst>
              <p:tags r:id="rId2"/>
            </p:custDataLst>
          </p:nvPr>
        </p:nvSpPr>
        <p:spPr>
          <a:xfrm>
            <a:off x="-9977" y="0"/>
            <a:ext cx="12201977" cy="6858001"/>
          </a:xfrm>
          <a:custGeom>
            <a:avLst/>
            <a:gdLst>
              <a:gd name="connsiteX0" fmla="*/ 0 w 12201977"/>
              <a:gd name="connsiteY0" fmla="*/ 0 h 6858001"/>
              <a:gd name="connsiteX1" fmla="*/ 2960279 w 12201977"/>
              <a:gd name="connsiteY1" fmla="*/ 0 h 6858001"/>
              <a:gd name="connsiteX2" fmla="*/ 3029910 w 12201977"/>
              <a:gd name="connsiteY2" fmla="*/ 11039 h 6858001"/>
              <a:gd name="connsiteX3" fmla="*/ 4200977 w 12201977"/>
              <a:gd name="connsiteY3" fmla="*/ 139701 h 6858001"/>
              <a:gd name="connsiteX4" fmla="*/ 5191577 w 12201977"/>
              <a:gd name="connsiteY4" fmla="*/ 584201 h 6858001"/>
              <a:gd name="connsiteX5" fmla="*/ 5877377 w 12201977"/>
              <a:gd name="connsiteY5" fmla="*/ 1244601 h 6858001"/>
              <a:gd name="connsiteX6" fmla="*/ 6474277 w 12201977"/>
              <a:gd name="connsiteY6" fmla="*/ 2336801 h 6858001"/>
              <a:gd name="connsiteX7" fmla="*/ 6753677 w 12201977"/>
              <a:gd name="connsiteY7" fmla="*/ 3530601 h 6858001"/>
              <a:gd name="connsiteX8" fmla="*/ 7083877 w 12201977"/>
              <a:gd name="connsiteY8" fmla="*/ 4635501 h 6858001"/>
              <a:gd name="connsiteX9" fmla="*/ 7858577 w 12201977"/>
              <a:gd name="connsiteY9" fmla="*/ 5461001 h 6858001"/>
              <a:gd name="connsiteX10" fmla="*/ 8811077 w 12201977"/>
              <a:gd name="connsiteY10" fmla="*/ 5969001 h 6858001"/>
              <a:gd name="connsiteX11" fmla="*/ 10246177 w 12201977"/>
              <a:gd name="connsiteY11" fmla="*/ 6235701 h 6858001"/>
              <a:gd name="connsiteX12" fmla="*/ 12149642 w 12201977"/>
              <a:gd name="connsiteY12" fmla="*/ 6078594 h 6858001"/>
              <a:gd name="connsiteX13" fmla="*/ 12201977 w 12201977"/>
              <a:gd name="connsiteY13" fmla="*/ 6081763 h 6858001"/>
              <a:gd name="connsiteX14" fmla="*/ 12201977 w 12201977"/>
              <a:gd name="connsiteY14" fmla="*/ 6858001 h 6858001"/>
              <a:gd name="connsiteX15" fmla="*/ 2526505 w 12201977"/>
              <a:gd name="connsiteY15" fmla="*/ 6858001 h 6858001"/>
              <a:gd name="connsiteX16" fmla="*/ 2284477 w 12201977"/>
              <a:gd name="connsiteY16" fmla="*/ 6808080 h 6858001"/>
              <a:gd name="connsiteX17" fmla="*/ 49664 w 12201977"/>
              <a:gd name="connsiteY17" fmla="*/ 5267143 h 6858001"/>
              <a:gd name="connsiteX18" fmla="*/ 0 w 12201977"/>
              <a:gd name="connsiteY18" fmla="*/ 5168712 h 6858001"/>
              <a:gd name="connsiteX19" fmla="*/ 0 w 12201977"/>
              <a:gd name="connsiteY19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201977" h="6858001">
                <a:moveTo>
                  <a:pt x="0" y="0"/>
                </a:moveTo>
                <a:lnTo>
                  <a:pt x="2960279" y="0"/>
                </a:lnTo>
                <a:lnTo>
                  <a:pt x="3029910" y="11039"/>
                </a:lnTo>
                <a:cubicBezTo>
                  <a:pt x="3395552" y="57978"/>
                  <a:pt x="3863898" y="52653"/>
                  <a:pt x="4200977" y="139701"/>
                </a:cubicBezTo>
                <a:cubicBezTo>
                  <a:pt x="4586210" y="239184"/>
                  <a:pt x="4912177" y="400051"/>
                  <a:pt x="5191577" y="584201"/>
                </a:cubicBezTo>
                <a:cubicBezTo>
                  <a:pt x="5470977" y="768351"/>
                  <a:pt x="5663594" y="952501"/>
                  <a:pt x="5877377" y="1244601"/>
                </a:cubicBezTo>
                <a:cubicBezTo>
                  <a:pt x="6091160" y="1536701"/>
                  <a:pt x="6328227" y="1955801"/>
                  <a:pt x="6474277" y="2336801"/>
                </a:cubicBezTo>
                <a:cubicBezTo>
                  <a:pt x="6620327" y="2717801"/>
                  <a:pt x="6652077" y="3147484"/>
                  <a:pt x="6753677" y="3530601"/>
                </a:cubicBezTo>
                <a:cubicBezTo>
                  <a:pt x="6855277" y="3913718"/>
                  <a:pt x="6899727" y="4313768"/>
                  <a:pt x="7083877" y="4635501"/>
                </a:cubicBezTo>
                <a:cubicBezTo>
                  <a:pt x="7268027" y="4957234"/>
                  <a:pt x="7570710" y="5238751"/>
                  <a:pt x="7858577" y="5461001"/>
                </a:cubicBezTo>
                <a:cubicBezTo>
                  <a:pt x="8146444" y="5683251"/>
                  <a:pt x="8413144" y="5839884"/>
                  <a:pt x="8811077" y="5969001"/>
                </a:cubicBezTo>
                <a:cubicBezTo>
                  <a:pt x="9209010" y="6098118"/>
                  <a:pt x="9676794" y="6216651"/>
                  <a:pt x="10246177" y="6235701"/>
                </a:cubicBezTo>
                <a:cubicBezTo>
                  <a:pt x="10779974" y="6253561"/>
                  <a:pt x="11724908" y="6068641"/>
                  <a:pt x="12149642" y="6078594"/>
                </a:cubicBezTo>
                <a:lnTo>
                  <a:pt x="12201977" y="6081763"/>
                </a:lnTo>
                <a:lnTo>
                  <a:pt x="12201977" y="6858001"/>
                </a:lnTo>
                <a:lnTo>
                  <a:pt x="2526505" y="6858001"/>
                </a:lnTo>
                <a:lnTo>
                  <a:pt x="2284477" y="6808080"/>
                </a:lnTo>
                <a:cubicBezTo>
                  <a:pt x="836747" y="6483316"/>
                  <a:pt x="421099" y="5982768"/>
                  <a:pt x="49664" y="5267143"/>
                </a:cubicBezTo>
                <a:lnTo>
                  <a:pt x="0" y="51687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7194095" y="2938682"/>
            <a:ext cx="4717167" cy="6118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7194095" y="1315792"/>
            <a:ext cx="4717167" cy="1526180"/>
          </a:xfrm>
        </p:spPr>
        <p:txBody>
          <a:bodyPr anchor="b">
            <a:normAutofit/>
          </a:bodyPr>
          <a:lstStyle>
            <a:lvl1pPr algn="dist">
              <a:defRPr sz="5400" baseline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9646920" y="4203065"/>
            <a:ext cx="2160270" cy="57467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编辑正文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6"/>
            </p:custDataLst>
          </p:nvPr>
        </p:nvSpPr>
        <p:spPr>
          <a:xfrm>
            <a:off x="9647191" y="4827674"/>
            <a:ext cx="2160000" cy="574992"/>
          </a:xfrm>
        </p:spPr>
        <p:txBody>
          <a:bodyPr vert="horz" anchor="ctr">
            <a:normAutofit/>
          </a:bodyPr>
          <a:lstStyle>
            <a:lvl1pPr marL="0" indent="0" algn="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编辑正文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图片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0745" y="1255395"/>
            <a:ext cx="5761990" cy="47999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任意多边形: 形状 136"/>
          <p:cNvSpPr/>
          <p:nvPr userDrawn="1">
            <p:custDataLst>
              <p:tags r:id="rId2"/>
            </p:custDataLst>
          </p:nvPr>
        </p:nvSpPr>
        <p:spPr>
          <a:xfrm>
            <a:off x="-7058" y="6358418"/>
            <a:ext cx="12199060" cy="499582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106194" y="5597913"/>
            <a:ext cx="683113" cy="1260088"/>
            <a:chOff x="5943147" y="5234580"/>
            <a:chExt cx="398462" cy="735013"/>
          </a:xfrm>
        </p:grpSpPr>
        <p:sp>
          <p:nvSpPr>
            <p:cNvPr id="8" name="íşlíḑê"/>
            <p:cNvSpPr/>
            <p:nvPr>
              <p:custDataLst>
                <p:tags r:id="rId4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iṥļïdè"/>
            <p:cNvSpPr/>
            <p:nvPr>
              <p:custDataLst>
                <p:tags r:id="rId5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îŝ1ïḓé"/>
            <p:cNvSpPr/>
            <p:nvPr>
              <p:custDataLst>
                <p:tags r:id="rId6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i$líḍê"/>
            <p:cNvSpPr/>
            <p:nvPr>
              <p:custDataLst>
                <p:tags r:id="rId7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şḷíḋe"/>
            <p:cNvSpPr/>
            <p:nvPr>
              <p:custDataLst>
                <p:tags r:id="rId8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iṣ1îḍè"/>
            <p:cNvSpPr/>
            <p:nvPr>
              <p:custDataLst>
                <p:tags r:id="rId9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ṡḻîdé"/>
            <p:cNvSpPr/>
            <p:nvPr>
              <p:custDataLst>
                <p:tags r:id="rId10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Sliḍ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ṣļíďe"/>
            <p:cNvSpPr/>
            <p:nvPr>
              <p:custDataLst>
                <p:tags r:id="rId12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44" name="图片 4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797" y="5314380"/>
            <a:ext cx="1292545" cy="1639362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椭圆 238"/>
          <p:cNvSpPr/>
          <p:nvPr>
            <p:custDataLst>
              <p:tags r:id="rId2"/>
            </p:custDataLst>
          </p:nvPr>
        </p:nvSpPr>
        <p:spPr>
          <a:xfrm>
            <a:off x="5959050" y="1733019"/>
            <a:ext cx="2408213" cy="24082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238" name="任意多边形: 形状 237"/>
          <p:cNvSpPr/>
          <p:nvPr>
            <p:custDataLst>
              <p:tags r:id="rId3"/>
            </p:custDataLst>
          </p:nvPr>
        </p:nvSpPr>
        <p:spPr>
          <a:xfrm>
            <a:off x="-7058" y="3412860"/>
            <a:ext cx="12199060" cy="3445140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5577" y="2078591"/>
            <a:ext cx="4953828" cy="895350"/>
          </a:xfrm>
        </p:spPr>
        <p:txBody>
          <a:bodyPr anchor="b">
            <a:normAutofit/>
          </a:bodyPr>
          <a:lstStyle>
            <a:lvl1pPr algn="r">
              <a:defRPr sz="4400" b="1" baseline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895673" y="3078543"/>
            <a:ext cx="4953828" cy="1412175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224" name="灯片编号占位符 22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23" name="图片 222" descr="图片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 flipH="1">
            <a:off x="7357745" y="2777490"/>
            <a:ext cx="4157345" cy="34632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2"/>
            </p:custDataLst>
          </p:nvPr>
        </p:nvSpPr>
        <p:spPr>
          <a:xfrm>
            <a:off x="-7058" y="6358418"/>
            <a:ext cx="12199060" cy="499582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22" name="组合 21"/>
          <p:cNvGrpSpPr/>
          <p:nvPr userDrawn="1">
            <p:custDataLst>
              <p:tags r:id="rId3"/>
            </p:custDataLst>
          </p:nvPr>
        </p:nvGrpSpPr>
        <p:grpSpPr>
          <a:xfrm>
            <a:off x="106194" y="5597913"/>
            <a:ext cx="683113" cy="1260088"/>
            <a:chOff x="5943147" y="5234580"/>
            <a:chExt cx="398462" cy="735013"/>
          </a:xfrm>
        </p:grpSpPr>
        <p:sp>
          <p:nvSpPr>
            <p:cNvPr id="23" name="íşlíḑê"/>
            <p:cNvSpPr/>
            <p:nvPr>
              <p:custDataLst>
                <p:tags r:id="rId4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iṥļïdè"/>
            <p:cNvSpPr/>
            <p:nvPr>
              <p:custDataLst>
                <p:tags r:id="rId5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ŝ1ïḓé"/>
            <p:cNvSpPr/>
            <p:nvPr>
              <p:custDataLst>
                <p:tags r:id="rId6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$líḍê"/>
            <p:cNvSpPr/>
            <p:nvPr>
              <p:custDataLst>
                <p:tags r:id="rId7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şḷíḋe"/>
            <p:cNvSpPr/>
            <p:nvPr>
              <p:custDataLst>
                <p:tags r:id="rId8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ṣ1îḍè"/>
            <p:cNvSpPr/>
            <p:nvPr>
              <p:custDataLst>
                <p:tags r:id="rId9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ṡḻîdé"/>
            <p:cNvSpPr/>
            <p:nvPr>
              <p:custDataLst>
                <p:tags r:id="rId10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îSliḍ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iṣļíďe"/>
            <p:cNvSpPr/>
            <p:nvPr>
              <p:custDataLst>
                <p:tags r:id="rId12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32" name="图片 31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797" y="5314380"/>
            <a:ext cx="1292545" cy="1639362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 userDrawn="1">
            <p:custDataLst>
              <p:tags r:id="rId2"/>
            </p:custDataLst>
          </p:nvPr>
        </p:nvSpPr>
        <p:spPr>
          <a:xfrm>
            <a:off x="-7058" y="6358418"/>
            <a:ext cx="12199060" cy="499582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3"/>
            </p:custDataLst>
          </p:nvPr>
        </p:nvGrpSpPr>
        <p:grpSpPr>
          <a:xfrm>
            <a:off x="106194" y="5597913"/>
            <a:ext cx="683113" cy="1260088"/>
            <a:chOff x="5943147" y="5234580"/>
            <a:chExt cx="398462" cy="735013"/>
          </a:xfrm>
        </p:grpSpPr>
        <p:sp>
          <p:nvSpPr>
            <p:cNvPr id="25" name="íşlíḑê"/>
            <p:cNvSpPr/>
            <p:nvPr>
              <p:custDataLst>
                <p:tags r:id="rId4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ļïdè"/>
            <p:cNvSpPr/>
            <p:nvPr>
              <p:custDataLst>
                <p:tags r:id="rId5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ŝ1ïḓé"/>
            <p:cNvSpPr/>
            <p:nvPr>
              <p:custDataLst>
                <p:tags r:id="rId6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$líḍê"/>
            <p:cNvSpPr/>
            <p:nvPr>
              <p:custDataLst>
                <p:tags r:id="rId7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ïşḷíḋe"/>
            <p:cNvSpPr/>
            <p:nvPr>
              <p:custDataLst>
                <p:tags r:id="rId8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ṣ1îḍè"/>
            <p:cNvSpPr/>
            <p:nvPr>
              <p:custDataLst>
                <p:tags r:id="rId9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íṡḻîdé"/>
            <p:cNvSpPr/>
            <p:nvPr>
              <p:custDataLst>
                <p:tags r:id="rId10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îSliḍ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ṣļíďe"/>
            <p:cNvSpPr/>
            <p:nvPr>
              <p:custDataLst>
                <p:tags r:id="rId12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35" name="图片 3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797" y="5314380"/>
            <a:ext cx="1292545" cy="1639362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-7058" y="6547104"/>
            <a:ext cx="12199060" cy="310896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pic>
        <p:nvPicPr>
          <p:cNvPr id="6" name="图片 5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15656" y="2353849"/>
            <a:ext cx="3902482" cy="3250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7058" y="5314380"/>
            <a:ext cx="12199060" cy="1639362"/>
            <a:chOff x="-7058" y="5314380"/>
            <a:chExt cx="12199060" cy="1639362"/>
          </a:xfrm>
        </p:grpSpPr>
        <p:sp>
          <p:nvSpPr>
            <p:cNvPr id="21" name="任意多边形: 形状 20"/>
            <p:cNvSpPr/>
            <p:nvPr userDrawn="1">
              <p:custDataLst>
                <p:tags r:id="rId3"/>
              </p:custDataLst>
            </p:nvPr>
          </p:nvSpPr>
          <p:spPr>
            <a:xfrm>
              <a:off x="-7058" y="6358418"/>
              <a:ext cx="12199060" cy="499582"/>
            </a:xfrm>
            <a:custGeom>
              <a:avLst/>
              <a:gdLst>
                <a:gd name="connsiteX0" fmla="*/ 0 w 12199060"/>
                <a:gd name="connsiteY0" fmla="*/ 0 h 3445140"/>
                <a:gd name="connsiteX1" fmla="*/ 81479 w 12199060"/>
                <a:gd name="connsiteY1" fmla="*/ 66096 h 3445140"/>
                <a:gd name="connsiteX2" fmla="*/ 433862 w 12199060"/>
                <a:gd name="connsiteY2" fmla="*/ 435402 h 3445140"/>
                <a:gd name="connsiteX3" fmla="*/ 903503 w 12199060"/>
                <a:gd name="connsiteY3" fmla="*/ 1161117 h 3445140"/>
                <a:gd name="connsiteX4" fmla="*/ 1467072 w 12199060"/>
                <a:gd name="connsiteY4" fmla="*/ 1611060 h 3445140"/>
                <a:gd name="connsiteX5" fmla="*/ 2484627 w 12199060"/>
                <a:gd name="connsiteY5" fmla="*/ 1930374 h 3445140"/>
                <a:gd name="connsiteX6" fmla="*/ 4159679 w 12199060"/>
                <a:gd name="connsiteY6" fmla="*/ 2133574 h 3445140"/>
                <a:gd name="connsiteX7" fmla="*/ 6100862 w 12199060"/>
                <a:gd name="connsiteY7" fmla="*/ 1973917 h 3445140"/>
                <a:gd name="connsiteX8" fmla="*/ 7462821 w 12199060"/>
                <a:gd name="connsiteY8" fmla="*/ 1698145 h 3445140"/>
                <a:gd name="connsiteX9" fmla="*/ 8793469 w 12199060"/>
                <a:gd name="connsiteY9" fmla="*/ 1465917 h 3445140"/>
                <a:gd name="connsiteX10" fmla="*/ 10139773 w 12199060"/>
                <a:gd name="connsiteY10" fmla="*/ 1683631 h 3445140"/>
                <a:gd name="connsiteX11" fmla="*/ 11298221 w 12199060"/>
                <a:gd name="connsiteY11" fmla="*/ 2075517 h 3445140"/>
                <a:gd name="connsiteX12" fmla="*/ 11987027 w 12199060"/>
                <a:gd name="connsiteY12" fmla="*/ 2206145 h 3445140"/>
                <a:gd name="connsiteX13" fmla="*/ 12103565 w 12199060"/>
                <a:gd name="connsiteY13" fmla="*/ 2201212 h 3445140"/>
                <a:gd name="connsiteX14" fmla="*/ 12199060 w 12199060"/>
                <a:gd name="connsiteY14" fmla="*/ 2183178 h 3445140"/>
                <a:gd name="connsiteX15" fmla="*/ 12199060 w 12199060"/>
                <a:gd name="connsiteY15" fmla="*/ 3445140 h 3445140"/>
                <a:gd name="connsiteX16" fmla="*/ 0 w 12199060"/>
                <a:gd name="connsiteY16" fmla="*/ 3445140 h 3445140"/>
                <a:gd name="connsiteX17" fmla="*/ 0 w 12199060"/>
                <a:gd name="connsiteY17" fmla="*/ 0 h 34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9060" h="3445140">
                  <a:moveTo>
                    <a:pt x="0" y="0"/>
                  </a:moveTo>
                  <a:lnTo>
                    <a:pt x="81479" y="66096"/>
                  </a:lnTo>
                  <a:cubicBezTo>
                    <a:pt x="213718" y="179512"/>
                    <a:pt x="319713" y="300843"/>
                    <a:pt x="433862" y="435402"/>
                  </a:cubicBezTo>
                  <a:cubicBezTo>
                    <a:pt x="616500" y="650697"/>
                    <a:pt x="731302" y="965174"/>
                    <a:pt x="903503" y="1161117"/>
                  </a:cubicBezTo>
                  <a:cubicBezTo>
                    <a:pt x="1075705" y="1357060"/>
                    <a:pt x="1203551" y="1482850"/>
                    <a:pt x="1467072" y="1611060"/>
                  </a:cubicBezTo>
                  <a:cubicBezTo>
                    <a:pt x="1730593" y="1739270"/>
                    <a:pt x="2035860" y="1843288"/>
                    <a:pt x="2484627" y="1930374"/>
                  </a:cubicBezTo>
                  <a:cubicBezTo>
                    <a:pt x="2933395" y="2017460"/>
                    <a:pt x="3556974" y="2126317"/>
                    <a:pt x="4159679" y="2133574"/>
                  </a:cubicBezTo>
                  <a:cubicBezTo>
                    <a:pt x="4762385" y="2140831"/>
                    <a:pt x="5550339" y="2046489"/>
                    <a:pt x="6100862" y="1973917"/>
                  </a:cubicBezTo>
                  <a:cubicBezTo>
                    <a:pt x="6651386" y="1901345"/>
                    <a:pt x="7014053" y="1782812"/>
                    <a:pt x="7462821" y="1698145"/>
                  </a:cubicBezTo>
                  <a:cubicBezTo>
                    <a:pt x="7911588" y="1613478"/>
                    <a:pt x="8347311" y="1468336"/>
                    <a:pt x="8793469" y="1465917"/>
                  </a:cubicBezTo>
                  <a:cubicBezTo>
                    <a:pt x="9239628" y="1463498"/>
                    <a:pt x="9722314" y="1582031"/>
                    <a:pt x="10139773" y="1683631"/>
                  </a:cubicBezTo>
                  <a:cubicBezTo>
                    <a:pt x="10557231" y="1785231"/>
                    <a:pt x="10990345" y="1988431"/>
                    <a:pt x="11298221" y="2075517"/>
                  </a:cubicBezTo>
                  <a:cubicBezTo>
                    <a:pt x="11606097" y="2162603"/>
                    <a:pt x="11707852" y="2181955"/>
                    <a:pt x="11987027" y="2206145"/>
                  </a:cubicBezTo>
                  <a:cubicBezTo>
                    <a:pt x="12021924" y="2209169"/>
                    <a:pt x="12061224" y="2206901"/>
                    <a:pt x="12103565" y="2201212"/>
                  </a:cubicBezTo>
                  <a:lnTo>
                    <a:pt x="12199060" y="2183178"/>
                  </a:lnTo>
                  <a:lnTo>
                    <a:pt x="12199060" y="3445140"/>
                  </a:lnTo>
                  <a:lnTo>
                    <a:pt x="0" y="34451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90204" pitchFamily="34" charset="0"/>
              </a:endParaRPr>
            </a:p>
          </p:txBody>
        </p:sp>
        <p:grpSp>
          <p:nvGrpSpPr>
            <p:cNvPr id="22" name="组合 21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06194" y="5597913"/>
              <a:ext cx="683113" cy="1260088"/>
              <a:chOff x="5943147" y="5234580"/>
              <a:chExt cx="398462" cy="735013"/>
            </a:xfrm>
          </p:grpSpPr>
          <p:sp>
            <p:nvSpPr>
              <p:cNvPr id="23" name="íşlíḑê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6147934" y="5587005"/>
                <a:ext cx="193675" cy="161925"/>
              </a:xfrm>
              <a:custGeom>
                <a:avLst/>
                <a:gdLst>
                  <a:gd name="T0" fmla="*/ 59 w 59"/>
                  <a:gd name="T1" fmla="*/ 6 h 49"/>
                  <a:gd name="T2" fmla="*/ 0 w 59"/>
                  <a:gd name="T3" fmla="*/ 43 h 49"/>
                  <a:gd name="T4" fmla="*/ 59 w 59"/>
                  <a:gd name="T5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49">
                    <a:moveTo>
                      <a:pt x="59" y="6"/>
                    </a:moveTo>
                    <a:cubicBezTo>
                      <a:pt x="32" y="0"/>
                      <a:pt x="6" y="17"/>
                      <a:pt x="0" y="43"/>
                    </a:cubicBezTo>
                    <a:cubicBezTo>
                      <a:pt x="27" y="49"/>
                      <a:pt x="53" y="32"/>
                      <a:pt x="59" y="6"/>
                    </a:cubicBezTo>
                    <a:close/>
                  </a:path>
                </a:pathLst>
              </a:custGeom>
              <a:solidFill>
                <a:srgbClr val="AFC6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ṥļïdè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5943147" y="5580655"/>
                <a:ext cx="177800" cy="165100"/>
              </a:xfrm>
              <a:custGeom>
                <a:avLst/>
                <a:gdLst>
                  <a:gd name="T0" fmla="*/ 54 w 54"/>
                  <a:gd name="T1" fmla="*/ 46 h 50"/>
                  <a:gd name="T2" fmla="*/ 0 w 54"/>
                  <a:gd name="T3" fmla="*/ 4 h 50"/>
                  <a:gd name="T4" fmla="*/ 54 w 54"/>
                  <a:gd name="T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0">
                    <a:moveTo>
                      <a:pt x="54" y="46"/>
                    </a:moveTo>
                    <a:cubicBezTo>
                      <a:pt x="51" y="20"/>
                      <a:pt x="27" y="0"/>
                      <a:pt x="0" y="4"/>
                    </a:cubicBezTo>
                    <a:cubicBezTo>
                      <a:pt x="3" y="30"/>
                      <a:pt x="28" y="50"/>
                      <a:pt x="54" y="46"/>
                    </a:cubicBezTo>
                    <a:close/>
                  </a:path>
                </a:pathLst>
              </a:custGeom>
              <a:solidFill>
                <a:srgbClr val="AFC6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îŝ1ïḓé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6147934" y="5393330"/>
                <a:ext cx="193675" cy="157163"/>
              </a:xfrm>
              <a:custGeom>
                <a:avLst/>
                <a:gdLst>
                  <a:gd name="T0" fmla="*/ 59 w 59"/>
                  <a:gd name="T1" fmla="*/ 5 h 48"/>
                  <a:gd name="T2" fmla="*/ 0 w 59"/>
                  <a:gd name="T3" fmla="*/ 43 h 48"/>
                  <a:gd name="T4" fmla="*/ 59 w 59"/>
                  <a:gd name="T5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48">
                    <a:moveTo>
                      <a:pt x="59" y="5"/>
                    </a:moveTo>
                    <a:cubicBezTo>
                      <a:pt x="32" y="0"/>
                      <a:pt x="6" y="16"/>
                      <a:pt x="0" y="43"/>
                    </a:cubicBezTo>
                    <a:cubicBezTo>
                      <a:pt x="27" y="48"/>
                      <a:pt x="53" y="32"/>
                      <a:pt x="59" y="5"/>
                    </a:cubicBezTo>
                    <a:close/>
                  </a:path>
                </a:pathLst>
              </a:custGeom>
              <a:solidFill>
                <a:srgbClr val="AFC6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i$líḍê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6068559" y="5234580"/>
                <a:ext cx="128588" cy="227013"/>
              </a:xfrm>
              <a:custGeom>
                <a:avLst/>
                <a:gdLst>
                  <a:gd name="T0" fmla="*/ 20 w 39"/>
                  <a:gd name="T1" fmla="*/ 0 h 69"/>
                  <a:gd name="T2" fmla="*/ 19 w 39"/>
                  <a:gd name="T3" fmla="*/ 69 h 69"/>
                  <a:gd name="T4" fmla="*/ 20 w 39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69">
                    <a:moveTo>
                      <a:pt x="20" y="0"/>
                    </a:moveTo>
                    <a:cubicBezTo>
                      <a:pt x="0" y="19"/>
                      <a:pt x="0" y="50"/>
                      <a:pt x="19" y="69"/>
                    </a:cubicBezTo>
                    <a:cubicBezTo>
                      <a:pt x="39" y="50"/>
                      <a:pt x="39" y="19"/>
                      <a:pt x="20" y="0"/>
                    </a:cubicBezTo>
                    <a:close/>
                  </a:path>
                </a:pathLst>
              </a:custGeom>
              <a:solidFill>
                <a:srgbClr val="AFC6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ïşḷíḋ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943147" y="5385392"/>
                <a:ext cx="177800" cy="161925"/>
              </a:xfrm>
              <a:custGeom>
                <a:avLst/>
                <a:gdLst>
                  <a:gd name="T0" fmla="*/ 54 w 54"/>
                  <a:gd name="T1" fmla="*/ 46 h 49"/>
                  <a:gd name="T2" fmla="*/ 0 w 54"/>
                  <a:gd name="T3" fmla="*/ 3 h 49"/>
                  <a:gd name="T4" fmla="*/ 54 w 54"/>
                  <a:gd name="T5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9">
                    <a:moveTo>
                      <a:pt x="54" y="46"/>
                    </a:moveTo>
                    <a:cubicBezTo>
                      <a:pt x="51" y="19"/>
                      <a:pt x="27" y="0"/>
                      <a:pt x="0" y="3"/>
                    </a:cubicBezTo>
                    <a:cubicBezTo>
                      <a:pt x="3" y="30"/>
                      <a:pt x="28" y="49"/>
                      <a:pt x="54" y="46"/>
                    </a:cubicBezTo>
                    <a:close/>
                  </a:path>
                </a:pathLst>
              </a:custGeom>
              <a:solidFill>
                <a:srgbClr val="AFC6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ṣ1îḍè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6130472" y="5363167"/>
                <a:ext cx="3175" cy="566738"/>
              </a:xfrm>
              <a:prstGeom prst="rect">
                <a:avLst/>
              </a:prstGeom>
              <a:solidFill>
                <a:srgbClr val="072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íṡḻîdé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6032047" y="5455242"/>
                <a:ext cx="223838" cy="92075"/>
              </a:xfrm>
              <a:custGeom>
                <a:avLst/>
                <a:gdLst>
                  <a:gd name="T0" fmla="*/ 62 w 141"/>
                  <a:gd name="T1" fmla="*/ 58 h 58"/>
                  <a:gd name="T2" fmla="*/ 0 w 141"/>
                  <a:gd name="T3" fmla="*/ 6 h 58"/>
                  <a:gd name="T4" fmla="*/ 2 w 141"/>
                  <a:gd name="T5" fmla="*/ 2 h 58"/>
                  <a:gd name="T6" fmla="*/ 64 w 141"/>
                  <a:gd name="T7" fmla="*/ 54 h 58"/>
                  <a:gd name="T8" fmla="*/ 139 w 141"/>
                  <a:gd name="T9" fmla="*/ 0 h 58"/>
                  <a:gd name="T10" fmla="*/ 141 w 141"/>
                  <a:gd name="T11" fmla="*/ 4 h 58"/>
                  <a:gd name="T12" fmla="*/ 62 w 141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58">
                    <a:moveTo>
                      <a:pt x="62" y="58"/>
                    </a:moveTo>
                    <a:lnTo>
                      <a:pt x="0" y="6"/>
                    </a:lnTo>
                    <a:lnTo>
                      <a:pt x="2" y="2"/>
                    </a:lnTo>
                    <a:lnTo>
                      <a:pt x="64" y="54"/>
                    </a:lnTo>
                    <a:lnTo>
                      <a:pt x="139" y="0"/>
                    </a:lnTo>
                    <a:lnTo>
                      <a:pt x="141" y="4"/>
                    </a:lnTo>
                    <a:lnTo>
                      <a:pt x="62" y="58"/>
                    </a:lnTo>
                    <a:close/>
                  </a:path>
                </a:pathLst>
              </a:custGeom>
              <a:solidFill>
                <a:srgbClr val="072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îSliḍé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6032047" y="5656855"/>
                <a:ext cx="223838" cy="92075"/>
              </a:xfrm>
              <a:custGeom>
                <a:avLst/>
                <a:gdLst>
                  <a:gd name="T0" fmla="*/ 62 w 141"/>
                  <a:gd name="T1" fmla="*/ 58 h 58"/>
                  <a:gd name="T2" fmla="*/ 0 w 141"/>
                  <a:gd name="T3" fmla="*/ 6 h 58"/>
                  <a:gd name="T4" fmla="*/ 2 w 141"/>
                  <a:gd name="T5" fmla="*/ 2 h 58"/>
                  <a:gd name="T6" fmla="*/ 64 w 141"/>
                  <a:gd name="T7" fmla="*/ 54 h 58"/>
                  <a:gd name="T8" fmla="*/ 139 w 141"/>
                  <a:gd name="T9" fmla="*/ 0 h 58"/>
                  <a:gd name="T10" fmla="*/ 141 w 141"/>
                  <a:gd name="T11" fmla="*/ 2 h 58"/>
                  <a:gd name="T12" fmla="*/ 62 w 141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58">
                    <a:moveTo>
                      <a:pt x="62" y="58"/>
                    </a:moveTo>
                    <a:lnTo>
                      <a:pt x="0" y="6"/>
                    </a:lnTo>
                    <a:lnTo>
                      <a:pt x="2" y="2"/>
                    </a:lnTo>
                    <a:lnTo>
                      <a:pt x="64" y="54"/>
                    </a:lnTo>
                    <a:lnTo>
                      <a:pt x="139" y="0"/>
                    </a:lnTo>
                    <a:lnTo>
                      <a:pt x="141" y="2"/>
                    </a:lnTo>
                    <a:lnTo>
                      <a:pt x="62" y="58"/>
                    </a:lnTo>
                    <a:close/>
                  </a:path>
                </a:pathLst>
              </a:custGeom>
              <a:solidFill>
                <a:srgbClr val="072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iṣļíďe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5943147" y="5850530"/>
                <a:ext cx="352425" cy="119063"/>
              </a:xfrm>
              <a:custGeom>
                <a:avLst/>
                <a:gdLst>
                  <a:gd name="T0" fmla="*/ 0 w 107"/>
                  <a:gd name="T1" fmla="*/ 35 h 36"/>
                  <a:gd name="T2" fmla="*/ 11 w 107"/>
                  <a:gd name="T3" fmla="*/ 19 h 36"/>
                  <a:gd name="T4" fmla="*/ 30 w 107"/>
                  <a:gd name="T5" fmla="*/ 24 h 36"/>
                  <a:gd name="T6" fmla="*/ 38 w 107"/>
                  <a:gd name="T7" fmla="*/ 9 h 36"/>
                  <a:gd name="T8" fmla="*/ 52 w 107"/>
                  <a:gd name="T9" fmla="*/ 1 h 36"/>
                  <a:gd name="T10" fmla="*/ 73 w 107"/>
                  <a:gd name="T11" fmla="*/ 13 h 36"/>
                  <a:gd name="T12" fmla="*/ 99 w 107"/>
                  <a:gd name="T13" fmla="*/ 9 h 36"/>
                  <a:gd name="T14" fmla="*/ 106 w 107"/>
                  <a:gd name="T15" fmla="*/ 36 h 36"/>
                  <a:gd name="T16" fmla="*/ 0 w 107"/>
                  <a:gd name="T17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6">
                    <a:moveTo>
                      <a:pt x="0" y="35"/>
                    </a:moveTo>
                    <a:cubicBezTo>
                      <a:pt x="0" y="28"/>
                      <a:pt x="5" y="22"/>
                      <a:pt x="11" y="19"/>
                    </a:cubicBezTo>
                    <a:cubicBezTo>
                      <a:pt x="18" y="17"/>
                      <a:pt x="25" y="19"/>
                      <a:pt x="30" y="24"/>
                    </a:cubicBezTo>
                    <a:cubicBezTo>
                      <a:pt x="32" y="19"/>
                      <a:pt x="34" y="14"/>
                      <a:pt x="38" y="9"/>
                    </a:cubicBezTo>
                    <a:cubicBezTo>
                      <a:pt x="41" y="5"/>
                      <a:pt x="46" y="1"/>
                      <a:pt x="52" y="1"/>
                    </a:cubicBezTo>
                    <a:cubicBezTo>
                      <a:pt x="60" y="0"/>
                      <a:pt x="68" y="6"/>
                      <a:pt x="73" y="13"/>
                    </a:cubicBezTo>
                    <a:cubicBezTo>
                      <a:pt x="79" y="5"/>
                      <a:pt x="91" y="3"/>
                      <a:pt x="99" y="9"/>
                    </a:cubicBezTo>
                    <a:cubicBezTo>
                      <a:pt x="106" y="16"/>
                      <a:pt x="107" y="26"/>
                      <a:pt x="106" y="36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72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pic>
          <p:nvPicPr>
            <p:cNvPr id="32" name="图片 31"/>
            <p:cNvPicPr>
              <a:picLocks noChangeAspect="1"/>
            </p:cNvPicPr>
            <p:nvPr userDrawn="1">
              <p:custDataLst>
                <p:tags r:id="rId1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875797" y="5314380"/>
              <a:ext cx="1292545" cy="1639362"/>
            </a:xfrm>
            <a:custGeom>
              <a:avLst/>
              <a:gdLst>
                <a:gd name="connsiteX0" fmla="*/ 220881 w 1292545"/>
                <a:gd name="connsiteY0" fmla="*/ 233433 h 1639362"/>
                <a:gd name="connsiteX1" fmla="*/ 220881 w 1292545"/>
                <a:gd name="connsiteY1" fmla="*/ 476868 h 1639362"/>
                <a:gd name="connsiteX2" fmla="*/ 624052 w 1292545"/>
                <a:gd name="connsiteY2" fmla="*/ 476868 h 1639362"/>
                <a:gd name="connsiteX3" fmla="*/ 624052 w 1292545"/>
                <a:gd name="connsiteY3" fmla="*/ 233433 h 1639362"/>
                <a:gd name="connsiteX4" fmla="*/ 0 w 1292545"/>
                <a:gd name="connsiteY4" fmla="*/ 0 h 1639362"/>
                <a:gd name="connsiteX5" fmla="*/ 1292545 w 1292545"/>
                <a:gd name="connsiteY5" fmla="*/ 0 h 1639362"/>
                <a:gd name="connsiteX6" fmla="*/ 1292545 w 1292545"/>
                <a:gd name="connsiteY6" fmla="*/ 1639362 h 1639362"/>
                <a:gd name="connsiteX7" fmla="*/ 0 w 1292545"/>
                <a:gd name="connsiteY7" fmla="*/ 1639362 h 163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2545" h="1639362">
                  <a:moveTo>
                    <a:pt x="220881" y="233433"/>
                  </a:moveTo>
                  <a:lnTo>
                    <a:pt x="220881" y="476868"/>
                  </a:lnTo>
                  <a:lnTo>
                    <a:pt x="624052" y="476868"/>
                  </a:lnTo>
                  <a:lnTo>
                    <a:pt x="624052" y="233433"/>
                  </a:lnTo>
                  <a:close/>
                  <a:moveTo>
                    <a:pt x="0" y="0"/>
                  </a:moveTo>
                  <a:lnTo>
                    <a:pt x="1292545" y="0"/>
                  </a:lnTo>
                  <a:lnTo>
                    <a:pt x="1292545" y="1639362"/>
                  </a:lnTo>
                  <a:lnTo>
                    <a:pt x="0" y="1639362"/>
                  </a:lnTo>
                  <a:close/>
                </a:path>
              </a:pathLst>
            </a:cu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 userDrawn="1">
            <p:custDataLst>
              <p:tags r:id="rId2"/>
            </p:custDataLst>
          </p:nvPr>
        </p:nvSpPr>
        <p:spPr>
          <a:xfrm>
            <a:off x="-7058" y="6358418"/>
            <a:ext cx="12199060" cy="499582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106194" y="5597913"/>
            <a:ext cx="683113" cy="1260088"/>
            <a:chOff x="5943147" y="5234580"/>
            <a:chExt cx="398462" cy="735013"/>
          </a:xfrm>
        </p:grpSpPr>
        <p:sp>
          <p:nvSpPr>
            <p:cNvPr id="22" name="íşlíḑê"/>
            <p:cNvSpPr/>
            <p:nvPr>
              <p:custDataLst>
                <p:tags r:id="rId4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ṥļïdè"/>
            <p:cNvSpPr/>
            <p:nvPr>
              <p:custDataLst>
                <p:tags r:id="rId5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ŝ1ïḓé"/>
            <p:cNvSpPr/>
            <p:nvPr>
              <p:custDataLst>
                <p:tags r:id="rId6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$líḍê"/>
            <p:cNvSpPr/>
            <p:nvPr>
              <p:custDataLst>
                <p:tags r:id="rId7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ïşḷíḋe"/>
            <p:cNvSpPr/>
            <p:nvPr>
              <p:custDataLst>
                <p:tags r:id="rId8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ṣ1îḍè"/>
            <p:cNvSpPr/>
            <p:nvPr>
              <p:custDataLst>
                <p:tags r:id="rId9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ṡḻîdé"/>
            <p:cNvSpPr/>
            <p:nvPr>
              <p:custDataLst>
                <p:tags r:id="rId10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îSliḍ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ṣļíďe"/>
            <p:cNvSpPr/>
            <p:nvPr>
              <p:custDataLst>
                <p:tags r:id="rId12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31" name="图片 30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797" y="5314380"/>
            <a:ext cx="1292545" cy="1639362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marL="514350" indent="-28575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971550" indent="-28575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1428750" indent="-28575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885950" indent="-28575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2343150" indent="-28575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 userDrawn="1">
            <p:custDataLst>
              <p:tags r:id="rId2"/>
            </p:custDataLst>
          </p:nvPr>
        </p:nvSpPr>
        <p:spPr>
          <a:xfrm>
            <a:off x="-7058" y="6358418"/>
            <a:ext cx="12199060" cy="499582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>
            <a:off x="106194" y="5597913"/>
            <a:ext cx="683113" cy="1260088"/>
            <a:chOff x="5943147" y="5234580"/>
            <a:chExt cx="398462" cy="735013"/>
          </a:xfrm>
        </p:grpSpPr>
        <p:sp>
          <p:nvSpPr>
            <p:cNvPr id="21" name="íşlíḑê"/>
            <p:cNvSpPr/>
            <p:nvPr>
              <p:custDataLst>
                <p:tags r:id="rId4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iṥļïdè"/>
            <p:cNvSpPr/>
            <p:nvPr>
              <p:custDataLst>
                <p:tags r:id="rId5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îŝ1ïḓé"/>
            <p:cNvSpPr/>
            <p:nvPr>
              <p:custDataLst>
                <p:tags r:id="rId6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i$líḍê"/>
            <p:cNvSpPr/>
            <p:nvPr>
              <p:custDataLst>
                <p:tags r:id="rId7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ïşḷíḋe"/>
            <p:cNvSpPr/>
            <p:nvPr>
              <p:custDataLst>
                <p:tags r:id="rId8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ṣ1îḍè"/>
            <p:cNvSpPr/>
            <p:nvPr>
              <p:custDataLst>
                <p:tags r:id="rId9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íṡḻîdé"/>
            <p:cNvSpPr/>
            <p:nvPr>
              <p:custDataLst>
                <p:tags r:id="rId10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îSliḍ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iṣļíďe"/>
            <p:cNvSpPr/>
            <p:nvPr>
              <p:custDataLst>
                <p:tags r:id="rId12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30" name="图片 29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797" y="5314380"/>
            <a:ext cx="1292545" cy="1639362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  <a:lvl2pPr>
              <a:defRPr>
                <a:latin typeface="微软雅黑" charset="-122"/>
                <a:ea typeface="微软雅黑" charset="-122"/>
              </a:defRPr>
            </a:lvl2pPr>
            <a:lvl3pPr>
              <a:defRPr>
                <a:latin typeface="微软雅黑" charset="-122"/>
                <a:ea typeface="微软雅黑" charset="-122"/>
              </a:defRPr>
            </a:lvl3pPr>
            <a:lvl4pPr>
              <a:defRPr>
                <a:latin typeface="微软雅黑" charset="-122"/>
                <a:ea typeface="微软雅黑" charset="-122"/>
              </a:defRPr>
            </a:lvl4pPr>
            <a:lvl5pPr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任意多边形: 形状 240"/>
          <p:cNvSpPr/>
          <p:nvPr>
            <p:custDataLst>
              <p:tags r:id="rId2"/>
            </p:custDataLst>
          </p:nvPr>
        </p:nvSpPr>
        <p:spPr>
          <a:xfrm>
            <a:off x="-7058" y="3412860"/>
            <a:ext cx="12199060" cy="3445140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237" name="任意多边形: 形状 236"/>
          <p:cNvSpPr/>
          <p:nvPr>
            <p:custDataLst>
              <p:tags r:id="rId3"/>
            </p:custDataLst>
          </p:nvPr>
        </p:nvSpPr>
        <p:spPr>
          <a:xfrm>
            <a:off x="13877958" y="7050811"/>
            <a:ext cx="1765" cy="11422"/>
          </a:xfrm>
          <a:custGeom>
            <a:avLst/>
            <a:gdLst>
              <a:gd name="connsiteX0" fmla="*/ 0 w 1765"/>
              <a:gd name="connsiteY0" fmla="*/ 0 h 11422"/>
              <a:gd name="connsiteX1" fmla="*/ 1649 w 1765"/>
              <a:gd name="connsiteY1" fmla="*/ 7616 h 11422"/>
              <a:gd name="connsiteX2" fmla="*/ 1765 w 1765"/>
              <a:gd name="connsiteY2" fmla="*/ 11422 h 11422"/>
              <a:gd name="connsiteX3" fmla="*/ 0 w 1765"/>
              <a:gd name="connsiteY3" fmla="*/ 11422 h 11422"/>
              <a:gd name="connsiteX4" fmla="*/ 0 w 1765"/>
              <a:gd name="connsiteY4" fmla="*/ 0 h 1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" h="11422">
                <a:moveTo>
                  <a:pt x="0" y="0"/>
                </a:moveTo>
                <a:lnTo>
                  <a:pt x="1649" y="7616"/>
                </a:lnTo>
                <a:lnTo>
                  <a:pt x="1765" y="11422"/>
                </a:lnTo>
                <a:lnTo>
                  <a:pt x="0" y="114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图片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18755" y="2994025"/>
            <a:ext cx="3897630" cy="3246755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020320" y="2076530"/>
            <a:ext cx="6151360" cy="226044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9600" baseline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>
            <p:custDataLst>
              <p:tags r:id="rId2"/>
            </p:custDataLst>
          </p:nvPr>
        </p:nvSpPr>
        <p:spPr>
          <a:xfrm>
            <a:off x="-6985" y="6358255"/>
            <a:ext cx="12198985" cy="499745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0">
            <a:off x="106045" y="5598160"/>
            <a:ext cx="683260" cy="1259840"/>
            <a:chOff x="5943147" y="5234580"/>
            <a:chExt cx="398462" cy="735013"/>
          </a:xfrm>
        </p:grpSpPr>
        <p:sp>
          <p:nvSpPr>
            <p:cNvPr id="13" name="íşlíḑê"/>
            <p:cNvSpPr/>
            <p:nvPr>
              <p:custDataLst>
                <p:tags r:id="rId4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iṥļïdè"/>
            <p:cNvSpPr/>
            <p:nvPr>
              <p:custDataLst>
                <p:tags r:id="rId5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ŝ1ïḓé"/>
            <p:cNvSpPr/>
            <p:nvPr>
              <p:custDataLst>
                <p:tags r:id="rId6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$líḍê"/>
            <p:cNvSpPr/>
            <p:nvPr>
              <p:custDataLst>
                <p:tags r:id="rId7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ïşḷíḋe"/>
            <p:cNvSpPr/>
            <p:nvPr>
              <p:custDataLst>
                <p:tags r:id="rId8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iṣ1îḍè"/>
            <p:cNvSpPr/>
            <p:nvPr>
              <p:custDataLst>
                <p:tags r:id="rId9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íṡḻîdé"/>
            <p:cNvSpPr/>
            <p:nvPr>
              <p:custDataLst>
                <p:tags r:id="rId10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Sliḍ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ṣļíďe"/>
            <p:cNvSpPr/>
            <p:nvPr>
              <p:custDataLst>
                <p:tags r:id="rId12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645" y="5314315"/>
            <a:ext cx="1292860" cy="1639570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>
            <p:custDataLst>
              <p:tags r:id="rId3"/>
            </p:custDataLst>
          </p:nvPr>
        </p:nvSpPr>
        <p:spPr>
          <a:xfrm>
            <a:off x="-6985" y="6358255"/>
            <a:ext cx="12198985" cy="499745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 rot="0">
            <a:off x="106045" y="5598160"/>
            <a:ext cx="683260" cy="1260475"/>
            <a:chOff x="5943147" y="5234580"/>
            <a:chExt cx="398462" cy="735013"/>
          </a:xfrm>
        </p:grpSpPr>
        <p:sp>
          <p:nvSpPr>
            <p:cNvPr id="14" name="íşlíḑê"/>
            <p:cNvSpPr/>
            <p:nvPr>
              <p:custDataLst>
                <p:tags r:id="rId5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iṥļïdè"/>
            <p:cNvSpPr/>
            <p:nvPr>
              <p:custDataLst>
                <p:tags r:id="rId6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îŝ1ïḓé"/>
            <p:cNvSpPr/>
            <p:nvPr>
              <p:custDataLst>
                <p:tags r:id="rId7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$líḍê"/>
            <p:cNvSpPr/>
            <p:nvPr>
              <p:custDataLst>
                <p:tags r:id="rId8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şḷíḋe"/>
            <p:cNvSpPr/>
            <p:nvPr>
              <p:custDataLst>
                <p:tags r:id="rId9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ṣ1îḍè"/>
            <p:cNvSpPr/>
            <p:nvPr>
              <p:custDataLst>
                <p:tags r:id="rId10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íṡḻîd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îSliḍé"/>
            <p:cNvSpPr/>
            <p:nvPr>
              <p:custDataLst>
                <p:tags r:id="rId12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iṣļíďe"/>
            <p:cNvSpPr/>
            <p:nvPr>
              <p:custDataLst>
                <p:tags r:id="rId13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13" name="图片 1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645" y="5314315"/>
            <a:ext cx="1292225" cy="1639570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3"/>
            </p:custDataLst>
          </p:nvPr>
        </p:nvSpPr>
        <p:spPr>
          <a:xfrm>
            <a:off x="-6985" y="6358255"/>
            <a:ext cx="12198985" cy="499745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4"/>
            </p:custDataLst>
          </p:nvPr>
        </p:nvGrpSpPr>
        <p:grpSpPr>
          <a:xfrm rot="0">
            <a:off x="106045" y="5598160"/>
            <a:ext cx="683260" cy="1259840"/>
            <a:chOff x="5943147" y="5234580"/>
            <a:chExt cx="398462" cy="735013"/>
          </a:xfrm>
        </p:grpSpPr>
        <p:sp>
          <p:nvSpPr>
            <p:cNvPr id="15" name="íşlíḑê"/>
            <p:cNvSpPr/>
            <p:nvPr>
              <p:custDataLst>
                <p:tags r:id="rId5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ṥļïdè"/>
            <p:cNvSpPr/>
            <p:nvPr>
              <p:custDataLst>
                <p:tags r:id="rId6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ŝ1ïḓé"/>
            <p:cNvSpPr/>
            <p:nvPr>
              <p:custDataLst>
                <p:tags r:id="rId7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i$líḍê"/>
            <p:cNvSpPr/>
            <p:nvPr>
              <p:custDataLst>
                <p:tags r:id="rId8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şḷíḋe"/>
            <p:cNvSpPr/>
            <p:nvPr>
              <p:custDataLst>
                <p:tags r:id="rId9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ṣ1îḍè"/>
            <p:cNvSpPr/>
            <p:nvPr>
              <p:custDataLst>
                <p:tags r:id="rId10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ṡḻîd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îSliḍé"/>
            <p:cNvSpPr/>
            <p:nvPr>
              <p:custDataLst>
                <p:tags r:id="rId12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ṣļíďe"/>
            <p:cNvSpPr/>
            <p:nvPr>
              <p:custDataLst>
                <p:tags r:id="rId13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645" y="5314315"/>
            <a:ext cx="1292860" cy="1639570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>
            <p:custDataLst>
              <p:tags r:id="rId2"/>
            </p:custDataLst>
          </p:nvPr>
        </p:nvSpPr>
        <p:spPr>
          <a:xfrm>
            <a:off x="-6985" y="6358255"/>
            <a:ext cx="12198985" cy="499745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06045" y="5598160"/>
            <a:ext cx="683260" cy="1259840"/>
            <a:chOff x="5943147" y="5234580"/>
            <a:chExt cx="398462" cy="735013"/>
          </a:xfrm>
        </p:grpSpPr>
        <p:sp>
          <p:nvSpPr>
            <p:cNvPr id="18" name="íşlíḑê"/>
            <p:cNvSpPr/>
            <p:nvPr>
              <p:custDataLst>
                <p:tags r:id="rId4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ṥļïdè"/>
            <p:cNvSpPr/>
            <p:nvPr>
              <p:custDataLst>
                <p:tags r:id="rId5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ŝ1ïḓé"/>
            <p:cNvSpPr/>
            <p:nvPr>
              <p:custDataLst>
                <p:tags r:id="rId6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$líḍê"/>
            <p:cNvSpPr/>
            <p:nvPr>
              <p:custDataLst>
                <p:tags r:id="rId7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şḷíḋe"/>
            <p:cNvSpPr/>
            <p:nvPr>
              <p:custDataLst>
                <p:tags r:id="rId8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ṣ1îḍè"/>
            <p:cNvSpPr/>
            <p:nvPr>
              <p:custDataLst>
                <p:tags r:id="rId9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ṡḻîdé"/>
            <p:cNvSpPr/>
            <p:nvPr>
              <p:custDataLst>
                <p:tags r:id="rId10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Sliḍ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ṣļíďe"/>
            <p:cNvSpPr/>
            <p:nvPr>
              <p:custDataLst>
                <p:tags r:id="rId12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645" y="5314315"/>
            <a:ext cx="1292860" cy="1639570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3"/>
            </p:custDataLst>
          </p:nvPr>
        </p:nvSpPr>
        <p:spPr>
          <a:xfrm>
            <a:off x="-6985" y="6358255"/>
            <a:ext cx="12198985" cy="499745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4"/>
            </p:custDataLst>
          </p:nvPr>
        </p:nvGrpSpPr>
        <p:grpSpPr>
          <a:xfrm rot="0">
            <a:off x="106045" y="5598160"/>
            <a:ext cx="683260" cy="1259840"/>
            <a:chOff x="5943147" y="5234580"/>
            <a:chExt cx="398462" cy="735013"/>
          </a:xfrm>
        </p:grpSpPr>
        <p:sp>
          <p:nvSpPr>
            <p:cNvPr id="15" name="íşlíḑê"/>
            <p:cNvSpPr/>
            <p:nvPr>
              <p:custDataLst>
                <p:tags r:id="rId5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ṥļïdè"/>
            <p:cNvSpPr/>
            <p:nvPr>
              <p:custDataLst>
                <p:tags r:id="rId6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ŝ1ïḓé"/>
            <p:cNvSpPr/>
            <p:nvPr>
              <p:custDataLst>
                <p:tags r:id="rId7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i$líḍê"/>
            <p:cNvSpPr/>
            <p:nvPr>
              <p:custDataLst>
                <p:tags r:id="rId8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şḷíḋe"/>
            <p:cNvSpPr/>
            <p:nvPr>
              <p:custDataLst>
                <p:tags r:id="rId9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ṣ1îḍè"/>
            <p:cNvSpPr/>
            <p:nvPr>
              <p:custDataLst>
                <p:tags r:id="rId10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ṡḻîd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îSliḍé"/>
            <p:cNvSpPr/>
            <p:nvPr>
              <p:custDataLst>
                <p:tags r:id="rId12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ṣļíďe"/>
            <p:cNvSpPr/>
            <p:nvPr>
              <p:custDataLst>
                <p:tags r:id="rId13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645" y="5314315"/>
            <a:ext cx="1292860" cy="1639570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2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 userDrawn="1">
            <p:custDataLst>
              <p:tags r:id="rId2"/>
            </p:custDataLst>
          </p:nvPr>
        </p:nvSpPr>
        <p:spPr>
          <a:xfrm>
            <a:off x="-6985" y="6358255"/>
            <a:ext cx="12198985" cy="499745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 rot="0">
            <a:off x="106045" y="5598160"/>
            <a:ext cx="683260" cy="1259840"/>
            <a:chOff x="5943147" y="5234580"/>
            <a:chExt cx="398462" cy="735013"/>
          </a:xfrm>
        </p:grpSpPr>
        <p:sp>
          <p:nvSpPr>
            <p:cNvPr id="19" name="íşlíḑê"/>
            <p:cNvSpPr/>
            <p:nvPr>
              <p:custDataLst>
                <p:tags r:id="rId4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ṥļïdè"/>
            <p:cNvSpPr/>
            <p:nvPr>
              <p:custDataLst>
                <p:tags r:id="rId5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îŝ1ïḓé"/>
            <p:cNvSpPr/>
            <p:nvPr>
              <p:custDataLst>
                <p:tags r:id="rId6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i$líḍê"/>
            <p:cNvSpPr/>
            <p:nvPr>
              <p:custDataLst>
                <p:tags r:id="rId7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şḷíḋe"/>
            <p:cNvSpPr/>
            <p:nvPr>
              <p:custDataLst>
                <p:tags r:id="rId8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iṣ1îḍè"/>
            <p:cNvSpPr/>
            <p:nvPr>
              <p:custDataLst>
                <p:tags r:id="rId9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íṡḻîdé"/>
            <p:cNvSpPr/>
            <p:nvPr>
              <p:custDataLst>
                <p:tags r:id="rId10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Sliḍ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ṣļíďe"/>
            <p:cNvSpPr/>
            <p:nvPr>
              <p:custDataLst>
                <p:tags r:id="rId12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18" name="图片 17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645" y="5314315"/>
            <a:ext cx="1292860" cy="1639570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3"/>
            </p:custDataLst>
          </p:nvPr>
        </p:nvSpPr>
        <p:spPr>
          <a:xfrm>
            <a:off x="-6985" y="6358255"/>
            <a:ext cx="12198985" cy="499745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4"/>
            </p:custDataLst>
          </p:nvPr>
        </p:nvGrpSpPr>
        <p:grpSpPr>
          <a:xfrm rot="0">
            <a:off x="106045" y="5598160"/>
            <a:ext cx="683260" cy="1260475"/>
            <a:chOff x="5943147" y="5234580"/>
            <a:chExt cx="398462" cy="735013"/>
          </a:xfrm>
        </p:grpSpPr>
        <p:sp>
          <p:nvSpPr>
            <p:cNvPr id="15" name="íşlíḑê"/>
            <p:cNvSpPr/>
            <p:nvPr>
              <p:custDataLst>
                <p:tags r:id="rId5"/>
              </p:custDataLst>
            </p:nvPr>
          </p:nvSpPr>
          <p:spPr bwMode="auto">
            <a:xfrm>
              <a:off x="6147934" y="5587005"/>
              <a:ext cx="193675" cy="161925"/>
            </a:xfrm>
            <a:custGeom>
              <a:avLst/>
              <a:gdLst>
                <a:gd name="T0" fmla="*/ 59 w 59"/>
                <a:gd name="T1" fmla="*/ 6 h 49"/>
                <a:gd name="T2" fmla="*/ 0 w 59"/>
                <a:gd name="T3" fmla="*/ 43 h 49"/>
                <a:gd name="T4" fmla="*/ 59 w 59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9">
                  <a:moveTo>
                    <a:pt x="59" y="6"/>
                  </a:moveTo>
                  <a:cubicBezTo>
                    <a:pt x="32" y="0"/>
                    <a:pt x="6" y="17"/>
                    <a:pt x="0" y="43"/>
                  </a:cubicBezTo>
                  <a:cubicBezTo>
                    <a:pt x="27" y="49"/>
                    <a:pt x="53" y="32"/>
                    <a:pt x="59" y="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ṥļïdè"/>
            <p:cNvSpPr/>
            <p:nvPr>
              <p:custDataLst>
                <p:tags r:id="rId6"/>
              </p:custDataLst>
            </p:nvPr>
          </p:nvSpPr>
          <p:spPr bwMode="auto">
            <a:xfrm>
              <a:off x="5943147" y="5580655"/>
              <a:ext cx="177800" cy="165100"/>
            </a:xfrm>
            <a:custGeom>
              <a:avLst/>
              <a:gdLst>
                <a:gd name="T0" fmla="*/ 54 w 54"/>
                <a:gd name="T1" fmla="*/ 46 h 50"/>
                <a:gd name="T2" fmla="*/ 0 w 54"/>
                <a:gd name="T3" fmla="*/ 4 h 50"/>
                <a:gd name="T4" fmla="*/ 54 w 54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46"/>
                  </a:moveTo>
                  <a:cubicBezTo>
                    <a:pt x="51" y="20"/>
                    <a:pt x="27" y="0"/>
                    <a:pt x="0" y="4"/>
                  </a:cubicBezTo>
                  <a:cubicBezTo>
                    <a:pt x="3" y="30"/>
                    <a:pt x="28" y="50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ŝ1ïḓé"/>
            <p:cNvSpPr/>
            <p:nvPr>
              <p:custDataLst>
                <p:tags r:id="rId7"/>
              </p:custDataLst>
            </p:nvPr>
          </p:nvSpPr>
          <p:spPr bwMode="auto">
            <a:xfrm>
              <a:off x="6147934" y="5393330"/>
              <a:ext cx="193675" cy="157163"/>
            </a:xfrm>
            <a:custGeom>
              <a:avLst/>
              <a:gdLst>
                <a:gd name="T0" fmla="*/ 59 w 59"/>
                <a:gd name="T1" fmla="*/ 5 h 48"/>
                <a:gd name="T2" fmla="*/ 0 w 59"/>
                <a:gd name="T3" fmla="*/ 43 h 48"/>
                <a:gd name="T4" fmla="*/ 59 w 59"/>
                <a:gd name="T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8">
                  <a:moveTo>
                    <a:pt x="59" y="5"/>
                  </a:moveTo>
                  <a:cubicBezTo>
                    <a:pt x="32" y="0"/>
                    <a:pt x="6" y="16"/>
                    <a:pt x="0" y="43"/>
                  </a:cubicBezTo>
                  <a:cubicBezTo>
                    <a:pt x="27" y="48"/>
                    <a:pt x="53" y="32"/>
                    <a:pt x="59" y="5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i$líḍê"/>
            <p:cNvSpPr/>
            <p:nvPr>
              <p:custDataLst>
                <p:tags r:id="rId8"/>
              </p:custDataLst>
            </p:nvPr>
          </p:nvSpPr>
          <p:spPr bwMode="auto">
            <a:xfrm>
              <a:off x="6068559" y="5234580"/>
              <a:ext cx="128588" cy="227013"/>
            </a:xfrm>
            <a:custGeom>
              <a:avLst/>
              <a:gdLst>
                <a:gd name="T0" fmla="*/ 20 w 39"/>
                <a:gd name="T1" fmla="*/ 0 h 69"/>
                <a:gd name="T2" fmla="*/ 19 w 39"/>
                <a:gd name="T3" fmla="*/ 69 h 69"/>
                <a:gd name="T4" fmla="*/ 20 w 3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9">
                  <a:moveTo>
                    <a:pt x="20" y="0"/>
                  </a:moveTo>
                  <a:cubicBezTo>
                    <a:pt x="0" y="19"/>
                    <a:pt x="0" y="50"/>
                    <a:pt x="19" y="69"/>
                  </a:cubicBezTo>
                  <a:cubicBezTo>
                    <a:pt x="39" y="50"/>
                    <a:pt x="39" y="19"/>
                    <a:pt x="20" y="0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şḷíḋe"/>
            <p:cNvSpPr/>
            <p:nvPr>
              <p:custDataLst>
                <p:tags r:id="rId9"/>
              </p:custDataLst>
            </p:nvPr>
          </p:nvSpPr>
          <p:spPr bwMode="auto">
            <a:xfrm>
              <a:off x="5943147" y="5385392"/>
              <a:ext cx="177800" cy="161925"/>
            </a:xfrm>
            <a:custGeom>
              <a:avLst/>
              <a:gdLst>
                <a:gd name="T0" fmla="*/ 54 w 54"/>
                <a:gd name="T1" fmla="*/ 46 h 49"/>
                <a:gd name="T2" fmla="*/ 0 w 54"/>
                <a:gd name="T3" fmla="*/ 3 h 49"/>
                <a:gd name="T4" fmla="*/ 54 w 54"/>
                <a:gd name="T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9">
                  <a:moveTo>
                    <a:pt x="54" y="46"/>
                  </a:moveTo>
                  <a:cubicBezTo>
                    <a:pt x="51" y="19"/>
                    <a:pt x="27" y="0"/>
                    <a:pt x="0" y="3"/>
                  </a:cubicBezTo>
                  <a:cubicBezTo>
                    <a:pt x="3" y="30"/>
                    <a:pt x="28" y="49"/>
                    <a:pt x="54" y="4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ṣ1îḍè"/>
            <p:cNvSpPr/>
            <p:nvPr>
              <p:custDataLst>
                <p:tags r:id="rId10"/>
              </p:custDataLst>
            </p:nvPr>
          </p:nvSpPr>
          <p:spPr bwMode="auto">
            <a:xfrm>
              <a:off x="6130472" y="5363167"/>
              <a:ext cx="3175" cy="566738"/>
            </a:xfrm>
            <a:prstGeom prst="rect">
              <a:avLst/>
            </a:pr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ṡḻîdé"/>
            <p:cNvSpPr/>
            <p:nvPr>
              <p:custDataLst>
                <p:tags r:id="rId11"/>
              </p:custDataLst>
            </p:nvPr>
          </p:nvSpPr>
          <p:spPr bwMode="auto">
            <a:xfrm>
              <a:off x="6032047" y="5455242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4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4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îSliḍé"/>
            <p:cNvSpPr/>
            <p:nvPr>
              <p:custDataLst>
                <p:tags r:id="rId12"/>
              </p:custDataLst>
            </p:nvPr>
          </p:nvSpPr>
          <p:spPr bwMode="auto">
            <a:xfrm>
              <a:off x="6032047" y="5656855"/>
              <a:ext cx="223838" cy="92075"/>
            </a:xfrm>
            <a:custGeom>
              <a:avLst/>
              <a:gdLst>
                <a:gd name="T0" fmla="*/ 62 w 141"/>
                <a:gd name="T1" fmla="*/ 58 h 58"/>
                <a:gd name="T2" fmla="*/ 0 w 141"/>
                <a:gd name="T3" fmla="*/ 6 h 58"/>
                <a:gd name="T4" fmla="*/ 2 w 141"/>
                <a:gd name="T5" fmla="*/ 2 h 58"/>
                <a:gd name="T6" fmla="*/ 64 w 141"/>
                <a:gd name="T7" fmla="*/ 54 h 58"/>
                <a:gd name="T8" fmla="*/ 139 w 141"/>
                <a:gd name="T9" fmla="*/ 0 h 58"/>
                <a:gd name="T10" fmla="*/ 141 w 141"/>
                <a:gd name="T11" fmla="*/ 2 h 58"/>
                <a:gd name="T12" fmla="*/ 62 w 14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62" y="5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4" y="54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62" y="58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ṣļíďe"/>
            <p:cNvSpPr/>
            <p:nvPr>
              <p:custDataLst>
                <p:tags r:id="rId13"/>
              </p:custDataLst>
            </p:nvPr>
          </p:nvSpPr>
          <p:spPr bwMode="auto">
            <a:xfrm>
              <a:off x="5943147" y="5850530"/>
              <a:ext cx="352425" cy="119063"/>
            </a:xfrm>
            <a:custGeom>
              <a:avLst/>
              <a:gdLst>
                <a:gd name="T0" fmla="*/ 0 w 107"/>
                <a:gd name="T1" fmla="*/ 35 h 36"/>
                <a:gd name="T2" fmla="*/ 11 w 107"/>
                <a:gd name="T3" fmla="*/ 19 h 36"/>
                <a:gd name="T4" fmla="*/ 30 w 107"/>
                <a:gd name="T5" fmla="*/ 24 h 36"/>
                <a:gd name="T6" fmla="*/ 38 w 107"/>
                <a:gd name="T7" fmla="*/ 9 h 36"/>
                <a:gd name="T8" fmla="*/ 52 w 107"/>
                <a:gd name="T9" fmla="*/ 1 h 36"/>
                <a:gd name="T10" fmla="*/ 73 w 107"/>
                <a:gd name="T11" fmla="*/ 13 h 36"/>
                <a:gd name="T12" fmla="*/ 99 w 107"/>
                <a:gd name="T13" fmla="*/ 9 h 36"/>
                <a:gd name="T14" fmla="*/ 106 w 107"/>
                <a:gd name="T15" fmla="*/ 36 h 36"/>
                <a:gd name="T16" fmla="*/ 0 w 107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6">
                  <a:moveTo>
                    <a:pt x="0" y="35"/>
                  </a:moveTo>
                  <a:cubicBezTo>
                    <a:pt x="0" y="28"/>
                    <a:pt x="5" y="22"/>
                    <a:pt x="11" y="19"/>
                  </a:cubicBezTo>
                  <a:cubicBezTo>
                    <a:pt x="18" y="17"/>
                    <a:pt x="25" y="19"/>
                    <a:pt x="30" y="24"/>
                  </a:cubicBezTo>
                  <a:cubicBezTo>
                    <a:pt x="32" y="19"/>
                    <a:pt x="34" y="14"/>
                    <a:pt x="38" y="9"/>
                  </a:cubicBezTo>
                  <a:cubicBezTo>
                    <a:pt x="41" y="5"/>
                    <a:pt x="46" y="1"/>
                    <a:pt x="52" y="1"/>
                  </a:cubicBezTo>
                  <a:cubicBezTo>
                    <a:pt x="60" y="0"/>
                    <a:pt x="68" y="6"/>
                    <a:pt x="73" y="13"/>
                  </a:cubicBezTo>
                  <a:cubicBezTo>
                    <a:pt x="79" y="5"/>
                    <a:pt x="91" y="3"/>
                    <a:pt x="99" y="9"/>
                  </a:cubicBezTo>
                  <a:cubicBezTo>
                    <a:pt x="106" y="16"/>
                    <a:pt x="107" y="26"/>
                    <a:pt x="106" y="36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7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5645" y="5314315"/>
            <a:ext cx="1292225" cy="1639570"/>
          </a:xfrm>
          <a:custGeom>
            <a:avLst/>
            <a:gdLst>
              <a:gd name="connsiteX0" fmla="*/ 220881 w 1292545"/>
              <a:gd name="connsiteY0" fmla="*/ 233433 h 1639362"/>
              <a:gd name="connsiteX1" fmla="*/ 220881 w 1292545"/>
              <a:gd name="connsiteY1" fmla="*/ 476868 h 1639362"/>
              <a:gd name="connsiteX2" fmla="*/ 624052 w 1292545"/>
              <a:gd name="connsiteY2" fmla="*/ 476868 h 1639362"/>
              <a:gd name="connsiteX3" fmla="*/ 624052 w 1292545"/>
              <a:gd name="connsiteY3" fmla="*/ 233433 h 1639362"/>
              <a:gd name="connsiteX4" fmla="*/ 0 w 1292545"/>
              <a:gd name="connsiteY4" fmla="*/ 0 h 1639362"/>
              <a:gd name="connsiteX5" fmla="*/ 1292545 w 1292545"/>
              <a:gd name="connsiteY5" fmla="*/ 0 h 1639362"/>
              <a:gd name="connsiteX6" fmla="*/ 1292545 w 1292545"/>
              <a:gd name="connsiteY6" fmla="*/ 1639362 h 1639362"/>
              <a:gd name="connsiteX7" fmla="*/ 0 w 1292545"/>
              <a:gd name="connsiteY7" fmla="*/ 1639362 h 16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2545" h="1639362">
                <a:moveTo>
                  <a:pt x="220881" y="233433"/>
                </a:moveTo>
                <a:lnTo>
                  <a:pt x="220881" y="476868"/>
                </a:lnTo>
                <a:lnTo>
                  <a:pt x="624052" y="476868"/>
                </a:lnTo>
                <a:lnTo>
                  <a:pt x="624052" y="233433"/>
                </a:lnTo>
                <a:close/>
                <a:moveTo>
                  <a:pt x="0" y="0"/>
                </a:moveTo>
                <a:lnTo>
                  <a:pt x="1292545" y="0"/>
                </a:lnTo>
                <a:lnTo>
                  <a:pt x="1292545" y="1639362"/>
                </a:lnTo>
                <a:lnTo>
                  <a:pt x="0" y="1639362"/>
                </a:lnTo>
                <a:close/>
              </a:path>
            </a:pathLst>
          </a:custGeom>
        </p:spPr>
      </p:pic>
      <p:sp>
        <p:nvSpPr>
          <p:cNvPr id="24" name="任意多边形: 形状 23"/>
          <p:cNvSpPr/>
          <p:nvPr userDrawn="1">
            <p:custDataLst>
              <p:tags r:id="rId16"/>
            </p:custDataLst>
          </p:nvPr>
        </p:nvSpPr>
        <p:spPr>
          <a:xfrm rot="10800000">
            <a:off x="-3810" y="0"/>
            <a:ext cx="12198985" cy="499745"/>
          </a:xfrm>
          <a:custGeom>
            <a:avLst/>
            <a:gdLst>
              <a:gd name="connsiteX0" fmla="*/ 0 w 12199060"/>
              <a:gd name="connsiteY0" fmla="*/ 0 h 3445140"/>
              <a:gd name="connsiteX1" fmla="*/ 81479 w 12199060"/>
              <a:gd name="connsiteY1" fmla="*/ 66096 h 3445140"/>
              <a:gd name="connsiteX2" fmla="*/ 433862 w 12199060"/>
              <a:gd name="connsiteY2" fmla="*/ 435402 h 3445140"/>
              <a:gd name="connsiteX3" fmla="*/ 903503 w 12199060"/>
              <a:gd name="connsiteY3" fmla="*/ 1161117 h 3445140"/>
              <a:gd name="connsiteX4" fmla="*/ 1467072 w 12199060"/>
              <a:gd name="connsiteY4" fmla="*/ 1611060 h 3445140"/>
              <a:gd name="connsiteX5" fmla="*/ 2484627 w 12199060"/>
              <a:gd name="connsiteY5" fmla="*/ 1930374 h 3445140"/>
              <a:gd name="connsiteX6" fmla="*/ 4159679 w 12199060"/>
              <a:gd name="connsiteY6" fmla="*/ 2133574 h 3445140"/>
              <a:gd name="connsiteX7" fmla="*/ 6100862 w 12199060"/>
              <a:gd name="connsiteY7" fmla="*/ 1973917 h 3445140"/>
              <a:gd name="connsiteX8" fmla="*/ 7462821 w 12199060"/>
              <a:gd name="connsiteY8" fmla="*/ 1698145 h 3445140"/>
              <a:gd name="connsiteX9" fmla="*/ 8793469 w 12199060"/>
              <a:gd name="connsiteY9" fmla="*/ 1465917 h 3445140"/>
              <a:gd name="connsiteX10" fmla="*/ 10139773 w 12199060"/>
              <a:gd name="connsiteY10" fmla="*/ 1683631 h 3445140"/>
              <a:gd name="connsiteX11" fmla="*/ 11298221 w 12199060"/>
              <a:gd name="connsiteY11" fmla="*/ 2075517 h 3445140"/>
              <a:gd name="connsiteX12" fmla="*/ 11987027 w 12199060"/>
              <a:gd name="connsiteY12" fmla="*/ 2206145 h 3445140"/>
              <a:gd name="connsiteX13" fmla="*/ 12103565 w 12199060"/>
              <a:gd name="connsiteY13" fmla="*/ 2201212 h 3445140"/>
              <a:gd name="connsiteX14" fmla="*/ 12199060 w 12199060"/>
              <a:gd name="connsiteY14" fmla="*/ 2183178 h 3445140"/>
              <a:gd name="connsiteX15" fmla="*/ 12199060 w 12199060"/>
              <a:gd name="connsiteY15" fmla="*/ 3445140 h 3445140"/>
              <a:gd name="connsiteX16" fmla="*/ 0 w 12199060"/>
              <a:gd name="connsiteY16" fmla="*/ 3445140 h 3445140"/>
              <a:gd name="connsiteX17" fmla="*/ 0 w 12199060"/>
              <a:gd name="connsiteY17" fmla="*/ 0 h 34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9060" h="3445140">
                <a:moveTo>
                  <a:pt x="0" y="0"/>
                </a:moveTo>
                <a:lnTo>
                  <a:pt x="81479" y="66096"/>
                </a:lnTo>
                <a:cubicBezTo>
                  <a:pt x="213718" y="179512"/>
                  <a:pt x="319713" y="300843"/>
                  <a:pt x="433862" y="435402"/>
                </a:cubicBezTo>
                <a:cubicBezTo>
                  <a:pt x="616500" y="650697"/>
                  <a:pt x="731302" y="965174"/>
                  <a:pt x="903503" y="1161117"/>
                </a:cubicBezTo>
                <a:cubicBezTo>
                  <a:pt x="1075705" y="1357060"/>
                  <a:pt x="1203551" y="1482850"/>
                  <a:pt x="1467072" y="1611060"/>
                </a:cubicBezTo>
                <a:cubicBezTo>
                  <a:pt x="1730593" y="1739270"/>
                  <a:pt x="2035860" y="1843288"/>
                  <a:pt x="2484627" y="1930374"/>
                </a:cubicBezTo>
                <a:cubicBezTo>
                  <a:pt x="2933395" y="2017460"/>
                  <a:pt x="3556974" y="2126317"/>
                  <a:pt x="4159679" y="2133574"/>
                </a:cubicBezTo>
                <a:cubicBezTo>
                  <a:pt x="4762385" y="2140831"/>
                  <a:pt x="5550339" y="2046489"/>
                  <a:pt x="6100862" y="1973917"/>
                </a:cubicBezTo>
                <a:cubicBezTo>
                  <a:pt x="6651386" y="1901345"/>
                  <a:pt x="7014053" y="1782812"/>
                  <a:pt x="7462821" y="1698145"/>
                </a:cubicBezTo>
                <a:cubicBezTo>
                  <a:pt x="7911588" y="1613478"/>
                  <a:pt x="8347311" y="1468336"/>
                  <a:pt x="8793469" y="1465917"/>
                </a:cubicBezTo>
                <a:cubicBezTo>
                  <a:pt x="9239628" y="1463498"/>
                  <a:pt x="9722314" y="1582031"/>
                  <a:pt x="10139773" y="1683631"/>
                </a:cubicBezTo>
                <a:cubicBezTo>
                  <a:pt x="10557231" y="1785231"/>
                  <a:pt x="10990345" y="1988431"/>
                  <a:pt x="11298221" y="2075517"/>
                </a:cubicBezTo>
                <a:cubicBezTo>
                  <a:pt x="11606097" y="2162603"/>
                  <a:pt x="11707852" y="2181955"/>
                  <a:pt x="11987027" y="2206145"/>
                </a:cubicBezTo>
                <a:cubicBezTo>
                  <a:pt x="12021924" y="2209169"/>
                  <a:pt x="12061224" y="2206901"/>
                  <a:pt x="12103565" y="2201212"/>
                </a:cubicBezTo>
                <a:lnTo>
                  <a:pt x="12199060" y="2183178"/>
                </a:lnTo>
                <a:lnTo>
                  <a:pt x="12199060" y="3445140"/>
                </a:lnTo>
                <a:lnTo>
                  <a:pt x="0" y="34451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329.xml"/><Relationship Id="rId23" Type="http://schemas.openxmlformats.org/officeDocument/2006/relationships/tags" Target="../tags/tag328.xml"/><Relationship Id="rId22" Type="http://schemas.openxmlformats.org/officeDocument/2006/relationships/tags" Target="../tags/tag327.xml"/><Relationship Id="rId21" Type="http://schemas.openxmlformats.org/officeDocument/2006/relationships/tags" Target="../tags/tag326.xml"/><Relationship Id="rId20" Type="http://schemas.openxmlformats.org/officeDocument/2006/relationships/tags" Target="../tags/tag325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324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339.xml"/><Relationship Id="rId7" Type="http://schemas.openxmlformats.org/officeDocument/2006/relationships/image" Target="../media/image8.png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344.xml"/><Relationship Id="rId7" Type="http://schemas.openxmlformats.org/officeDocument/2006/relationships/image" Target="../media/image8.png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47.xml"/><Relationship Id="rId4" Type="http://schemas.openxmlformats.org/officeDocument/2006/relationships/image" Target="../media/image10.png"/><Relationship Id="rId3" Type="http://schemas.openxmlformats.org/officeDocument/2006/relationships/tags" Target="../tags/tag346.xml"/><Relationship Id="rId2" Type="http://schemas.openxmlformats.org/officeDocument/2006/relationships/image" Target="../media/image9.png"/><Relationship Id="rId1" Type="http://schemas.openxmlformats.org/officeDocument/2006/relationships/tags" Target="../tags/tag3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spc="100">
                <a:latin typeface="华文楷体" panose="02010600040101010101" charset="-122"/>
                <a:ea typeface="华文楷体" panose="02010600040101010101" charset="-122"/>
              </a:rPr>
              <a:t>备战秋招系列</a:t>
            </a:r>
            <a:endParaRPr lang="zh-CN" altLang="en-US" sz="1800" spc="1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spc="360">
                <a:latin typeface="华文楷体" panose="02010600040101010101" charset="-122"/>
                <a:ea typeface="华文楷体" panose="02010600040101010101" charset="-122"/>
              </a:rPr>
              <a:t>图解算法</a:t>
            </a:r>
            <a:endParaRPr lang="zh-CN" altLang="en-US" sz="5200" spc="36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9646920" y="4253230"/>
            <a:ext cx="2160270" cy="574675"/>
          </a:xfrm>
          <a:ln>
            <a:noFill/>
          </a:ln>
        </p:spPr>
        <p:txBody>
          <a:bodyPr>
            <a:normAutofit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100" dirty="0">
                <a:latin typeface="华文楷体" panose="02010600040101010101" charset="-122"/>
                <a:ea typeface="华文楷体" panose="02010600040101010101" charset="-122"/>
              </a:rPr>
              <a:t>王哼哼的后花园</a:t>
            </a:r>
            <a:endParaRPr lang="zh-CN" altLang="en-US" spc="1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647191" y="4827674"/>
            <a:ext cx="2160000" cy="574992"/>
          </a:xfrm>
          <a:prstGeom prst="rect">
            <a:avLst/>
          </a:prstGeom>
        </p:spPr>
        <p:txBody>
          <a:bodyPr vert="horz" lIns="100800" tIns="0" rIns="82800" bIns="0" rtlCol="0" anchor="ctr">
            <a:normAutofit/>
          </a:bodyPr>
          <a:lstStyle>
            <a:lvl1pPr mar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Aft>
                <a:spcPts val="0"/>
              </a:spcAft>
            </a:pPr>
            <a:r>
              <a:rPr lang="en-US" altLang="zh-CN" spc="1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2022</a:t>
            </a:r>
            <a:r>
              <a:rPr lang="zh-CN" altLang="en-US" spc="1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年月</a:t>
            </a:r>
            <a:r>
              <a:rPr lang="en-US" altLang="zh-CN" spc="1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13</a:t>
            </a:r>
            <a:r>
              <a:rPr lang="zh-CN" altLang="en-US" spc="1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</a:t>
            </a:r>
            <a:endParaRPr lang="zh-CN" altLang="en-US" spc="1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pop 1, push 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pop 2, push 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pop 3, push 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pop 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240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pop 5,    4 </a:t>
            </a:r>
            <a:r>
              <a:rPr lang="zh-CN" altLang="en-US"/>
              <a:t>已经访问过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27455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6029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74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34795" y="2667000"/>
            <a:ext cx="91186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34795" y="3338195"/>
            <a:ext cx="91186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5544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56220" y="1582420"/>
            <a:ext cx="157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层层向外</a:t>
            </a:r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>
            <a:off x="2118995" y="2361565"/>
            <a:ext cx="718185" cy="1698625"/>
          </a:xfrm>
          <a:prstGeom prst="arc">
            <a:avLst>
              <a:gd name="adj1" fmla="val 16200000"/>
              <a:gd name="adj2" fmla="val 49890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>
            <a:off x="3604895" y="2422525"/>
            <a:ext cx="718185" cy="1698625"/>
          </a:xfrm>
          <a:prstGeom prst="arc">
            <a:avLst>
              <a:gd name="adj1" fmla="val 16200000"/>
              <a:gd name="adj2" fmla="val 498908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BFS </a:t>
            </a:r>
            <a:r>
              <a:t>的应用 —— 无权图最短路径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127. 单词接龙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字典 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wordList </a:t>
            </a:r>
            <a:r>
              <a:rPr lang="zh-CN" altLang="en-US" sz="1800"/>
              <a:t>中从单词 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beginWord </a:t>
            </a:r>
            <a:r>
              <a:rPr lang="zh-CN" altLang="en-US" sz="1800"/>
              <a:t>和 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endWord </a:t>
            </a:r>
            <a:r>
              <a:rPr lang="zh-CN" altLang="en-US" sz="1800"/>
              <a:t>的 转换序列 是一个按下述规格形成的序列 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beginWord -&gt; s1 -&gt; s2 -&gt; ... -&gt; sk</a:t>
            </a:r>
            <a:r>
              <a:rPr lang="zh-CN" altLang="en-US" sz="1800"/>
              <a:t>：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1. </a:t>
            </a:r>
            <a:r>
              <a:rPr lang="zh-CN" altLang="en-US" sz="1800"/>
              <a:t>每一对相邻的单词只差一个字母。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2. </a:t>
            </a:r>
            <a:r>
              <a:rPr lang="zh-CN" altLang="en-US" sz="1800"/>
              <a:t>对于 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1 &lt;= i &lt;= k</a:t>
            </a:r>
            <a:r>
              <a:rPr lang="zh-CN" altLang="en-US" sz="1800"/>
              <a:t> 时，每个 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si</a:t>
            </a:r>
            <a:r>
              <a:rPr lang="zh-CN" altLang="en-US" sz="1800"/>
              <a:t> 都在 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wordList </a:t>
            </a:r>
            <a:r>
              <a:rPr lang="zh-CN" altLang="en-US" sz="1800"/>
              <a:t>中。注意， 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beginWord </a:t>
            </a:r>
            <a:r>
              <a:rPr lang="zh-CN" altLang="en-US" sz="1800"/>
              <a:t>不需要在 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wordList </a:t>
            </a:r>
            <a:r>
              <a:rPr lang="zh-CN" altLang="en-US" sz="1800"/>
              <a:t>中。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3. 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sk == endWord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给你两个单词 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beginWord </a:t>
            </a:r>
            <a:r>
              <a:rPr lang="zh-CN" altLang="en-US" sz="1800"/>
              <a:t>和 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endWord </a:t>
            </a:r>
            <a:r>
              <a:rPr lang="zh-CN" altLang="en-US" sz="1800"/>
              <a:t>和一个字典 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wordList </a:t>
            </a:r>
            <a:r>
              <a:rPr lang="zh-CN" altLang="en-US" sz="1800"/>
              <a:t>，返回 从 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beginWord </a:t>
            </a:r>
            <a:r>
              <a:rPr lang="zh-CN" altLang="en-US" sz="1800"/>
              <a:t>到 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endWord </a:t>
            </a:r>
            <a:r>
              <a:rPr lang="zh-CN" altLang="en-US" sz="1800"/>
              <a:t>的 最短转换序列 中的 单词数目 。如果不存在这样的转换序列，返回 </a:t>
            </a:r>
            <a:r>
              <a:rPr lang="zh-CN" altLang="en-US" sz="1800" i="1">
                <a:latin typeface="Arial Italic" panose="020B0604020202090204" charset="0"/>
                <a:cs typeface="Arial Italic" panose="020B0604020202090204" charset="0"/>
              </a:rPr>
              <a:t>0 </a:t>
            </a:r>
            <a:r>
              <a:rPr lang="zh-CN" altLang="en-US" sz="1800"/>
              <a:t>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/>
              <a:t>示例 1：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输入：</a:t>
            </a:r>
            <a:r>
              <a:rPr lang="zh-CN" altLang="en-US" i="1">
                <a:latin typeface="Arial Italic" panose="020B0604020202090204" charset="0"/>
                <a:cs typeface="Arial Italic" panose="020B0604020202090204" charset="0"/>
              </a:rPr>
              <a:t>beginWord = "hit", endWord = "cog", wordList = ["hot","dot","dog","lot","log","cog"]</a:t>
            </a:r>
            <a:endParaRPr lang="zh-CN" altLang="en-US" i="1">
              <a:latin typeface="Arial Italic" panose="020B0604020202090204" charset="0"/>
              <a:cs typeface="Arial Italic" panose="020B0604020202090204" charset="0"/>
            </a:endParaRPr>
          </a:p>
          <a:p>
            <a:pPr marL="0" indent="0">
              <a:buNone/>
            </a:pPr>
            <a:r>
              <a:rPr lang="zh-CN" altLang="en-US"/>
              <a:t>输出：</a:t>
            </a:r>
            <a:r>
              <a:rPr lang="zh-CN" altLang="en-US" i="1">
                <a:latin typeface="Arial Italic" panose="020B0604020202090204" charset="0"/>
                <a:cs typeface="Arial Italic" panose="020B0604020202090204" charset="0"/>
              </a:rPr>
              <a:t>5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127. </a:t>
            </a:r>
            <a:r>
              <a:t>单词接龙</a:t>
            </a:r>
          </a:p>
        </p:txBody>
      </p:sp>
      <p:sp>
        <p:nvSpPr>
          <p:cNvPr id="4" name="矩形 3"/>
          <p:cNvSpPr/>
          <p:nvPr/>
        </p:nvSpPr>
        <p:spPr>
          <a:xfrm>
            <a:off x="1714500" y="2930525"/>
            <a:ext cx="946785" cy="444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hit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3095" y="1180465"/>
            <a:ext cx="83858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i="1">
                <a:latin typeface="Arial Italic" panose="020B0604020202090204" charset="0"/>
                <a:cs typeface="Arial Italic" panose="020B0604020202090204" charset="0"/>
                <a:sym typeface="+mn-ea"/>
              </a:rPr>
              <a:t>beginWord = "hit", endWord = "cog", wordList = ["hot","dot","dog","lot","log","cog"]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75660" y="2930525"/>
            <a:ext cx="94678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</a:t>
            </a:r>
            <a:r>
              <a:rPr lang="en-US" altLang="zh-CN"/>
              <a:t>o</a:t>
            </a:r>
            <a:r>
              <a:rPr lang="zh-CN" altLang="en-US"/>
              <a:t>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36185" y="2017395"/>
            <a:ext cx="94678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</a:t>
            </a:r>
            <a:r>
              <a:rPr lang="zh-CN" altLang="en-US"/>
              <a:t>t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36185" y="2930525"/>
            <a:ext cx="94678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</a:t>
            </a:r>
            <a:r>
              <a:rPr lang="zh-CN" altLang="en-US"/>
              <a:t>t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96710" y="2930525"/>
            <a:ext cx="94678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dog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357870" y="2930525"/>
            <a:ext cx="946785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cog</a:t>
            </a:r>
            <a:endParaRPr lang="en-US" altLang="zh-CN"/>
          </a:p>
        </p:txBody>
      </p:sp>
      <p:cxnSp>
        <p:nvCxnSpPr>
          <p:cNvPr id="11" name="直接连接符 10"/>
          <p:cNvCxnSpPr>
            <a:stCxn id="4" idx="3"/>
            <a:endCxn id="6" idx="1"/>
          </p:cNvCxnSpPr>
          <p:nvPr/>
        </p:nvCxnSpPr>
        <p:spPr>
          <a:xfrm>
            <a:off x="2661285" y="3152775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7" idx="1"/>
          </p:cNvCxnSpPr>
          <p:nvPr/>
        </p:nvCxnSpPr>
        <p:spPr>
          <a:xfrm flipV="1">
            <a:off x="4322445" y="2239645"/>
            <a:ext cx="713740" cy="91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1"/>
          </p:cNvCxnSpPr>
          <p:nvPr/>
        </p:nvCxnSpPr>
        <p:spPr>
          <a:xfrm>
            <a:off x="4322445" y="3152775"/>
            <a:ext cx="713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3"/>
            <a:endCxn id="9" idx="1"/>
          </p:cNvCxnSpPr>
          <p:nvPr/>
        </p:nvCxnSpPr>
        <p:spPr>
          <a:xfrm>
            <a:off x="5982970" y="3152775"/>
            <a:ext cx="713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  <a:endCxn id="10" idx="1"/>
          </p:cNvCxnSpPr>
          <p:nvPr/>
        </p:nvCxnSpPr>
        <p:spPr>
          <a:xfrm>
            <a:off x="7643495" y="3152775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2"/>
            <a:endCxn id="8" idx="0"/>
          </p:cNvCxnSpPr>
          <p:nvPr/>
        </p:nvCxnSpPr>
        <p:spPr>
          <a:xfrm>
            <a:off x="5509895" y="2461895"/>
            <a:ext cx="0" cy="46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697345" y="2017395"/>
            <a:ext cx="94678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</a:t>
            </a:r>
            <a:endParaRPr lang="zh-CN" altLang="en-US"/>
          </a:p>
        </p:txBody>
      </p:sp>
      <p:cxnSp>
        <p:nvCxnSpPr>
          <p:cNvPr id="31" name="直接连接符 30"/>
          <p:cNvCxnSpPr>
            <a:stCxn id="7" idx="3"/>
            <a:endCxn id="30" idx="1"/>
          </p:cNvCxnSpPr>
          <p:nvPr/>
        </p:nvCxnSpPr>
        <p:spPr>
          <a:xfrm>
            <a:off x="5982970" y="2239645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3"/>
            <a:endCxn id="10" idx="0"/>
          </p:cNvCxnSpPr>
          <p:nvPr/>
        </p:nvCxnSpPr>
        <p:spPr>
          <a:xfrm>
            <a:off x="7644130" y="2239645"/>
            <a:ext cx="118745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0" idx="2"/>
            <a:endCxn id="9" idx="0"/>
          </p:cNvCxnSpPr>
          <p:nvPr/>
        </p:nvCxnSpPr>
        <p:spPr>
          <a:xfrm flipH="1">
            <a:off x="7170420" y="2461895"/>
            <a:ext cx="635" cy="46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14500" y="5053330"/>
            <a:ext cx="946785" cy="444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hit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375660" y="5053330"/>
            <a:ext cx="946785" cy="444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</a:t>
            </a:r>
            <a:r>
              <a:rPr lang="en-US" altLang="zh-CN"/>
              <a:t>o</a:t>
            </a:r>
            <a:r>
              <a:rPr lang="zh-CN" altLang="en-US"/>
              <a:t>t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036185" y="4140200"/>
            <a:ext cx="94678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</a:t>
            </a:r>
            <a:r>
              <a:rPr lang="zh-CN" altLang="en-US"/>
              <a:t>t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36185" y="5053330"/>
            <a:ext cx="946785" cy="444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</a:t>
            </a:r>
            <a:r>
              <a:rPr lang="zh-CN" altLang="en-US"/>
              <a:t>t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96710" y="5053330"/>
            <a:ext cx="946785" cy="444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dog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8357870" y="5053330"/>
            <a:ext cx="946785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cog</a:t>
            </a:r>
            <a:endParaRPr lang="en-US" altLang="zh-CN"/>
          </a:p>
        </p:txBody>
      </p:sp>
      <p:cxnSp>
        <p:nvCxnSpPr>
          <p:cNvPr id="41" name="直接连接符 40"/>
          <p:cNvCxnSpPr>
            <a:stCxn id="35" idx="3"/>
            <a:endCxn id="36" idx="1"/>
          </p:cNvCxnSpPr>
          <p:nvPr/>
        </p:nvCxnSpPr>
        <p:spPr>
          <a:xfrm>
            <a:off x="2661285" y="5275580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6" idx="3"/>
            <a:endCxn id="37" idx="1"/>
          </p:cNvCxnSpPr>
          <p:nvPr/>
        </p:nvCxnSpPr>
        <p:spPr>
          <a:xfrm flipV="1">
            <a:off x="4322445" y="4362450"/>
            <a:ext cx="713740" cy="91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6" idx="3"/>
            <a:endCxn id="38" idx="1"/>
          </p:cNvCxnSpPr>
          <p:nvPr/>
        </p:nvCxnSpPr>
        <p:spPr>
          <a:xfrm>
            <a:off x="4322445" y="5275580"/>
            <a:ext cx="713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8" idx="3"/>
            <a:endCxn id="39" idx="1"/>
          </p:cNvCxnSpPr>
          <p:nvPr/>
        </p:nvCxnSpPr>
        <p:spPr>
          <a:xfrm>
            <a:off x="5982970" y="5275580"/>
            <a:ext cx="713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9" idx="3"/>
            <a:endCxn id="40" idx="1"/>
          </p:cNvCxnSpPr>
          <p:nvPr/>
        </p:nvCxnSpPr>
        <p:spPr>
          <a:xfrm>
            <a:off x="7643495" y="5275580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7" idx="2"/>
            <a:endCxn id="38" idx="0"/>
          </p:cNvCxnSpPr>
          <p:nvPr/>
        </p:nvCxnSpPr>
        <p:spPr>
          <a:xfrm>
            <a:off x="5509895" y="4584700"/>
            <a:ext cx="0" cy="46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97345" y="4140200"/>
            <a:ext cx="94678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</a:t>
            </a:r>
            <a:endParaRPr lang="zh-CN" altLang="en-US"/>
          </a:p>
        </p:txBody>
      </p:sp>
      <p:cxnSp>
        <p:nvCxnSpPr>
          <p:cNvPr id="48" name="直接连接符 47"/>
          <p:cNvCxnSpPr>
            <a:stCxn id="37" idx="3"/>
            <a:endCxn id="47" idx="1"/>
          </p:cNvCxnSpPr>
          <p:nvPr/>
        </p:nvCxnSpPr>
        <p:spPr>
          <a:xfrm>
            <a:off x="5982970" y="4362450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7" idx="3"/>
            <a:endCxn id="40" idx="0"/>
          </p:cNvCxnSpPr>
          <p:nvPr/>
        </p:nvCxnSpPr>
        <p:spPr>
          <a:xfrm>
            <a:off x="7644130" y="4362450"/>
            <a:ext cx="118745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7" idx="2"/>
            <a:endCxn id="39" idx="0"/>
          </p:cNvCxnSpPr>
          <p:nvPr/>
        </p:nvCxnSpPr>
        <p:spPr>
          <a:xfrm flipH="1">
            <a:off x="7170420" y="4584700"/>
            <a:ext cx="635" cy="46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126. </a:t>
            </a:r>
            <a:r>
              <a:t>单词接龙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77365" y="2324100"/>
            <a:ext cx="853440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227705" y="1551940"/>
            <a:ext cx="853440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227705" y="3096260"/>
            <a:ext cx="853440" cy="339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tax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227705" y="2324100"/>
            <a:ext cx="853440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ted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678045" y="1944370"/>
            <a:ext cx="853440" cy="339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</a:t>
            </a:r>
            <a:endParaRPr lang="en-US" altLang="zh-CN"/>
          </a:p>
        </p:txBody>
      </p:sp>
      <p:cxnSp>
        <p:nvCxnSpPr>
          <p:cNvPr id="22" name="直接连接符 21"/>
          <p:cNvCxnSpPr>
            <a:stCxn id="3" idx="3"/>
            <a:endCxn id="19" idx="1"/>
          </p:cNvCxnSpPr>
          <p:nvPr/>
        </p:nvCxnSpPr>
        <p:spPr>
          <a:xfrm>
            <a:off x="2630805" y="2494280"/>
            <a:ext cx="596900" cy="7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8" idx="1"/>
          </p:cNvCxnSpPr>
          <p:nvPr/>
        </p:nvCxnSpPr>
        <p:spPr>
          <a:xfrm flipV="1">
            <a:off x="2649855" y="1722120"/>
            <a:ext cx="577850" cy="784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3"/>
            <a:endCxn id="21" idx="1"/>
          </p:cNvCxnSpPr>
          <p:nvPr/>
        </p:nvCxnSpPr>
        <p:spPr>
          <a:xfrm flipV="1">
            <a:off x="4081145" y="2114550"/>
            <a:ext cx="596900" cy="37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8" idx="3"/>
            <a:endCxn id="21" idx="1"/>
          </p:cNvCxnSpPr>
          <p:nvPr/>
        </p:nvCxnSpPr>
        <p:spPr>
          <a:xfrm>
            <a:off x="4081145" y="1722120"/>
            <a:ext cx="596900" cy="39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78045" y="2858135"/>
            <a:ext cx="853440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tad</a:t>
            </a:r>
            <a:endParaRPr lang="en-US" altLang="zh-CN"/>
          </a:p>
        </p:txBody>
      </p:sp>
      <p:cxnSp>
        <p:nvCxnSpPr>
          <p:cNvPr id="29" name="直接连接符 28"/>
          <p:cNvCxnSpPr>
            <a:stCxn id="19" idx="3"/>
            <a:endCxn id="27" idx="1"/>
          </p:cNvCxnSpPr>
          <p:nvPr/>
        </p:nvCxnSpPr>
        <p:spPr>
          <a:xfrm flipV="1">
            <a:off x="4081145" y="3028315"/>
            <a:ext cx="596900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0" idx="3"/>
            <a:endCxn id="27" idx="1"/>
          </p:cNvCxnSpPr>
          <p:nvPr/>
        </p:nvCxnSpPr>
        <p:spPr>
          <a:xfrm>
            <a:off x="4081145" y="2494280"/>
            <a:ext cx="596900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" idx="3"/>
            <a:endCxn id="20" idx="1"/>
          </p:cNvCxnSpPr>
          <p:nvPr/>
        </p:nvCxnSpPr>
        <p:spPr>
          <a:xfrm>
            <a:off x="2630805" y="2494280"/>
            <a:ext cx="596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2745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34795" y="2667000"/>
            <a:ext cx="91186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34795" y="3338195"/>
            <a:ext cx="91186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1014"/>
            <a:ext cx="10852237" cy="441964"/>
          </a:xfrm>
        </p:spPr>
        <p:txBody>
          <a:bodyPr/>
          <a:p>
            <a:r>
              <a:rPr sz="3600">
                <a:latin typeface="华文楷体" panose="02010600040101010101" charset="-122"/>
                <a:ea typeface="华文楷体" panose="02010600040101010101" charset="-122"/>
              </a:rPr>
              <a:t>二维数组前缀和</a:t>
            </a:r>
            <a:endParaRPr sz="36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334E55B0-647D-440b-865C-3EC943EB4CBC-1" descr="/private/var/folders/zf/xbqvjkxn05x8yp70v_8s9r2w0000gn/T/com.kingsoft.wpsoffice.mac/wpsoffice.JiZwpY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512570"/>
            <a:ext cx="4266565" cy="734695"/>
          </a:xfrm>
          <a:prstGeom prst="rect">
            <a:avLst/>
          </a:prstGeom>
        </p:spPr>
      </p:pic>
      <p:pic>
        <p:nvPicPr>
          <p:cNvPr id="7" name="334E55B0-647D-440b-865C-3EC943EB4CBC-2" descr="wpsoffic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6390" y="3515360"/>
            <a:ext cx="3125494" cy="216000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>
            <p:custDataLst>
              <p:tags r:id="rId3"/>
            </p:custDataLst>
          </p:nvPr>
        </p:nvGraphicFramePr>
        <p:xfrm>
          <a:off x="7505700" y="1512570"/>
          <a:ext cx="2509520" cy="240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380"/>
                <a:gridCol w="627380"/>
                <a:gridCol w="627380"/>
                <a:gridCol w="627380"/>
              </a:tblGrid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楷体" panose="02010600040101010101" charset="-122"/>
                          <a:ea typeface="华文楷体" panose="02010600040101010101" charset="-122"/>
                        </a:rPr>
                        <a:t>D</a:t>
                      </a: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4"/>
            </p:custDataLst>
          </p:nvPr>
        </p:nvGraphicFramePr>
        <p:xfrm>
          <a:off x="7505700" y="1519555"/>
          <a:ext cx="1880235" cy="240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745"/>
                <a:gridCol w="626745"/>
                <a:gridCol w="626745"/>
              </a:tblGrid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>
                          <a:latin typeface="华文楷体" panose="02010600040101010101" charset="-122"/>
                          <a:ea typeface="华文楷体" panose="02010600040101010101" charset="-122"/>
                        </a:rPr>
                        <a:t>B</a:t>
                      </a: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5"/>
            </p:custDataLst>
          </p:nvPr>
        </p:nvGraphicFramePr>
        <p:xfrm>
          <a:off x="7505700" y="1519555"/>
          <a:ext cx="2509520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380"/>
                <a:gridCol w="627380"/>
                <a:gridCol w="627380"/>
                <a:gridCol w="627380"/>
              </a:tblGrid>
              <a:tr h="60198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楷体" panose="02010600040101010101" charset="-122"/>
                          <a:ea typeface="华文楷体" panose="02010600040101010101" charset="-122"/>
                        </a:rPr>
                        <a:t>C</a:t>
                      </a: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6"/>
            </p:custDataLst>
          </p:nvPr>
        </p:nvGraphicFramePr>
        <p:xfrm>
          <a:off x="7505700" y="1512570"/>
          <a:ext cx="1880235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745"/>
                <a:gridCol w="626745"/>
                <a:gridCol w="626745"/>
              </a:tblGrid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>
                          <a:latin typeface="华文楷体" panose="02010600040101010101" charset="-122"/>
                          <a:ea typeface="华文楷体" panose="02010600040101010101" charset="-122"/>
                        </a:rPr>
                        <a:t>A</a:t>
                      </a: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37870" y="270129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递推式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98950" y="616585"/>
            <a:ext cx="2879725" cy="44259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建立前缀和数组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preSum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870" y="417703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数组表达式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3" name="334E55B0-647D-440b-865C-3EC943EB4CBC-3" descr="/private/var/folders/zf/xbqvjkxn05x8yp70v_8s9r2w0000gn/T/com.kingsoft.wpsoffice.mac/wpsoffice.kHdeBywpsoffic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96390" y="4991100"/>
            <a:ext cx="10058400" cy="252512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27455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34795" y="2667000"/>
            <a:ext cx="91186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34795" y="3338195"/>
            <a:ext cx="91186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252970" y="31762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push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27455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34795" y="2667000"/>
            <a:ext cx="91186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34795" y="3338195"/>
            <a:ext cx="91186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2448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push 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42175" y="3176270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push 3</a:t>
            </a:r>
            <a:r>
              <a:rPr lang="zh-CN" altLang="en-US"/>
              <a:t>，</a:t>
            </a:r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27455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43500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34795" y="2667000"/>
            <a:ext cx="91186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34795" y="3338195"/>
            <a:ext cx="91186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1052195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push 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345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4 </a:t>
            </a:r>
            <a:r>
              <a:rPr lang="zh-CN" altLang="en-US"/>
              <a:t>没有临接点未访问，</a:t>
            </a:r>
            <a:r>
              <a:rPr lang="en-US" altLang="zh-CN"/>
              <a:t>pop 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pop 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pop 3, 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push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385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2</a:t>
            </a:r>
            <a:r>
              <a:rPr lang="zh-CN" altLang="en-US"/>
              <a:t>的所有临接点都已访问，</a:t>
            </a:r>
            <a:r>
              <a:rPr lang="en-US" altLang="zh-CN"/>
              <a:t>pop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385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0</a:t>
            </a:r>
            <a:r>
              <a:rPr lang="zh-CN" altLang="en-US"/>
              <a:t>的所有临接点都已访问，</a:t>
            </a:r>
            <a:r>
              <a:rPr lang="en-US" altLang="zh-CN"/>
              <a:t>pop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1014"/>
            <a:ext cx="10852237" cy="441964"/>
          </a:xfrm>
        </p:spPr>
        <p:txBody>
          <a:bodyPr/>
          <a:p>
            <a:r>
              <a:rPr sz="3600">
                <a:latin typeface="华文楷体" panose="02010600040101010101" charset="-122"/>
                <a:ea typeface="华文楷体" panose="02010600040101010101" charset="-122"/>
              </a:rPr>
              <a:t>二维数组前缀和</a:t>
            </a:r>
            <a:endParaRPr sz="36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334E55B0-647D-440b-865C-3EC943EB4CBC-1" descr="/private/var/folders/zf/xbqvjkxn05x8yp70v_8s9r2w0000gn/T/com.kingsoft.wpsoffice.mac/wpsoffice.JiZwpY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512570"/>
            <a:ext cx="4266565" cy="734695"/>
          </a:xfrm>
          <a:prstGeom prst="rect">
            <a:avLst/>
          </a:prstGeom>
        </p:spPr>
      </p:pic>
      <p:pic>
        <p:nvPicPr>
          <p:cNvPr id="7" name="334E55B0-647D-440b-865C-3EC943EB4CBC-2" descr="wpsoffic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6390" y="3515360"/>
            <a:ext cx="3125494" cy="216000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>
            <p:custDataLst>
              <p:tags r:id="rId3"/>
            </p:custDataLst>
          </p:nvPr>
        </p:nvGraphicFramePr>
        <p:xfrm>
          <a:off x="7178675" y="1694180"/>
          <a:ext cx="1935480" cy="207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870"/>
                <a:gridCol w="483870"/>
                <a:gridCol w="483870"/>
                <a:gridCol w="48387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楷体" panose="02010600040101010101" charset="-122"/>
                          <a:ea typeface="华文楷体" panose="02010600040101010101" charset="-122"/>
                        </a:rPr>
                        <a:t>D</a:t>
                      </a: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4"/>
            </p:custDataLst>
          </p:nvPr>
        </p:nvGraphicFramePr>
        <p:xfrm>
          <a:off x="7178675" y="1701165"/>
          <a:ext cx="1449705" cy="207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235"/>
                <a:gridCol w="483235"/>
                <a:gridCol w="483235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>
                          <a:latin typeface="华文楷体" panose="02010600040101010101" charset="-122"/>
                          <a:ea typeface="华文楷体" panose="02010600040101010101" charset="-122"/>
                        </a:rPr>
                        <a:t>B</a:t>
                      </a: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5"/>
            </p:custDataLst>
          </p:nvPr>
        </p:nvGraphicFramePr>
        <p:xfrm>
          <a:off x="7178675" y="1701165"/>
          <a:ext cx="1935480" cy="1552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870"/>
                <a:gridCol w="483870"/>
                <a:gridCol w="483870"/>
                <a:gridCol w="483870"/>
              </a:tblGrid>
              <a:tr h="51752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楷体" panose="02010600040101010101" charset="-122"/>
                          <a:ea typeface="华文楷体" panose="02010600040101010101" charset="-122"/>
                        </a:rPr>
                        <a:t>C</a:t>
                      </a: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6"/>
            </p:custDataLst>
          </p:nvPr>
        </p:nvGraphicFramePr>
        <p:xfrm>
          <a:off x="7178675" y="1694180"/>
          <a:ext cx="1449705" cy="1552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235"/>
                <a:gridCol w="483235"/>
                <a:gridCol w="483235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>
                          <a:latin typeface="华文楷体" panose="02010600040101010101" charset="-122"/>
                          <a:ea typeface="华文楷体" panose="02010600040101010101" charset="-122"/>
                        </a:rPr>
                        <a:t>A</a:t>
                      </a:r>
                      <a:endParaRPr lang="en-US" altLang="zh-CN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37870" y="270129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递推式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98950" y="616585"/>
            <a:ext cx="1580515" cy="44259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子区间求和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870" y="417703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数组表达式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3" name="334E55B0-647D-440b-865C-3EC943EB4CBC-3" descr="/private/var/folders/zf/xbqvjkxn05x8yp70v_8s9r2w0000gn/T/com.kingsoft.wpsoffice.mac/wpsoffice.kHdeBywpsoffic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96390" y="4991100"/>
            <a:ext cx="10058400" cy="252512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6"/>
            <a:endCxn id="11" idx="1"/>
          </p:cNvCxnSpPr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11" idx="3"/>
          </p:cNvCxnSpPr>
          <p:nvPr/>
        </p:nvCxnSpPr>
        <p:spPr>
          <a:xfrm flipV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6"/>
            <a:endCxn id="11" idx="1"/>
          </p:cNvCxnSpPr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11" idx="3"/>
          </p:cNvCxnSpPr>
          <p:nvPr/>
        </p:nvCxnSpPr>
        <p:spPr>
          <a:xfrm flipV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6"/>
            <a:endCxn id="11" idx="1"/>
          </p:cNvCxnSpPr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11" idx="3"/>
          </p:cNvCxnSpPr>
          <p:nvPr/>
        </p:nvCxnSpPr>
        <p:spPr>
          <a:xfrm flipV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6"/>
            <a:endCxn id="11" idx="1"/>
          </p:cNvCxnSpPr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11" idx="3"/>
          </p:cNvCxnSpPr>
          <p:nvPr/>
        </p:nvCxnSpPr>
        <p:spPr>
          <a:xfrm flipV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9" idx="6"/>
            <a:endCxn id="11" idx="1"/>
          </p:cNvCxnSpPr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11" idx="3"/>
          </p:cNvCxnSpPr>
          <p:nvPr/>
        </p:nvCxnSpPr>
        <p:spPr>
          <a:xfrm flipV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9" idx="6"/>
            <a:endCxn id="11" idx="1"/>
          </p:cNvCxnSpPr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11" idx="3"/>
          </p:cNvCxnSpPr>
          <p:nvPr/>
        </p:nvCxnSpPr>
        <p:spPr>
          <a:xfrm flipV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1074. 元素和为目标值的子矩阵数量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230120" y="2364740"/>
          <a:ext cx="2171700" cy="212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/>
                <a:gridCol w="723900"/>
                <a:gridCol w="723900"/>
              </a:tblGrid>
              <a:tr h="694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j</a:t>
                      </a:r>
                      <a:endParaRPr lang="en-US" altLang="zh-CN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i </a:t>
                      </a:r>
                      <a:endParaRPr lang="en-US" altLang="zh-CN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48740" y="5110480"/>
            <a:ext cx="448691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枚举所有点 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 ,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然后计算子矩阵 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[j:i]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的大小。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334E55B0-647D-440b-865C-3EC943EB4CBC-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1440815"/>
            <a:ext cx="1400810" cy="36830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7916545" y="2364740"/>
          <a:ext cx="2171700" cy="212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470"/>
                <a:gridCol w="11430"/>
                <a:gridCol w="723900"/>
                <a:gridCol w="723900"/>
              </a:tblGrid>
              <a:tr h="6946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691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j</a:t>
                      </a:r>
                      <a:endParaRPr lang="en-US" altLang="zh-CN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 hMerge="1"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i</a:t>
                      </a:r>
                      <a:endParaRPr lang="en-US" altLang="zh-CN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74865" y="5110480"/>
            <a:ext cx="3874135" cy="9220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四条边也可以唯一确认一个矩阵，枚举处上下两条边，针对左右两会条边，则将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left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边数值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(j)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存储在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hash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表里。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9" name="334E55B0-647D-440b-865C-3EC943EB4CBC-5" descr="/private/var/folders/zf/xbqvjkxn05x8yp70v_8s9r2w0000gn/T/com.kingsoft.wpsoffice.mac/wpsoffice.IkaOdL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920" y="1440815"/>
            <a:ext cx="1257300" cy="3683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7262495" y="3070225"/>
            <a:ext cx="37547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262495" y="3783965"/>
            <a:ext cx="3698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47840" y="288607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47840" y="359981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8648700" y="2143125"/>
            <a:ext cx="0" cy="25717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372600" y="2143125"/>
            <a:ext cx="0" cy="25717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364220" y="2008505"/>
            <a:ext cx="734695" cy="645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hash </a:t>
            </a:r>
            <a:r>
              <a:rPr lang="zh-CN" altLang="en-US"/>
              <a:t>表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图算法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DFS/BFS/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拓扑排序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最小生成树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/...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2745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34795" y="2667000"/>
            <a:ext cx="91186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34795" y="3338195"/>
            <a:ext cx="91186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52970" y="22199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27455" y="30308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34795" y="2667000"/>
            <a:ext cx="91186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34795" y="3338195"/>
            <a:ext cx="91186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52970" y="22199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252970" y="31762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push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pop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280160" y="303085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93950" y="23596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93950" y="376110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783965" y="23596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783965" y="3761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90795" y="30308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7"/>
            <a:endCxn id="7" idx="3"/>
          </p:cNvCxnSpPr>
          <p:nvPr/>
        </p:nvCxnSpPr>
        <p:spPr>
          <a:xfrm flipV="1">
            <a:off x="1587500" y="2667000"/>
            <a:ext cx="85915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9" idx="2"/>
          </p:cNvCxnSpPr>
          <p:nvPr/>
        </p:nvCxnSpPr>
        <p:spPr>
          <a:xfrm>
            <a:off x="2753995" y="2540000"/>
            <a:ext cx="1029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>
            <a:off x="1587500" y="3338195"/>
            <a:ext cx="859155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44010" y="2540000"/>
            <a:ext cx="99949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0" idx="2"/>
          </p:cNvCxnSpPr>
          <p:nvPr/>
        </p:nvCxnSpPr>
        <p:spPr>
          <a:xfrm>
            <a:off x="2753995" y="394144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0" idx="6"/>
          </p:cNvCxnSpPr>
          <p:nvPr/>
        </p:nvCxnSpPr>
        <p:spPr>
          <a:xfrm flipH="1">
            <a:off x="4144010" y="3338195"/>
            <a:ext cx="9994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252970" y="2665095"/>
          <a:ext cx="3463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  <a:gridCol w="5772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52970" y="22199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52970" y="3176270"/>
            <a:ext cx="175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pop 0, push 1,2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_OLD_SHAPE_ID" val="2"/>
  <p:tag name="REFSHAPE" val="105553117383832"/>
</p:tagLst>
</file>

<file path=ppt/tags/tag10.xml><?xml version="1.0" encoding="utf-8"?>
<p:tagLst xmlns:p="http://schemas.openxmlformats.org/presentationml/2006/main">
  <p:tag name="MH_OLD_SHAPE_ID" val="6"/>
  <p:tag name="REFSHAPE" val="105553117435896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3"/>
  <p:tag name="REFSHAPE" val="10555311785583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4"/>
  <p:tag name="REFSHAPE" val="105553117856056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5"/>
  <p:tag name="REFSHAPE" val="105553117856504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6"/>
  <p:tag name="REFSHAPE" val="105553117856728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7"/>
  <p:tag name="REFSHAPE" val="10555311785695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  <p:tag name="MH_OLD_SHAPE_ID" val="23"/>
  <p:tag name="REFSHAPE" val="10555311785740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25"/>
  <p:tag name="REFSHAPE" val="105553117857848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26"/>
  <p:tag name="REFSHAPE" val="105553117858744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27"/>
  <p:tag name="REFSHAPE" val="105553117858520"/>
</p:tagLst>
</file>

<file path=ppt/tags/tag11.xml><?xml version="1.0" encoding="utf-8"?>
<p:tagLst xmlns:p="http://schemas.openxmlformats.org/presentationml/2006/main">
  <p:tag name="MH_OLD_SHAPE_ID" val="2"/>
  <p:tag name="REFSHAPE" val="10555311749650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28"/>
  <p:tag name="REFSHAPE" val="10555311786636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29"/>
  <p:tag name="REFSHAPE" val="10555311786591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30"/>
  <p:tag name="REFSHAPE" val="105553117865464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31"/>
  <p:tag name="REFSHAPE" val="10555311786524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32"/>
  <p:tag name="REFSHAPE" val="10555311786479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33"/>
  <p:tag name="REFSHAPE" val="105553117864344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35"/>
  <p:tag name="REFSHAPE" val="105553117863896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2"/>
  <p:tag name="REFSHAPE" val="10555311781631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3"/>
  <p:tag name="REFSHAPE" val="10555311781295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4"/>
  <p:tag name="REFSHAPE" val="105553117813176"/>
</p:tagLst>
</file>

<file path=ppt/tags/tag12.xml><?xml version="1.0" encoding="utf-8"?>
<p:tagLst xmlns:p="http://schemas.openxmlformats.org/presentationml/2006/main">
  <p:tag name="MH_OLD_SHAPE_ID" val="3"/>
  <p:tag name="REFSHAPE" val="10555311750927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5"/>
  <p:tag name="REFSHAPE" val="10555311780959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6"/>
  <p:tag name="REFSHAPE" val="105553117811608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7"/>
  <p:tag name="REFSHAPE" val="10555311781250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8"/>
  <p:tag name="REFSHAPE" val="105553117808696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MH_OLD_SHAPE_ID" val="9"/>
  <p:tag name="REFSHAPE" val="10555311781071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  <p:tag name="MH_OLD_SHAPE_ID" val="7"/>
  <p:tag name="REFSHAPE" val="105553117819448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MH_OLD_SHAPE_ID" val="6"/>
  <p:tag name="REFSHAPE" val="10555311782079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2"/>
  <p:tag name="REFSHAPE" val="105553117822584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3"/>
  <p:tag name="REFSHAPE" val="105553117822136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4"/>
  <p:tag name="REFSHAPE" val="105553117819000"/>
</p:tagLst>
</file>

<file path=ppt/tags/tag13.xml><?xml version="1.0" encoding="utf-8"?>
<p:tagLst xmlns:p="http://schemas.openxmlformats.org/presentationml/2006/main">
  <p:tag name="MH_OLD_SHAPE_ID" val="4"/>
  <p:tag name="REFSHAPE" val="105553117499192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5"/>
  <p:tag name="REFSHAPE" val="105553117820344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MH_OLD_SHAPE_ID" val="2"/>
  <p:tag name="REFSHAPE" val="10555311782236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MH_OLD_SHAPE_ID" val="3"/>
  <p:tag name="REFSHAPE" val="10555311782124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MH_OLD_SHAPE_ID" val="4"/>
  <p:tag name="REFSHAPE" val="10555311782191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  <p:tag name="MH_OLD_SHAPE_ID" val="21"/>
  <p:tag name="REFSHAPE" val="105553117863000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23"/>
  <p:tag name="REFSHAPE" val="10555311782012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24"/>
  <p:tag name="REFSHAPE" val="10555311782056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25"/>
  <p:tag name="REFSHAPE" val="105553117819896"/>
</p:tagLst>
</file>

<file path=ppt/tags/tag14.xml><?xml version="1.0" encoding="utf-8"?>
<p:tagLst xmlns:p="http://schemas.openxmlformats.org/presentationml/2006/main">
  <p:tag name="MH_OLD_SHAPE_ID" val="5"/>
  <p:tag name="REFSHAPE" val="105553117500760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26"/>
  <p:tag name="REFSHAPE" val="105553117819224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27"/>
  <p:tag name="REFSHAPE" val="10555311781228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28"/>
  <p:tag name="REFSHAPE" val="105553117806904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29"/>
  <p:tag name="REFSHAPE" val="10555311780668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30"/>
  <p:tag name="REFSHAPE" val="10555311781004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31"/>
  <p:tag name="REFSHAPE" val="105553117810264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32"/>
  <p:tag name="REFSHAPE" val="105553117808248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2"/>
  <p:tag name="REFSHAPE" val="105553117809144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3"/>
  <p:tag name="REFSHAPE" val="10555311780892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4"/>
  <p:tag name="REFSHAPE" val="105553117810488"/>
</p:tagLst>
</file>

<file path=ppt/tags/tag15.xml><?xml version="1.0" encoding="utf-8"?>
<p:tagLst xmlns:p="http://schemas.openxmlformats.org/presentationml/2006/main">
  <p:tag name="MH_OLD_SHAPE_ID" val="6"/>
  <p:tag name="REFSHAPE" val="105553117509496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5"/>
  <p:tag name="REFSHAPE" val="10555311780847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6"/>
  <p:tag name="REFSHAPE" val="10555311781407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MH_OLD_SHAPE_ID" val="7"/>
  <p:tag name="REFSHAPE" val="105553117810936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  <p:tag name="MH_OLD_SHAPE_ID" val="20"/>
  <p:tag name="REFSHAPE" val="105553117643288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22"/>
  <p:tag name="REFSHAPE" val="105553117839448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23"/>
  <p:tag name="REFSHAPE" val="105553117839896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24"/>
  <p:tag name="REFSHAPE" val="105553117840344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25"/>
  <p:tag name="REFSHAPE" val="105553117862328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26"/>
  <p:tag name="REFSHAPE" val="105553117861880"/>
</p:tagLst>
</file>

<file path=ppt/tags/tag16.xml><?xml version="1.0" encoding="utf-8"?>
<p:tagLst xmlns:p="http://schemas.openxmlformats.org/presentationml/2006/main">
  <p:tag name="MH_OLD_SHAPE_ID" val="2"/>
  <p:tag name="REFSHAPE" val="105553117507928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27"/>
  <p:tag name="REFSHAPE" val="10555311786143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28"/>
  <p:tag name="REFSHAPE" val="105553117861208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29"/>
  <p:tag name="REFSHAPE" val="10555311786076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30"/>
  <p:tag name="REFSHAPE" val="10555311786031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31"/>
  <p:tag name="REFSHAPE" val="105553117867704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2"/>
  <p:tag name="REFSHAPE" val="10555311786725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3"/>
  <p:tag name="REFSHAPE" val="10555311786703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4"/>
  <p:tag name="REFSHAPE" val="105553117866808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5"/>
  <p:tag name="REFSHAPE" val="10555311786658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MH_OLD_SHAPE_ID" val="6"/>
  <p:tag name="REFSHAPE" val="105553117859864"/>
</p:tagLst>
</file>

<file path=ppt/tags/tag17.xml><?xml version="1.0" encoding="utf-8"?>
<p:tagLst xmlns:p="http://schemas.openxmlformats.org/presentationml/2006/main">
  <p:tag name="MH_OLD_SHAPE_ID" val="3"/>
  <p:tag name="REFSHAPE" val="105553117504792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  <p:tag name="MH_OLD_SHAPE_ID" val="19"/>
  <p:tag name="REFSHAPE" val="10555311785941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21"/>
  <p:tag name="REFSHAPE" val="105553117871064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22"/>
  <p:tag name="REFSHAPE" val="105553117870616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23"/>
  <p:tag name="REFSHAPE" val="105553117840568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24"/>
  <p:tag name="REFSHAPE" val="105553117841016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25"/>
  <p:tag name="REFSHAPE" val="105553117841464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26"/>
  <p:tag name="REFSHAPE" val="10555311784191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27"/>
  <p:tag name="REFSHAPE" val="105553117842136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28"/>
  <p:tag name="REFSHAPE" val="105553117842584"/>
</p:tagLst>
</file>

<file path=ppt/tags/tag18.xml><?xml version="1.0" encoding="utf-8"?>
<p:tagLst xmlns:p="http://schemas.openxmlformats.org/presentationml/2006/main">
  <p:tag name="MH_OLD_SHAPE_ID" val="4"/>
  <p:tag name="REFSHAPE" val="105553117508152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29"/>
  <p:tag name="REFSHAPE" val="10555311784303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30"/>
  <p:tag name="REFSHAPE" val="10555311784348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3"/>
  <p:tag name="REFSHAPE" val="105553117843928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4"/>
  <p:tag name="REFSHAPE" val="10555311784415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5"/>
  <p:tag name="REFSHAPE" val="105553117844376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MH_OLD_SHAPE_ID" val="7"/>
  <p:tag name="REFSHAPE" val="10555311784460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MH_OLD_SHAPE_ID" val="241"/>
  <p:tag name="REFSHAPE" val="10555311787016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MH_OLD_SHAPE_ID" val="237"/>
  <p:tag name="REFSHAPE" val="105553117868376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MH_OLD_SHAPE_ID" val="2"/>
  <p:tag name="REFSHAPE" val="105553117869048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MH_OLD_SHAPE_ID" val="3"/>
  <p:tag name="REFSHAPE" val="105553117868824"/>
</p:tagLst>
</file>

<file path=ppt/tags/tag19.xml><?xml version="1.0" encoding="utf-8"?>
<p:tagLst xmlns:p="http://schemas.openxmlformats.org/presentationml/2006/main">
  <p:tag name="MH_OLD_SHAPE_ID" val="5"/>
  <p:tag name="REFSHAPE" val="105553117503672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MH_OLD_SHAPE_ID" val="4"/>
  <p:tag name="REFSHAPE" val="10555311786927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MH_OLD_SHAPE_ID" val="6"/>
  <p:tag name="REFSHAPE" val="105553117871288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MH_OLD_SHAPE_ID" val="13"/>
  <p:tag name="REFSHAPE" val="105553117871960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MH_OLD_SHAPE_ID" val="10"/>
  <p:tag name="REFSHAPE" val="10555311786972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13"/>
  <p:tag name="REFSHAPE" val="105553117867928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14"/>
  <p:tag name="REFSHAPE" val="105553117823064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15"/>
  <p:tag name="REFSHAPE" val="10555311782351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16"/>
  <p:tag name="REFSHAPE" val="10555311782396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17"/>
  <p:tag name="REFSHAPE" val="105553117824408"/>
</p:tagLst>
</file>

<file path=ppt/tags/tag2.xml><?xml version="1.0" encoding="utf-8"?>
<p:tagLst xmlns:p="http://schemas.openxmlformats.org/presentationml/2006/main">
  <p:tag name="MH_OLD_SHAPE_ID" val="3"/>
  <p:tag name="REFSHAPE" val="105553117385400"/>
</p:tagLst>
</file>

<file path=ppt/tags/tag20.xml><?xml version="1.0" encoding="utf-8"?>
<p:tagLst xmlns:p="http://schemas.openxmlformats.org/presentationml/2006/main">
  <p:tag name="MH_OLD_SHAPE_ID" val="6"/>
  <p:tag name="REFSHAPE" val="10555311750524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18"/>
  <p:tag name="REFSHAPE" val="105553117824856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19"/>
  <p:tag name="REFSHAPE" val="10555311782508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20"/>
  <p:tag name="REFSHAPE" val="105553117825528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21"/>
  <p:tag name="REFSHAPE" val="105553117825976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12"/>
  <p:tag name="REFSHAPE" val="105553117844824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2"/>
  <p:tag name="REFSHAPE" val="10555311784527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3"/>
  <p:tag name="REFSHAPE" val="105553117845496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4"/>
  <p:tag name="REFSHAPE" val="105553117845720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MH_OLD_SHAPE_ID" val="5"/>
  <p:tag name="REFSHAPE" val="105553117845944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MH_OLD_SHAPE_ID" val="8"/>
  <p:tag name="REFSHAPE" val="105553117826648"/>
</p:tagLst>
</file>

<file path=ppt/tags/tag21.xml><?xml version="1.0" encoding="utf-8"?>
<p:tagLst xmlns:p="http://schemas.openxmlformats.org/presentationml/2006/main">
  <p:tag name="MH_OLD_SHAPE_ID" val="7"/>
  <p:tag name="REFSHAPE" val="105553117497400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  <p:tag name="MH_OLD_SHAPE_ID" val="11"/>
  <p:tag name="REFSHAPE" val="10555311782687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frame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14"/>
  <p:tag name="REFSHAPE" val="105553117827320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15"/>
  <p:tag name="REFSHAPE" val="105553117827768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16"/>
  <p:tag name="REFSHAPE" val="105553117828216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17"/>
  <p:tag name="REFSHAPE" val="105553117828664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18"/>
  <p:tag name="REFSHAPE" val="10555311782911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19"/>
  <p:tag name="REFSHAPE" val="10555311782956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20"/>
  <p:tag name="REFSHAPE" val="105553117829784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21"/>
  <p:tag name="REFSHAPE" val="105553117830232"/>
</p:tagLst>
</file>

<file path=ppt/tags/tag22.xml><?xml version="1.0" encoding="utf-8"?>
<p:tagLst xmlns:p="http://schemas.openxmlformats.org/presentationml/2006/main">
  <p:tag name="MH_OLD_SHAPE_ID" val="2"/>
  <p:tag name="REFSHAPE" val="105553117431416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22"/>
  <p:tag name="REFSHAPE" val="10555311783068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13"/>
  <p:tag name="REFSHAPE" val="105553117831128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2"/>
  <p:tag name="REFSHAPE" val="10555311784639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7"/>
  <p:tag name="REFSHAPE" val="105553117846616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3"/>
  <p:tag name="REFSHAPE" val="10555311784684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4"/>
  <p:tag name="REFSHAPE" val="105553117847064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MH_OLD_SHAPE_ID" val="5"/>
  <p:tag name="REFSHAPE" val="105553117847288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  <p:tag name="MH_OLD_SHAPE_ID" val="8"/>
  <p:tag name="REFSHAPE" val="105553117831576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  <p:tag name="MH_OLD_SHAPE_ID" val="12"/>
  <p:tag name="REFSHAPE" val="10555311783180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leftRight"/>
</p:tagLst>
</file>

<file path=ppt/tags/tag23.xml><?xml version="1.0" encoding="utf-8"?>
<p:tagLst xmlns:p="http://schemas.openxmlformats.org/presentationml/2006/main">
  <p:tag name="MH_OLD_SHAPE_ID" val="3"/>
  <p:tag name="REFSHAPE" val="105553117441272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15"/>
  <p:tag name="REFSHAPE" val="105553117832248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16"/>
  <p:tag name="REFSHAPE" val="105553117832696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17"/>
  <p:tag name="REFSHAPE" val="105553117833144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18"/>
  <p:tag name="REFSHAPE" val="10555311783359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19"/>
  <p:tag name="REFSHAPE" val="10555311783404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20"/>
  <p:tag name="REFSHAPE" val="105553117834488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21"/>
  <p:tag name="REFSHAPE" val="10555311783471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22"/>
  <p:tag name="REFSHAPE" val="10555311783516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23"/>
  <p:tag name="REFSHAPE" val="105553117835608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14"/>
  <p:tag name="REFSHAPE" val="105553117836056"/>
</p:tagLst>
</file>

<file path=ppt/tags/tag24.xml><?xml version="1.0" encoding="utf-8"?>
<p:tagLst xmlns:p="http://schemas.openxmlformats.org/presentationml/2006/main">
  <p:tag name="MH_OLD_SHAPE_ID" val="4"/>
  <p:tag name="REFSHAPE" val="105553117430744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2"/>
  <p:tag name="REFSHAPE" val="105553117836504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3"/>
  <p:tag name="REFSHAPE" val="105553117836728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4"/>
  <p:tag name="REFSHAPE" val="10555311783695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5"/>
  <p:tag name="REFSHAPE" val="105553117837176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7"/>
  <p:tag name="REFSHAPE" val="10555311783740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MH_OLD_SHAPE_ID" val="9"/>
  <p:tag name="REFSHAPE" val="105553117837624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  <p:tag name="MH_OLD_SHAPE_ID" val="15"/>
  <p:tag name="REFSHAPE" val="105553117847736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18"/>
  <p:tag name="REFSHAPE" val="105553117848184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19"/>
  <p:tag name="REFSHAPE" val="105553117838072"/>
</p:tagLst>
</file>

<file path=ppt/tags/tag25.xml><?xml version="1.0" encoding="utf-8"?>
<p:tagLst xmlns:p="http://schemas.openxmlformats.org/presentationml/2006/main">
  <p:tag name="MH_OLD_SHAPE_ID" val="5"/>
  <p:tag name="REFSHAPE" val="105553117438584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20"/>
  <p:tag name="REFSHAPE" val="10555311783852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21"/>
  <p:tag name="REFSHAPE" val="105553117838968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22"/>
  <p:tag name="REFSHAPE" val="105553117790296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23"/>
  <p:tag name="REFSHAPE" val="105553117790744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24"/>
  <p:tag name="REFSHAPE" val="105553117790968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25"/>
  <p:tag name="REFSHAPE" val="105553117791416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26"/>
  <p:tag name="REFSHAPE" val="105553117791864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17"/>
  <p:tag name="REFSHAPE" val="10555311779231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  <p:tag name="MH_OLD_SHAPE_ID" val="10"/>
  <p:tag name="REFSHAPE" val="105553117792760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2"/>
  <p:tag name="REFSHAPE" val="105553117792984"/>
</p:tagLst>
</file>

<file path=ppt/tags/tag26.xml><?xml version="1.0" encoding="utf-8"?>
<p:tagLst xmlns:p="http://schemas.openxmlformats.org/presentationml/2006/main">
  <p:tag name="MH_OLD_SHAPE_ID" val="6"/>
  <p:tag name="REFSHAPE" val="105553117443736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3"/>
  <p:tag name="REFSHAPE" val="105553117793208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4"/>
  <p:tag name="REFSHAPE" val="10555311779343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5"/>
  <p:tag name="REFSHAPE" val="105553117793656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7"/>
  <p:tag name="REFSHAPE" val="10555311779388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MH_OLD_SHAPE_ID" val="9"/>
  <p:tag name="REFSHAPE" val="105553117794104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  <p:tag name="MH_OLD_SHAPE_ID" val="8"/>
  <p:tag name="REFSHAPE" val="10555311784863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  <p:tag name="MH_OLD_SHAPE_ID" val="12"/>
  <p:tag name="REFSHAPE" val="105553117848856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ottomTop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15"/>
  <p:tag name="REFSHAPE" val="105553117849304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16"/>
  <p:tag name="REFSHAPE" val="105553117849752"/>
</p:tagLst>
</file>

<file path=ppt/tags/tag27.xml><?xml version="1.0" encoding="utf-8"?>
<p:tagLst xmlns:p="http://schemas.openxmlformats.org/presentationml/2006/main">
  <p:tag name="MH_OLD_SHAPE_ID" val="7"/>
  <p:tag name="REFSHAPE" val="105553117434776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17"/>
  <p:tag name="REFSHAPE" val="105553117850200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18"/>
  <p:tag name="REFSHAPE" val="105553117850648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19"/>
  <p:tag name="REFSHAPE" val="10555311779455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20"/>
  <p:tag name="REFSHAPE" val="10555311785087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21"/>
  <p:tag name="REFSHAPE" val="105553117851096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22"/>
  <p:tag name="REFSHAPE" val="105553117851544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23"/>
  <p:tag name="REFSHAPE" val="105553117795224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14"/>
  <p:tag name="REFSHAPE" val="10555311779567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2"/>
  <p:tag name="REFSHAPE" val="10555311779612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3"/>
  <p:tag name="REFSHAPE" val="105553117796344"/>
</p:tagLst>
</file>

<file path=ppt/tags/tag28.xml><?xml version="1.0" encoding="utf-8"?>
<p:tagLst xmlns:p="http://schemas.openxmlformats.org/presentationml/2006/main">
  <p:tag name="MH_OLD_SHAPE_ID" val="8"/>
  <p:tag name="REFSHAPE" val="105553117436120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4"/>
  <p:tag name="REFSHAPE" val="105553117796568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5"/>
  <p:tag name="REFSHAPE" val="10555311779679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7"/>
  <p:tag name="REFSHAPE" val="105553117797016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MH_OLD_SHAPE_ID" val="9"/>
  <p:tag name="REFSHAPE" val="105553117797240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  <p:tag name="MH_OLD_SHAPE_ID" val="16"/>
  <p:tag name="REFSHAPE" val="105553117797688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19"/>
  <p:tag name="REFSHAPE" val="105553117798136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20"/>
  <p:tag name="REFSHAPE" val="105553117798584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21"/>
  <p:tag name="REFSHAPE" val="10555311779903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22"/>
  <p:tag name="REFSHAPE" val="105553117799480"/>
</p:tagLst>
</file>

<file path=ppt/tags/tag29.xml><?xml version="1.0" encoding="utf-8"?>
<p:tagLst xmlns:p="http://schemas.openxmlformats.org/presentationml/2006/main">
  <p:tag name="MH_OLD_SHAPE_ID" val="9"/>
  <p:tag name="REFSHAPE" val="105553117435224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23"/>
  <p:tag name="REFSHAPE" val="105553117799928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24"/>
  <p:tag name="REFSHAPE" val="105553117800376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25"/>
  <p:tag name="REFSHAPE" val="105553117800600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26"/>
  <p:tag name="REFSHAPE" val="105553117801048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27"/>
  <p:tag name="REFSHAPE" val="105553117801496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18"/>
  <p:tag name="REFSHAPE" val="105553117801944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  <p:tag name="MH_OLD_SHAPE_ID" val="10"/>
  <p:tag name="REFSHAPE" val="10555311780239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2"/>
  <p:tag name="REFSHAPE" val="105553117802616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3"/>
  <p:tag name="REFSHAPE" val="105553117802840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4"/>
  <p:tag name="REFSHAPE" val="105553117803064"/>
</p:tagLst>
</file>

<file path=ppt/tags/tag3.xml><?xml version="1.0" encoding="utf-8"?>
<p:tagLst xmlns:p="http://schemas.openxmlformats.org/presentationml/2006/main">
  <p:tag name="MH_OLD_SHAPE_ID" val="4"/>
  <p:tag name="REFSHAPE" val="105553117443960"/>
</p:tagLst>
</file>

<file path=ppt/tags/tag30.xml><?xml version="1.0" encoding="utf-8"?>
<p:tagLst xmlns:p="http://schemas.openxmlformats.org/presentationml/2006/main">
  <p:tag name="MH_OLD_SHAPE_ID" val="2"/>
  <p:tag name="REFSHAPE" val="105553117501656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5"/>
  <p:tag name="REFSHAPE" val="105553117803288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7"/>
  <p:tag name="REFSHAPE" val="10555311780351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9"/>
  <p:tag name="REFSHAPE" val="105553117803736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11"/>
  <p:tag name="REFSHAPE" val="105553117803960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MH_OLD_SHAPE_ID" val="13"/>
  <p:tag name="REFSHAPE" val="105553117804184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belt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.xml><?xml version="1.0" encoding="utf-8"?>
<p:tagLst xmlns:p="http://schemas.openxmlformats.org/presentationml/2006/main">
  <p:tag name="MH_OLD_SHAPE_ID" val="3"/>
  <p:tag name="REFSHAPE" val="105553117500536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MH_OLD_SHAPE_ID" val="4"/>
  <p:tag name="REFSHAPE" val="105553117497848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05"/>
  <p:tag name="MH_OLD_SHAPE_ID" val="2"/>
  <p:tag name="REFSHAPE" val="10555311787423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05"/>
  <p:tag name="MH_OLD_SHAPE_ID" val="3"/>
  <p:tag name="REFSHAPE" val="105553117875128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MH_OLD_SHAPE_ID" val="4"/>
  <p:tag name="REFSHAPE" val="105553117874904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MH_OLD_SHAPE_ID" val="5"/>
  <p:tag name="REFSHAPE" val="105553117817208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MH_OLD_SHAPE_ID" val="6"/>
  <p:tag name="REFSHAPE" val="105553117875352"/>
</p:tagLst>
</file>

<file path=ppt/tags/tag329.xml><?xml version="1.0" encoding="utf-8"?>
<p:tagLst xmlns:p="http://schemas.openxmlformats.org/presentationml/2006/main">
  <p:tag name="KSO_WM_TEMPLATE_THUMBS_INDEX" val="1、3、7、8、10、13、14、15、17、18、19"/>
  <p:tag name="KSO_WM_TEMPLATE_SUBCATEGORY" val="0"/>
  <p:tag name="KSO_WM_TAG_VERSION" val="1.0"/>
  <p:tag name="KSO_WM_BEAUTIFY_FLAG" val="#wm#"/>
  <p:tag name="KSO_WM_TEMPLATE_CATEGORY" val="custom"/>
  <p:tag name="KSO_WM_TEMPLATE_INDEX" val="20191405"/>
  <p:tag name="KSO_WM_TEMPLATE_MASTER_TYPE" val="1"/>
  <p:tag name="KSO_WM_TEMPLATE_COLOR_TYPE" val="1"/>
  <p:tag name="KSO_WM_TEMPLATE_MASTER_THUMB_INDEX" val="18"/>
  <p:tag name="MH_OLD_SHAPE_ID" val="7"/>
  <p:tag name="REFSHAPE" val="105553117876024"/>
</p:tagLst>
</file>

<file path=ppt/tags/tag33.xml><?xml version="1.0" encoding="utf-8"?>
<p:tagLst xmlns:p="http://schemas.openxmlformats.org/presentationml/2006/main">
  <p:tag name="MH_OLD_SHAPE_ID" val="5"/>
  <p:tag name="REFSHAPE" val="105553117495832"/>
</p:tagLst>
</file>

<file path=ppt/tags/tag330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1405_1*b*1"/>
  <p:tag name="KSO_WM_TEMPLATE_CATEGORY" val="custom"/>
  <p:tag name="KSO_WM_TEMPLATE_INDEX" val="20191405"/>
  <p:tag name="KSO_WM_UNIT_LAYERLEVEL" val="1"/>
  <p:tag name="KSO_WM_TAG_VERSION" val="1.0"/>
  <p:tag name="KSO_WM_BEAUTIFY_FLAG" val="#wm#"/>
  <p:tag name="KSO_WM_UNIT_PRESET_TEXT" val="单击此处添加副标题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MH_OLD_SHAPE_ID" val="2"/>
  <p:tag name="REFSHAPE" val="105553117854680"/>
</p:tagLst>
</file>

<file path=ppt/tags/tag331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405_1*a*1"/>
  <p:tag name="KSO_WM_TEMPLATE_CATEGORY" val="custom"/>
  <p:tag name="KSO_WM_TEMPLATE_INDEX" val="20191405"/>
  <p:tag name="KSO_WM_UNIT_LAYERLEVEL" val="1"/>
  <p:tag name="KSO_WM_TAG_VERSION" val="1.0"/>
  <p:tag name="KSO_WM_BEAUTIFY_FLAG" val="#wm#"/>
  <p:tag name="KSO_WM_UNIT_PRESET_TEXT" val="活动策划方案"/>
  <p:tag name="KSO_WM_UNIT_TEXT_FILL_FORE_SCHEMECOLOR_INDEX_BRIGHTNESS" val="0"/>
  <p:tag name="KSO_WM_UNIT_TEXT_FILL_FORE_SCHEMECOLOR_INDEX" val="5"/>
  <p:tag name="KSO_WM_UNIT_TEXT_FILL_TYPE" val="1"/>
  <p:tag name="MH_OLD_SHAPE_ID" val="3"/>
  <p:tag name="REFSHAPE" val="105553117854904"/>
</p:tagLst>
</file>

<file path=ppt/tags/tag332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1405_1*b*2"/>
  <p:tag name="KSO_WM_TEMPLATE_CATEGORY" val="custom"/>
  <p:tag name="KSO_WM_TEMPLATE_INDEX" val="20191405"/>
  <p:tag name="KSO_WM_UNIT_LAYERLEVEL" val="1"/>
  <p:tag name="KSO_WM_TAG_VERSION" val="1.0"/>
  <p:tag name="KSO_WM_BEAUTIFY_FLAG" val="#wm#"/>
  <p:tag name="KSO_WM_UNIT_PRESET_TEXT" val="汇报人姓名"/>
  <p:tag name="KSO_WM_UNIT_LINE_FORE_SCHEMECOLOR_INDEX_BRIGHTNESS" val="0"/>
  <p:tag name="KSO_WM_UNIT_LINE_FORE_SCHEMECOLOR_INDEX" val="5"/>
  <p:tag name="KSO_WM_UNIT_LINE_FILL_TYPE" val="2"/>
  <p:tag name="KSO_WM_UNIT_TEXT_FILL_FORE_SCHEMECOLOR_INDEX_BRIGHTNESS" val="0.15"/>
  <p:tag name="KSO_WM_UNIT_TEXT_FILL_FORE_SCHEMECOLOR_INDEX" val="13"/>
  <p:tag name="KSO_WM_UNIT_TEXT_FILL_TYPE" val="1"/>
  <p:tag name="MH_OLD_SHAPE_ID" val="8"/>
  <p:tag name="REFSHAPE" val="105553117855128"/>
</p:tagLst>
</file>

<file path=ppt/tags/tag333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1405_1*b*3"/>
  <p:tag name="KSO_WM_TEMPLATE_CATEGORY" val="custom"/>
  <p:tag name="KSO_WM_TEMPLATE_INDEX" val="20191405"/>
  <p:tag name="KSO_WM_UNIT_LAYERLEVEL" val="1"/>
  <p:tag name="KSO_WM_TAG_VERSION" val="1.0"/>
  <p:tag name="KSO_WM_BEAUTIFY_FLAG" val="#wm#"/>
  <p:tag name="KSO_WM_UNIT_PRESET_TEXT" val="汇报日期"/>
  <p:tag name="KSO_WM_UNIT_TEXT_FILL_FORE_SCHEMECOLOR_INDEX_BRIGHTNESS" val="0.15"/>
  <p:tag name="KSO_WM_UNIT_TEXT_FILL_FORE_SCHEMECOLOR_INDEX" val="13"/>
  <p:tag name="KSO_WM_UNIT_TEXT_FILL_TYPE" val="1"/>
  <p:tag name="MH_OLD_SHAPE_ID" val="9"/>
  <p:tag name="REFSHAPE" val="105553117855352"/>
</p:tagLst>
</file>

<file path=ppt/tags/tag334.xml><?xml version="1.0" encoding="utf-8"?>
<p:tagLst xmlns:p="http://schemas.openxmlformats.org/presentationml/2006/main">
  <p:tag name="KSO_WM_TEMPLATE_THUMBS_INDEX" val="1、3、7、8、10、13、14、15、17、18、19"/>
  <p:tag name="KSO_WM_SLIDE_COVER_HASPICTURE" val="2"/>
  <p:tag name="KSO_WM_SLIDE_ID" val="custom20191405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405"/>
  <p:tag name="KSO_WM_SLIDE_LAYOUT" val="a_b"/>
  <p:tag name="KSO_WM_SLIDE_LAYOUT_CNT" val="1_3"/>
  <p:tag name="KSO_WM_TEMPLATE_MASTER_TYPE" val="1"/>
  <p:tag name="KSO_WM_TEMPLATE_COLOR_TYPE" val="1"/>
  <p:tag name="KSO_WM_TEMPLATE_MASTER_THUMB_INDEX" val="12"/>
  <p:tag name="KSO_WM_SPECIAL_SOURCE" val="bdnull"/>
</p:tagLst>
</file>

<file path=ppt/tags/tag335.xml><?xml version="1.0" encoding="utf-8"?>
<p:tagLst xmlns:p="http://schemas.openxmlformats.org/presentationml/2006/main">
  <p:tag name="KSO_WM_UNIT_TABLE_BEAUTIFY" val="smartTable{ac1fabdf-2e30-49d3-b6c5-985cf00af1d8}"/>
  <p:tag name="TABLE_ENDDRAG_ORIGIN_RECT" val="672*120"/>
  <p:tag name="TABLE_ENDDRAG_RECT" val="52*129*226*226"/>
</p:tagLst>
</file>

<file path=ppt/tags/tag336.xml><?xml version="1.0" encoding="utf-8"?>
<p:tagLst xmlns:p="http://schemas.openxmlformats.org/presentationml/2006/main">
  <p:tag name="KSO_WM_UNIT_TABLE_BEAUTIFY" val="smartTable{5aeea1fe-2d6a-4b22-af7d-f35b3b49b449}"/>
  <p:tag name="TABLE_ENDDRAG_ORIGIN_RECT" val="672*120"/>
  <p:tag name="TABLE_ENDDRAG_RECT" val="144*210*170*226"/>
</p:tagLst>
</file>

<file path=ppt/tags/tag337.xml><?xml version="1.0" encoding="utf-8"?>
<p:tagLst xmlns:p="http://schemas.openxmlformats.org/presentationml/2006/main">
  <p:tag name="KSO_WM_UNIT_TABLE_BEAUTIFY" val="smartTable{e15f040c-f43d-455b-a21e-46462818a182}"/>
  <p:tag name="TABLE_ENDDRAG_ORIGIN_RECT" val="672*90"/>
  <p:tag name="TABLE_ENDDRAG_RECT" val="52*129*226*170"/>
</p:tagLst>
</file>

<file path=ppt/tags/tag338.xml><?xml version="1.0" encoding="utf-8"?>
<p:tagLst xmlns:p="http://schemas.openxmlformats.org/presentationml/2006/main">
  <p:tag name="KSO_WM_UNIT_TABLE_BEAUTIFY" val="smartTable{aa1a3e87-bcff-425d-9a03-3840d37c33b0}"/>
  <p:tag name="TABLE_ENDDRAG_ORIGIN_RECT" val="672*90"/>
  <p:tag name="TABLE_ENDDRAG_RECT" val="52*129*170*170"/>
</p:tagLst>
</file>

<file path=ppt/tags/tag339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4.xml><?xml version="1.0" encoding="utf-8"?>
<p:tagLst xmlns:p="http://schemas.openxmlformats.org/presentationml/2006/main">
  <p:tag name="MH_OLD_SHAPE_ID" val="2"/>
  <p:tag name="REFSHAPE" val="105553117437912"/>
</p:tagLst>
</file>

<file path=ppt/tags/tag340.xml><?xml version="1.0" encoding="utf-8"?>
<p:tagLst xmlns:p="http://schemas.openxmlformats.org/presentationml/2006/main">
  <p:tag name="KSO_WM_UNIT_TABLE_BEAUTIFY" val="smartTable{ac1fabdf-2e30-49d3-b6c5-985cf00af1d8}"/>
  <p:tag name="TABLE_ENDDRAG_ORIGIN_RECT" val="672*120"/>
  <p:tag name="TABLE_ENDDRAG_RECT" val="52*129*226*226"/>
</p:tagLst>
</file>

<file path=ppt/tags/tag341.xml><?xml version="1.0" encoding="utf-8"?>
<p:tagLst xmlns:p="http://schemas.openxmlformats.org/presentationml/2006/main">
  <p:tag name="KSO_WM_UNIT_TABLE_BEAUTIFY" val="smartTable{5aeea1fe-2d6a-4b22-af7d-f35b3b49b449}"/>
  <p:tag name="TABLE_ENDDRAG_ORIGIN_RECT" val="672*120"/>
  <p:tag name="TABLE_ENDDRAG_RECT" val="144*210*170*226"/>
</p:tagLst>
</file>

<file path=ppt/tags/tag342.xml><?xml version="1.0" encoding="utf-8"?>
<p:tagLst xmlns:p="http://schemas.openxmlformats.org/presentationml/2006/main">
  <p:tag name="KSO_WM_UNIT_TABLE_BEAUTIFY" val="smartTable{e15f040c-f43d-455b-a21e-46462818a182}"/>
  <p:tag name="TABLE_ENDDRAG_ORIGIN_RECT" val="672*90"/>
  <p:tag name="TABLE_ENDDRAG_RECT" val="52*129*226*170"/>
</p:tagLst>
</file>

<file path=ppt/tags/tag343.xml><?xml version="1.0" encoding="utf-8"?>
<p:tagLst xmlns:p="http://schemas.openxmlformats.org/presentationml/2006/main">
  <p:tag name="KSO_WM_UNIT_TABLE_BEAUTIFY" val="smartTable{aa1a3e87-bcff-425d-9a03-3840d37c33b0}"/>
  <p:tag name="TABLE_ENDDRAG_ORIGIN_RECT" val="672*90"/>
  <p:tag name="TABLE_ENDDRAG_RECT" val="52*129*170*170"/>
</p:tagLst>
</file>

<file path=ppt/tags/tag344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45.xml><?xml version="1.0" encoding="utf-8"?>
<p:tagLst xmlns:p="http://schemas.openxmlformats.org/presentationml/2006/main">
  <p:tag name="KSO_WM_UNIT_TABLE_BEAUTIFY" val="smartTable{5c97affc-884f-4420-84c9-52fca2474f1b}"/>
  <p:tag name="TABLE_ENDDRAG_ORIGIN_RECT" val="171*169"/>
  <p:tag name="TABLE_ENDDRAG_RECT" val="94*137*171*167"/>
</p:tagLst>
</file>

<file path=ppt/tags/tag346.xml><?xml version="1.0" encoding="utf-8"?>
<p:tagLst xmlns:p="http://schemas.openxmlformats.org/presentationml/2006/main">
  <p:tag name="KSO_WM_UNIT_TABLE_BEAUTIFY" val="smartTable{5c97affc-884f-4420-84c9-52fca2474f1b}"/>
  <p:tag name="TABLE_ENDDRAG_ORIGIN_RECT" val="171*169"/>
  <p:tag name="TABLE_ENDDRAG_RECT" val="94*137*171*167"/>
</p:tagLst>
</file>

<file path=ppt/tags/tag347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48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49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.xml><?xml version="1.0" encoding="utf-8"?>
<p:tagLst xmlns:p="http://schemas.openxmlformats.org/presentationml/2006/main">
  <p:tag name="MH_OLD_SHAPE_ID" val="3"/>
  <p:tag name="REFSHAPE" val="105553117437688"/>
</p:tagLst>
</file>

<file path=ppt/tags/tag350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1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4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5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6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7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8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59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.xml><?xml version="1.0" encoding="utf-8"?>
<p:tagLst xmlns:p="http://schemas.openxmlformats.org/presentationml/2006/main">
  <p:tag name="MH_OLD_SHAPE_ID" val="4"/>
  <p:tag name="REFSHAPE" val="105553117513336"/>
</p:tagLst>
</file>

<file path=ppt/tags/tag360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1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4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5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6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7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8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69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.xml><?xml version="1.0" encoding="utf-8"?>
<p:tagLst xmlns:p="http://schemas.openxmlformats.org/presentationml/2006/main">
  <p:tag name="MH_OLD_SHAPE_ID" val="2"/>
  <p:tag name="REFSHAPE" val="105553117503448"/>
</p:tagLst>
</file>

<file path=ppt/tags/tag370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1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4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5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8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79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8.xml><?xml version="1.0" encoding="utf-8"?>
<p:tagLst xmlns:p="http://schemas.openxmlformats.org/presentationml/2006/main">
  <p:tag name="MH_OLD_SHAPE_ID" val="3"/>
  <p:tag name="REFSHAPE" val="105553117505016"/>
</p:tagLst>
</file>

<file path=ppt/tags/tag380.xml><?xml version="1.0" encoding="utf-8"?>
<p:tagLst xmlns:p="http://schemas.openxmlformats.org/presentationml/2006/main">
  <p:tag name="KSO_WM_BEAUTIFY_FLAG" val="#wm#"/>
  <p:tag name="KSO_WM_TEMPLATE_CATEGORY" val="custom"/>
  <p:tag name="KSO_WM_TEMPLATE_INDEX" val="20191405"/>
  <p:tag name="KSO_WM_SPECIAL_SOURCE" val="bdnull"/>
</p:tagLst>
</file>

<file path=ppt/tags/tag39.xml><?xml version="1.0" encoding="utf-8"?>
<p:tagLst xmlns:p="http://schemas.openxmlformats.org/presentationml/2006/main">
  <p:tag name="MH_OLD_SHAPE_ID" val="4"/>
  <p:tag name="REFSHAPE" val="105553117501208"/>
</p:tagLst>
</file>

<file path=ppt/tags/tag4.xml><?xml version="1.0" encoding="utf-8"?>
<p:tagLst xmlns:p="http://schemas.openxmlformats.org/presentationml/2006/main">
  <p:tag name="MH_OLD_SHAPE_ID" val="5"/>
  <p:tag name="REFSHAPE" val="105553117430968"/>
</p:tagLst>
</file>

<file path=ppt/tags/tag40.xml><?xml version="1.0" encoding="utf-8"?>
<p:tagLst xmlns:p="http://schemas.openxmlformats.org/presentationml/2006/main">
  <p:tag name="MH_OLD_SHAPE_ID" val="5"/>
  <p:tag name="REFSHAPE" val="105553117499640"/>
</p:tagLst>
</file>

<file path=ppt/tags/tag41.xml><?xml version="1.0" encoding="utf-8"?>
<p:tagLst xmlns:p="http://schemas.openxmlformats.org/presentationml/2006/main">
  <p:tag name="MH_OLD_SHAPE_ID" val="6"/>
  <p:tag name="REFSHAPE" val="105553117507032"/>
</p:tagLst>
</file>

<file path=ppt/tags/tag42.xml><?xml version="1.0" encoding="utf-8"?>
<p:tagLst xmlns:p="http://schemas.openxmlformats.org/presentationml/2006/main">
  <p:tag name="MH_OLD_SHAPE_ID" val="7"/>
  <p:tag name="REFSHAPE" val="105553117485944"/>
</p:tagLst>
</file>

<file path=ppt/tags/tag43.xml><?xml version="1.0" encoding="utf-8"?>
<p:tagLst xmlns:p="http://schemas.openxmlformats.org/presentationml/2006/main">
  <p:tag name="MH_OLD_SHAPE_ID" val="2"/>
  <p:tag name="REFSHAPE" val="105553117485720"/>
</p:tagLst>
</file>

<file path=ppt/tags/tag44.xml><?xml version="1.0" encoding="utf-8"?>
<p:tagLst xmlns:p="http://schemas.openxmlformats.org/presentationml/2006/main">
  <p:tag name="MH_OLD_SHAPE_ID" val="3"/>
  <p:tag name="REFSHAPE" val="105553117491096"/>
</p:tagLst>
</file>

<file path=ppt/tags/tag45.xml><?xml version="1.0" encoding="utf-8"?>
<p:tagLst xmlns:p="http://schemas.openxmlformats.org/presentationml/2006/main">
  <p:tag name="MH_OLD_SHAPE_ID" val="4"/>
  <p:tag name="REFSHAPE" val="105553117487064"/>
</p:tagLst>
</file>

<file path=ppt/tags/tag46.xml><?xml version="1.0" encoding="utf-8"?>
<p:tagLst xmlns:p="http://schemas.openxmlformats.org/presentationml/2006/main">
  <p:tag name="MH_OLD_SHAPE_ID" val="5"/>
  <p:tag name="REFSHAPE" val="105553117484376"/>
</p:tagLst>
</file>

<file path=ppt/tags/tag47.xml><?xml version="1.0" encoding="utf-8"?>
<p:tagLst xmlns:p="http://schemas.openxmlformats.org/presentationml/2006/main">
  <p:tag name="MH_OLD_SHAPE_ID" val="6"/>
  <p:tag name="REFSHAPE" val="105553117484152"/>
</p:tagLst>
</file>

<file path=ppt/tags/tag48.xml><?xml version="1.0" encoding="utf-8"?>
<p:tagLst xmlns:p="http://schemas.openxmlformats.org/presentationml/2006/main">
  <p:tag name="MH_OLD_SHAPE_ID" val="2"/>
  <p:tag name="REFSHAPE" val="105553117388760"/>
</p:tagLst>
</file>

<file path=ppt/tags/tag49.xml><?xml version="1.0" encoding="utf-8"?>
<p:tagLst xmlns:p="http://schemas.openxmlformats.org/presentationml/2006/main">
  <p:tag name="MH_OLD_SHAPE_ID" val="3"/>
  <p:tag name="REFSHAPE" val="105553117390328"/>
</p:tagLst>
</file>

<file path=ppt/tags/tag5.xml><?xml version="1.0" encoding="utf-8"?>
<p:tagLst xmlns:p="http://schemas.openxmlformats.org/presentationml/2006/main">
  <p:tag name="MH_OLD_SHAPE_ID" val="6"/>
  <p:tag name="REFSHAPE" val="105553117430296"/>
</p:tagLst>
</file>

<file path=ppt/tags/tag50.xml><?xml version="1.0" encoding="utf-8"?>
<p:tagLst xmlns:p="http://schemas.openxmlformats.org/presentationml/2006/main">
  <p:tag name="MH_OLD_SHAPE_ID" val="4"/>
  <p:tag name="REFSHAPE" val="105553117381816"/>
</p:tagLst>
</file>

<file path=ppt/tags/tag51.xml><?xml version="1.0" encoding="utf-8"?>
<p:tagLst xmlns:p="http://schemas.openxmlformats.org/presentationml/2006/main">
  <p:tag name="MH_OLD_SHAPE_ID" val="5"/>
  <p:tag name="REFSHAPE" val="105553117392792"/>
</p:tagLst>
</file>

<file path=ppt/tags/tag52.xml><?xml version="1.0" encoding="utf-8"?>
<p:tagLst xmlns:p="http://schemas.openxmlformats.org/presentationml/2006/main">
  <p:tag name="MH_OLD_SHAPE_ID" val="6"/>
  <p:tag name="REFSHAPE" val="10555311739413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MH_OLD_SHAPE_ID" val="250"/>
  <p:tag name="REFSHAPE" val="10555311787647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MH_OLD_SHAPE_ID" val="9801"/>
  <p:tag name="REFSHAPE" val="105553117876696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MH_OLD_SHAPE_ID" val="9802"/>
  <p:tag name="REFSHAPE" val="105553117877144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MH_OLD_SHAPE_ID" val="12"/>
  <p:tag name="REFSHAPE" val="10555311787692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MH_OLD_SHAPE_ID" val="13"/>
  <p:tag name="REFSHAPE" val="10555311787759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MH_OLD_SHAPE_ID" val="2"/>
  <p:tag name="REFSHAPE" val="10555311787736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MH_OLD_SHAPE_ID" val="3"/>
  <p:tag name="REFSHAPE" val="105553117878040"/>
</p:tagLst>
</file>

<file path=ppt/tags/tag6.xml><?xml version="1.0" encoding="utf-8"?>
<p:tagLst xmlns:p="http://schemas.openxmlformats.org/presentationml/2006/main">
  <p:tag name="MH_OLD_SHAPE_ID" val="2"/>
  <p:tag name="REFSHAPE" val="105553117436568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MH_OLD_SHAPE_ID" val="4"/>
  <p:tag name="REFSHAPE" val="10555311787468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MH_OLD_SHAPE_ID" val="7"/>
  <p:tag name="REFSHAPE" val="10555311787826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  <p:tag name="MH_OLD_SHAPE_ID" val="137"/>
  <p:tag name="REFSHAPE" val="105553117878936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8"/>
  <p:tag name="REFSHAPE" val="105553117877816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9"/>
  <p:tag name="REFSHAPE" val="10555311787916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10"/>
  <p:tag name="REFSHAPE" val="105553117879608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11"/>
  <p:tag name="REFSHAPE" val="105553117880056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12"/>
  <p:tag name="REFSHAPE" val="10555311788095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13"/>
  <p:tag name="REFSHAPE" val="105553117881176"/>
</p:tagLst>
</file>

<file path=ppt/tags/tag7.xml><?xml version="1.0" encoding="utf-8"?>
<p:tagLst xmlns:p="http://schemas.openxmlformats.org/presentationml/2006/main">
  <p:tag name="MH_OLD_SHAPE_ID" val="3"/>
  <p:tag name="REFSHAPE" val="10555311743007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14"/>
  <p:tag name="REFSHAPE" val="10555311788140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15"/>
  <p:tag name="REFSHAPE" val="105553117881848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16"/>
  <p:tag name="REFSHAPE" val="105553117882296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44"/>
  <p:tag name="REFSHAPE" val="10555311788296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2"/>
  <p:tag name="REFSHAPE" val="10555311788319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3"/>
  <p:tag name="REFSHAPE" val="105553117883416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4"/>
  <p:tag name="REFSHAPE" val="105553117883864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5"/>
  <p:tag name="REFSHAPE" val="105553117883640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MH_OLD_SHAPE_ID" val="6"/>
  <p:tag name="REFSHAPE" val="10555311788431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MH_OLD_SHAPE_ID" val="239"/>
  <p:tag name="REFSHAPE" val="105553117817432"/>
</p:tagLst>
</file>

<file path=ppt/tags/tag8.xml><?xml version="1.0" encoding="utf-8"?>
<p:tagLst xmlns:p="http://schemas.openxmlformats.org/presentationml/2006/main">
  <p:tag name="MH_OLD_SHAPE_ID" val="4"/>
  <p:tag name="REFSHAPE" val="10555311744194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MH_OLD_SHAPE_ID" val="238"/>
  <p:tag name="REFSHAPE" val="10555311781676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MH_OLD_SHAPE_ID" val="20"/>
  <p:tag name="REFSHAPE" val="105553117816088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MH_OLD_SHAPE_ID" val="21"/>
  <p:tag name="REFSHAPE" val="10555311781564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MH_OLD_SHAPE_ID" val="2"/>
  <p:tag name="REFSHAPE" val="10555311781519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MH_OLD_SHAPE_ID" val="3"/>
  <p:tag name="REFSHAPE" val="105553117815864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MH_OLD_SHAPE_ID" val="224"/>
  <p:tag name="REFSHAPE" val="105553117815416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MH_OLD_SHAPE_ID" val="223"/>
  <p:tag name="REFSHAPE" val="10555311780735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  <p:tag name="MH_OLD_SHAPE_ID" val="21"/>
  <p:tag name="REFSHAPE" val="105553117884536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23"/>
  <p:tag name="REFSHAPE" val="105553117884760"/>
</p:tagLst>
</file>

<file path=ppt/tags/tag9.xml><?xml version="1.0" encoding="utf-8"?>
<p:tagLst xmlns:p="http://schemas.openxmlformats.org/presentationml/2006/main">
  <p:tag name="MH_OLD_SHAPE_ID" val="5"/>
  <p:tag name="REFSHAPE" val="105553117437464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24"/>
  <p:tag name="REFSHAPE" val="10555311788588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25"/>
  <p:tag name="REFSHAPE" val="10555311788610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26"/>
  <p:tag name="REFSHAPE" val="10555311788655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27"/>
  <p:tag name="REFSHAPE" val="10555311788700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28"/>
  <p:tag name="REFSHAPE" val="105553117814968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29"/>
  <p:tag name="REFSHAPE" val="10555311780802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30"/>
  <p:tag name="REFSHAPE" val="105553117813624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31"/>
  <p:tag name="REFSHAPE" val="105553117813848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32"/>
  <p:tag name="REFSHAPE" val="10555311788722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MH_OLD_SHAPE_ID" val="2"/>
  <p:tag name="REFSHAPE" val="10555311788744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CECEC"/>
      </a:dk2>
      <a:lt2>
        <a:srgbClr val="FFFFFF"/>
      </a:lt2>
      <a:accent1>
        <a:srgbClr val="5D71F2"/>
      </a:accent1>
      <a:accent2>
        <a:srgbClr val="B360D3"/>
      </a:accent2>
      <a:accent3>
        <a:srgbClr val="DF52B1"/>
      </a:accent3>
      <a:accent4>
        <a:srgbClr val="F3598E"/>
      </a:accent4>
      <a:accent5>
        <a:srgbClr val="F57073"/>
      </a:accent5>
      <a:accent6>
        <a:srgbClr val="EC8D63"/>
      </a:accent6>
      <a:hlink>
        <a:srgbClr val="3762F9"/>
      </a:hlink>
      <a:folHlink>
        <a:srgbClr val="AB69AE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ppaDRMSGtwSUQwZ2NISmxabWw0VTNWdFczZ3NlVjBnUFNCY2MzVnRYM3RwUFRCOVhudDRmVnh6ZFcxZmUybzlNSDFlZTNsOUlHRmZlMmxxZlNCY1hRPT0iLAogICAiTGF0ZXhJbWdCYXNlNjQiIDogImlWQk9SdzBLR2dvQUFBQU5TVWhFVWdBQUJZZ0FBQUQwQkFNQUFBRERJOStaQUFBQU1GQk1WRVgvLy84QUFBQUFBQUFBQUFBQUFBQUFBQUFBQUFBQUFBQUFBQUFBQUFBQUFBQUFBQUFBQUFBQUFBQUFBQUFBQUFBdjNhQjdBQUFBRDNSU1RsTUFFR2E3M1hidmlhc3lWTTFFbVNJN3dxeFFBQUFBQ1hCSVdYTUFBQTdFQUFBT3hBR1ZLdzRiQUFBZ0FFbEVRVlI0QWUxOWU0d3MyVmxmOVR6dVBPNjg4SzZOZVZnOWxnV3lGQ1Z6MTdGWEpHRDNiTHlzRm1QVGc0aU1pVVY2WURlTHlUcmJveEQ1ajVEUTQwUWlDaUI2SW9jb3lKWm1zQzJIeURKekxXQU50bkYzY0xTeERHYXVaRXNCSmV0dUtXYU5jSlMrN0k1bjEzdjM3c252UE91Y3FsTlZwNnFyN3c3c1YzOTBuVHJuTzc5enpxKysrczUzSGxVZFJYUVFBM2VJZ2M5M1A2Vksydml0TzFRa0ZVTU0xTXJBWGV3ejdHY2w0aWs3cWhXYXdJaUJPOEpBbzMxUE5EaVhSWFhaM2gwcGt3b2hCbXBsWVA1MkZJM1lOc2ZjWU95RW4ra2dCdTRvQTQwZjZ6NDRqS0xHejE5OGFseXA0SjNkS09xekd6enZJbU5ibFRBb0V6RXdEUU1kOXR2ZDgzSDB4TVhmWmQrc2hOTWVSOUdBSGZLODgweTVGZnlDRG1MZ0RqRXdmN0VkcmJQSFZ1RVBMTE5oaFVMbm5vRVpaOUlYM21Sd0xlZ2dCdTR3QTRON1VHRDcxdVJiM0xHOVZxSHdoZWVqYUk2eE1jOTZ6SjZ1Z0VCWmlJR3BHRmkveGJQM1dIY3ZXbVhzZWdXczVuNFVYVlZ1UkllOVdBR0JzaEFEVXpGd2RoL1B2c011SW5nVDByRXRpZmUxdlNpYUtIZTZ4ZlpMNWlaeFltQnFCdG9uSEtMRGxYQ2RWVjZwMEJhNFcra3htTG9SQlBDeVptQlZ6aWIwMlY5aGROYjZiRlV1MnRJUndUVHhkbFVJeWtjTVZHUmdXUTdFQm15M0lvRElwcFZYaisrbXdhSzh4RUJKQnBibFVJN0p0WXFTbVkzNGtscmpXT2F1TlIzRXdFdkJ3TnFVcThVTERIUEZPSzZ3NTE2SzZsT1p4TUQwcThWNmNtSkMwOFNrVGk4VkE5T3VGcDh5TEpYZzJGSG5sNm9kVk83TG1JRnBWNHQ3N0taZ2I2VE9MMk1xcWVrdkZRUEhERXZIVXh4OU5iblJyclJ1UFVYQmxKVVkwQXpvdFFwOVhmYmNsOHFydHdHVnpVN3l4TUQwREV5N1dqeVNDM1hZVFh3MGZXVUlnUmlvd2tCWFd0S1Z0MVhKakR3ZG1mK1lzWW9BbEkwWW1KSUJMTGdkY0lqNXFwN3hzZGozMDJpcjZlSXBxMFBaaVlGU0RDdytBUFhGYXZFSnp6V1Jjd3lsQUlUd1ZmWUN6bmV6aXErR2xDK1FjaEFETVFNOXJuN3pha3Y3U05qak9ERTQxT2hlSEVWejNRRk5Fd2RUUm9MMU1jQzRFaytrTDd0Vy9mMjRiN0JiLzdiNzNqNU5FOWQzWndncGxBRjR3OWlEMmVxS2w0c20zQ2VvZUh6aDhZczNSR3A4V0JHQ3NoRURsUmpBek81SnRIaHJ3bC96WE1FYlNsTWQyRWEwUFJVQVpTWUdxakRReDRURTZMRTU3bFQwcXIyd0g1ZUtOMFBpQ3dvUkEzZUtnYnZZZy9lZWIwV243TUhXK2JCcW9SOTlab3RuYmJKbnF5SlFQbUpnQ2diK2MvdWhFN3laOU83dWd6aFZPK0JHaUdtTlB0dXZCa0M1aUlHWG1nSE0wTjFBSGZERy8vQ2xyZ3FWVHd4VVkrQ0sxRjdhRVYrTlBzcDFHUmhZRUw3d0JuM1Y5VExjREtwRE5RYlc4VG5DS0hwQ0xEMVhRNkJjeE1CTHpFQ2ovYXRSOUJkTVRsRzh4SFdoNG9tQmFneDhBL04wN0psaHRjeVVpeGk0RkF4OFlYRCtwdkdscUFsVmdoZ2dCb2dCWW9BWUlBYUlBV0tBR0NBR2lBRmlnQmdnQm9nQllvQVlJQWFJQVdLQUdDQUdpQUZpZ0JnZ0JvZ0JZb0FZSUFhSUFXS0FHQ0FHaUFGaWdCZ2dCb2dCWW9BWUlBYUlBV0tBR0NBR2lJSEx5Y0JUck93aC85akxhazBORUJZYUJZbUJzZ3ljbGRYaDlQK0QxZ0JSdHRZa1R3eFlESnlXVm1JbXZyRldMNFNGUmtGaW9Dd0R4K1dWZUM5UlJnMFFDVVM2SkFiS01MQWtsVGp6UDhTLzdmLzkzdy8vK0pmYnRxcnZKL0JyZ0VnZzBpVXhVSXFCZ2RUUDdmeE0zL0ZmN2pWNm5QbzdwUm9nOGt1blZHSWdsNEZYU2VWOE1WZUlKMzduVjVRYTMwcUsxZ0NSaEtScllxQUVBL2o0S2o5Qy9sL21sY3FyT0VyQTF3Q1JRS1JMWXFBVUF5T2h4T0pyd2tYNVZ0NG5aQStUY2pWQUpDSHBtaGdvd2NDQ1ZPS1VwK3VGZUNjWHhuOHJ1VWNORUM0Z1hSRURwUmpBUDM2Sll4eVVxd2ZaMUw5dzFBQVJWRGdKRVFNWkRPeElKYjZla2V4R04wYU1YYmhSdUtvQklvVkpFY1JBT0FQTFVvbFQ5dFdQc05aVmYvcHNKOWNBWWNOUm1CZ295NENhZEJpRzVmc3V4dEpHdXdhSXNOSkppaGp3TW5Bc1RmRlBlUlBUa1gzUFg0N1hBSkV1aUdLSWdXQUdGcVVTUHhPWVlTbTlrUzJxQVNLd2RCSzdIQXcwL3BnZnc2a3JVeE1NL294Y2FuRnlaMDlXQmZ1cGpXeTFRR1FWVnlGKzllMFZNcVd5UExXZGlxSUl6Y0NLMEpuaWhWNHRuM0dXRTF0VHd3QmRyUnVudHJ0bkZEd3YveXpVU2EwQndzR2I3bUwwMkhUNVplNkYwTDZwanNMK3VtRmNPaVhHZjlqeTQySXJrTW4yZmtxd0JvZ1VadVdJWlhaVU9hK1ZzZEgrcEhWRlFZZUJTNmZFVVU4b01UdDBxcGw5TVhrNm5WWURSQnEwWWt6cmhZb1pFOW1ld3QrMDArRm5ZQ1c5Y09zWExJN2RZSFc0RTlGVnFjUWUzZlJXWWNtelhhZ0dDRzlaaFpHdmVPUDVtMXhkdThxMkMzTUZDYXl3KzRMazdweFF1ckhoWmE5OStmSHozL3RSSWYvRU1EeGJodVRsVStKeTY4WlIxRTEzMXpWQVpOQ1ZINDE1a1FjU0MrSDl3SFdiZkdDZWVwcmFkbHFjWjVZU25zWUdGL2NGYWFnK2pRd2I3Q1E0VzViZzVWUGk2RlMyY0RlcnlvbjR6bUVpQXBjMVFLUkJpMk5hTUx1djZCNWFna3ZzbW5VMVZYQXAyTU9hcXBqZ3pPbkdCbWY5SUdQditlY2Yvcmt1dTRjUDVOMnVLeGpFRXJ5RVNyd3VsZmkyVmN1ODROb3duVm9EUkJxME1HYWVyN3g4M1BrTDZiTWFicEV1dC8xTkhib001M1JqNXdhZkRhdllxeG43TXk2NTFybzRpZ1llZHpBTUpwYTZoRW9jcVhYams3aVdwVU0xUUpRdU14ckJWdUlsUCtzZHdVWTMxTFVQS0cxU3p6eEhRRWtoSXVuRzloa2JoK1JjNlRMODF6WS9WdGxqeXl6VVdNa3MzdC9McU1RVGFZcW5HU2JXQU9HbEt5OFNFejBuMFJsajFvenVWYy9Xamp5STNMUkZ0cHViZmtjVDA0MmR3MTNiQzZuREtUTlA5dVJXajRWdEhzOEZ2b3hLek9uQU1jMUFwZ2FJWE5wOGlaZ1QyZUlManRaUWJpZk1Odm5RUEhGZEM5bVRmRWVqMG8zbFUwTGJBWFdZWTNBaTFNRm45Rk92TmVqRThQTmxWT0tvajdiaE9BaHZSa3F5Qm9nVVprSEVNWDg1c00wc243aFJSMThabDdwemlmeUpkR00zY2NmR2NXVXpRMmNXUWZ4TzcyWktCaWRjU2lWVzY4YlRMQlBVQUJITW9STHNjNVhGWFRrMEdaZnJNRE1HTFZxbzB6bUpZU3VGMG8yZGQvcWdURkQ0SWR0eDRvUUZ2VkFaWi9DR0xxVVN5MlhFOEtWblQ4dHFnUENnNWtZeDd0N2RiUnZmNHpydVVGem1haDMrWXd3M1ZTamQySTF1VU5lNVlJOFpJbWoreVZUMUVKa3ZwUkpISGU1TnNLbm1XRHNDWVNxSWN1ekN2K05EMFM5YTA1NnRHaWZZZUdYYTZaZXh5dFd4Tm1sUFk2TzEveFlDM3hFc2FVbXNtRmg4NmRpeTU4dXB4R3JkZUpxSjBSb2d5bkdKeWJXYmJvNFYyeXE3U2RXdU9tSEQvMnJncFhLbEd4dVlIWXVwaDVib1N0QkhScXdNM3VEbFZPSkdWOXJSSTIrZGd5SnJnQWdxeHdqaHFibG1Ma1JBckFlNFVkTmROZG4rZEFDMTVVNDNOaEFheTFCRFM3U2VvZS9sVkdJKzNjcVBYYXU5WllNMVFKUXFjak0xbmRLY3F2NmV3cGN2alZPY2JxeW51cjRvWkhTaWEyblJKVlZpdFc1c0xYNDVUUSs1cUFFaXBCZ2pNMG1OVVRwQkl4MERVQnhZbTJydXZCZy9YQ0xkMk1DOHB3bi9vWmI1bTB1cXhORkFXR0o3TmlhUXBWaXNCb2dZckRpMGs1b21iUWZObXhZanh4S3BJdUtrT3h0S056YXcvSll6T1lFOWlMdUJHZlBFTHFzUzQxSG5CeC92VnoxcWdDaFQ5Q2pSVVVZcjlkdk5WdDIydlV3RGJkbFVZKzNFdkhDWHViMXJMWk9RbDFXSjFicnhORnVjYW9ESXV4M0p0RUZTWjlmdEJlaWtkTFhybmJxOTdHclZpTkJSVnR3VWtOeE5VTWMwTWN4RkRXdlhrb3FhM3V4UXZQYTVJWjV1UGFjR2lCSTNtU1VuMURidDlkVVNRRG1pRTg5bk5uTEVaNWVVYW14Z1VmeDFCVnUwVWNjMDhlVlY0bEpmdDdSNWljTTFRTVJnUlNFc0Vack5XVkwyTERsdlhBUlJuTDdBcHBrNkw4WVBsVWczTmpBblgwamR0bVJYS2hwMEN3TEJTMnVKYTFnM3JnSENKU3Z2Q3M1TDRqTUR2ZnEzT2l3bmhrVjVGWnBsV3JxeGdhVnhTN3h2eS82RWZWRTFmR21WV0M4OVg2L2FNdVRyZ0RJYzAwQUVsNDRadlp1dThDQTFDdnY2RzgvZklHUyszajcvSlZmWXVYcGQ5ejFESjBKZlFIbDBzT3A1NWQ3emZ5L3l6dDE3OGFteFFsbTk5Nkd2aXVDWEhyamxWbXpqWFk5ZnZHT294TXdwMWRqVmV5OSt4YVR5UUVaVEc3Z2Q3c2hPNTBKMVhBU1pzSHJ2bytJdGtLanhpY2ZaZzlzeWN1NHIzWWYvelpiT21iVEVHei9YZnFzUTNQZ1g3TUdUV0NvWjhySmNyMC9NOTRid1k1bzl0Tk5BL09ZRHQzeWtKcGtRMTB0ZFdWZjhXdDFqYXQ3NEE0eDFoVCt3eEM1a3dJc1dmWkE5Yk4zcGQxcWI3TkczSFBuekJNZjJVRFJlYll0ZTJiMW9zK2VVSm93UWVZRElQMktzelQ1bllYMTdtOGVjRDYwb1gyTlhCZ0E3dElReW04cVo0c1VuRHlCMFk0UzU3aWVWQUsvWkljTDhNNzZveXg2UGZnMytFWVBaanBWamlWZGE3RUlLOXRnak9mdjAvU3pYck1SNjNYakk2MTN0cUE3UmVDZkRiUUhiMzYxdWMyNEZsUE10Tk5rSVlvL01rYm5nZ1RuMkQ4YTRGOWZ3bmEyZjNvbytuem01dE1hK2lvOHMzMUI1c1V0aEw0WnhQY280UGppMGVERmNaZmlFeFVyMzJYSDBNZVVCclo4ZkxmRmg2VHI3OUZiMFI5WjNhNkF1YnhoSGYrNTQrNzdHbnQwZXo5bmoydXltUWhjWis5L3A2cm9JcHhwTTFJdy94WjBMR09RbmhEZUZrdjVEdE5xMUZ2a2RKZDQ1L3p0UWMrU1p2M2d0WHVORHM3eEhCc3MxSzdGZWVnNzlRS2F2cW1kQ3IxaDVpQTY3UFk3KysvbldldEFNdzlxL2Z2TEpQbU52ZnZMSkoyTWZEOXJuVm1uRUIzNkxzTEhMM0Z6L3JhUUxiWVNQc2FOejA2UmVjV1pvWEh0bnNvUUhqakh6M29KdDY5emU0cS9MeStmc0RBUjFNZURxdnhkeC9kZ2dvZ20vejZIdnRoOUhUMk5YK0VTWi9jeG1OMVhla1dmK2NhTEdDWVNCN29sT1JjMzJvbVh4SktPK2VMWkhZbkE3MFhvT0pGdUoxOUVPN2tnZVJ2M3JNQndEdStwMm9Sa3MxNjNFb0pBZlZtOXFWeUlvWEJYaUxuWitoQUphMTNlQ2k4ZmQ0Vm5pWXo2eHdMcDBNZWFKWFhiU0E3dndLak1jcFViM0pNTCtkOTNzaVdOOCsrNndpQU9XTzFwN1VkUmpMeTdKK2RtZWZMN2JKMXl6OStkdmJVWGNkT3dyeU1aQTlka3J5V0ZGb3JGWDhOaEY3ZGcwNWpSVmJTNWs3L2tOVllnOHZZby80QVlCbmpPLzVsRW52R1kzbzlibnhHV2Z2UmpOM3hyek1GeEZjZVpoVzRsNzR0TjNWOWp6Uzl4VWpGSWJXcmc4aml5VzYxWml6S2lMQTdSWFBxcEI0QXYwMERPbzB0TnRvMHhGVmVna0RlK1ZSTllkK1dIQkVmc2h6djVwMWdBbld1WWQ0S2I1SDRjZDUrRVlKVWVQUmRWS3BHL3czbUdIUGR2N2xraG9Db3UzeXBlVVJ1eUYwUzYvdWZGYmIwOFlyNzcvb2hBM1A0bkdqbTRnSlZiK0tLZXBmSHBDSHI5N1pPRHdRc3cxR3dILzR5YnJwMnIyOUZYMVNITTNvOFZGK1p2U3h1T3lsWGhPbW9wMWRzNzdIUDZIY0lkQ1BQbVR4WEx0U2p5UnJaWHRTZFlpN0xvYXhKa2FuL0gzR0VNblp2c0p3d3M5ZE55eERUWVVWZTZ3Q3g3ZnlyVEV4MytGWk5SN1M0ano5NTFrUVB5Nlc4cFZ3bmVJNytyNmZ2N0V5aXFDNjd6c0Rwb2xOVWlhczNuZVJ0U2ZPOFA4dHQrVXVkQjZibUg1MGRFQmVjbUZWWWlmVm5oZFlUMTV4Zm1SMjlRZEZDQ1BpejBwanQ4Vi9seER2eFdDbWZ5NEttdDJXK2c0NVBCbTM3clNaNHh4OXhFakRzc1NUMTRRTVlzWVE5OFE1am8xUlNTelpMSHNWZUxHaDN6a2lyaXhoTXYrNVlUaXNQbktGdmFuVklJQVAvZEp1TGI5MnFlL0JCMkxvYjRPeXZQRTFmK3J5bnZBVGVSbXJadUozRHBBOHBsUjNhNWowRStadkVsMlVYcjRLdGx5ZjJNOWtUazJ1VVhvbWJLaExialZFNjQ3QXhuSkhiQnJVdlk0N29wUEUwcnNObmFlTncwcWYxUG1pM0tiaWxsQ2ZaeVBWWVpJSU9CZUtRU01IYStMSkYwejdobndvOG5ZenE0SVdTcnZ1Qk9EQTVITVN4bEgwUldjaGxJKzhadkZzbGVKMVF1YnV0NzJ1ZGpHamFUNFlhSUNaUzZyUUJ5YmxuY01yMFZsd2hBbDJuT20vVHFaZFdkZm5nRjVEYUZXVmo4bmpCSTZkL1VtRXN5VGpYdnNnZ3BJM2w5a0hid28rempieDFYZmFDY01GaUk2WEFwUDFRMmMrRk0veGhtR3NhdjZJNFE3N3FPVGFDenZ1REgwNGxEaXlHOHFuQlI5bUQ1VzJFVThVUXFocVN1b2E2YTltUWx5am1VaHNEUTYxbkluNWhSdGFCaTMyT2hwRXFaRlpwYW0zOGV5VjRsaFVySU8xUzhvV045SnplWW9KOThuVVJoWEJTSzJNOGZhSkJTV0EwMXlielE4VHllaXV5MHhSdklKK1pycmJNVDRzcnMwOWhjbXhkeHFDRTE4dzhGZnpHS1luUTlqWUJFUzNtdFhQeUdZOWVPYU1OZ1dmYmwwWVByc2gyUWVXREZUY3V1bWc1Tm83SWcvQkp2R2drY0ZUZjI0cWE2WnpCTUlLSkFENFRqVlZrVFhiRnRFaXc1S1A5SjQyclQ3WWlueEZhVXJlQ0E0K3h2dDJIRldFUEtVeWJKWGlaZTdwc3JKd05zZFdOK0ZIZ1dNZllsaGNSVWdRQUFtZHNUUjFDYWhzREE4K29aVEtkeUxkUUFScS9vZHo1WnlGTDQ0OW1OdThwNGJXcUk2Y0JnNFc0RTJNeXlMSHlzZHkwZjdsaDJGRXFNY2J0eWdFOUxmMmZpdktsY3Y3aXMyRXFPalJHUDVkQXBYUEg3Q1VkalVYeHN3ZFNpbGpVVFdNNE9Bb2lXVXFwbjJKdmgvRk83S2xBaDFNTVRFUHZIcHZreUdDUmFwYTcrbHhCT25USmE5U3B6SVhQSVNsZWJIYnNsc3RuaDVDSkI1b0JBUUhNWmdLNE43NGd2TVFUNmd4UkJyOWFaS1poUjNkNGdSWGg5UGNSYjFsS2g5T3ViazR6a1M5MEI0ZGRlczVNMjRpN2RpZzROaTB4ajBWWGZFOElDL0dhM3g1eXN1VVlIeHAzK3N3bGNUczRkdVkxZUV4clcwNG9VMDlYOE1nSTVEUGFrU29XOFE5RVpQWFRQVEk0eU1ublBDZDFYMUxFc3NYRjFFYnhaMG9aa3N6MENKVVZOKzhDRjExYU04UkRlK2V6M0RLeTkrNHByQmp1MHZ3RzJ4bFEzU2ZjYzBieXE5U2ZpNDZWYjFiaUFPUGV1aFRKbzRDM2E0T2NZcXBiTVd4Nnh5Rnc3NnVxOUVRYzZ6MFJJM3dhbjZ3NWJwb2hxdHhBMXdoUmQ1S3N5N0ZncHBhdU1UWU5tVXNDU3l4Z2k2VjlBMXU2NnFpNWxrM2FFNUZZNHRzWDd1RXJUcC9PYWN5ZklNbEZnUHZJZW05TktCMGhEb3A0eTNyazJDTEhVVUovQ0lyajNJMm96TnQ2cWlxOFRyQnpJYVp0QnhsWlZ3ZlByOEdPRXowd1BzNk5rd0tiRTUxVnhOdFBJRGdJRUtIa28wUHZDNUhhMjlCVmROOTJIaHMxbG1SUGxFOHZsMEd5dnlnelZ0TDhPYXVqR0NFaXVkRXdneE04YmwxalZUM05sUENxK3dqcllzOGY5VURUczFCS3FJeENtVDVSa29NYWVTSDlwSFRWUWw2UEpZSUlSRHdBcXFYbzczL2RKUmxBVzFiSzNsaWJwWFJqSktPWEdyMDNJc3NVNUxkZHM2d1RuM2pjWHBPMzBCVExReFJVNkdNaGROeHJhVlBQUlpOUkIzL2NnQlFjSFN5Vy84UXkxajB0T041VS9HcmttWGdZS21ZdERsUERqb0ZmWmxSamc1MXZnQ05SdktlR3VvWUEzK2tCWmJZaVdJZVFkN2RsM0hKczQrbG1laHhIakErYUU3dGtRdGdpN0xRdXdZZjVTVFpwdk5NM2VvTzdMVkZybkdiblVHMnExMW9uR3pyenNSM2d1ald6RDNwbHZna25Vb01iUmlyRXB0bXZYZFVmS3VnM1ZVOU5zKzlMZXhhT21xdC9nUGVJMmdnUGpxeko0T3EzTlJVKzlHRVlkeG5rMnpCSWVsYVlzanEyYTJkbHZSSGlWdWg2aU1qK1ZaS0hIVVFrdHhET1BHbGc2MUJFSXdSRHVtRUtUZHRJcmJjSWU2YS9ieS95aXBCSkZmaVp0V0wyaEJ1MEgwcktwdlRyclFVQXhYdE1LVm1ZTVdib3Q2U3BOM0hjK3ZQdDQwVGhZeVN0ZWlGejhaV3JwWjBGUmVoS1dzZUxhR01pdlUrVUNEOEIwVnhvUkJ1M2QxZ3YxMHB5d3hQSFM3QzlWNTNMT1g1Wmtvc1Zvc09YSExMM1ZWRGdLVDZNYW11Q1lodDFEWGUrYWlmaVdPYjFVT0hIcldYWm1NT1RDbHp2SzZEa3NjVDROSFVEMEpuN3JyOEFYWS9mZi84UGM5K1kvR3NtVDdOOTFZOUJoRzFiUmtZVk1IcHBrOEM3WUJxNXhuUnAwUllkY00ybjFEeVRoUGQwcUpZLzlhaWZ0T1hwWm5vc1RTSWp6bnEwUm9YRGtJN24yTUZUUklzMHhDYm5ueDBGcUwrWDNpVWRxSTZRenhPUzRYUk4rTTQ3azdNYzBpdkVDQ1ZwalZvNWFHVDkxMVBML1pOai9kV0hCc1FIVjkwMDM5UTUwa3p4M2JFcU5hdDFWeXp5N2FyaG0wKzBUSm9KT01uKzZVRWhlNDR4TER5L0pNbEpnYkM3dXRxZzJsVHFVZ2NQZTBSYkFtQ1lyS2cyRkkza1IzZGtJRFdKMmpqa3FmVDgwb0M2UE1hM1o2RFVvYzk2SjhiS3JnVTNjZEJhZE1xNjZJcDdISmg0MkxwcHZhMVFqeURKMDhOREZXbitNWWVydG1IYk10eWgxSXBwUzR5QjBYcFhwWm5vMFNjNU13NVo5cGxvSm9Xc3Z0UGRza0dMcDlBVnN6VkxwWGllM08wWWNqNCtLZWRSTDdOaUpwTTF1MXN1SGNGR2pGdm9yaHJ0TzJDS2Z1K21ac0dKVndmUEkwRnVLSHNZQUlwWnU2a2VoRmp1Mk9Eck45K3dyQmNXanRtclhpZnNqSm0xTGlwbzJjcUplNTlMSThHeVhHWTg4ZU13VlhDcFNDT0xOc3FtTVNjb3RPREFHNXJMdGlwM0xibldNMllLeEFwOFltUytsTmQ3SWlHeUk3QlZxaGpUdHFyVnluMUYxSFJMSnJNWkNleHU3WWJxd1VURGQxTWVFVlR2UWp4RE5zR244WHJvazFKMlRYTE9ZbDZ1bWE4N3dwSlFadFE1NlFlOFJvRUQ5U29yTlJZajQvTWN5dFRIRmlHWWlkMk5sSzI1TE1vbUJIZGhPSlBmdFc2RFNZUVdzS1ZNY216akNRZXFaNmxPZ0w1QzcycEh6bWJ0Yy9TVWp5eTJaczNLSFB5amltN3Zva3BpR0Y0V25zSVBiQnRIaTZxZlBhNlZVaVo3WWlIaHQvMTMxR3JKcUJGL05nZFhYTk9WWktpVUhibHE1SDF0blBzbCtKcDloUExJcEhrMHpOcytwVEVGOEtvcVBIT21JYmptVVNjZ3VCQzNtWUVEZzFtbWdsUUcxMnJVdC9FR05McmVtWXBIVmtmTHZZOUpvazh4eDdUbTV4QWEzUVpxZHBucFpSOHE1RGlXK204OHFZZEdQUjE2V210TkpOM1V6STdOaStVY2ZVQU43ZjliaG8xRXhmZ0JlOXZBUU4xTnZaa0pwUzRyYXQ0anA3NHV4bjJhdkVVKzBuNXNXQzg0TkU4V1V2UzBHQU5FMmhZeExXN24xMEx5NjQ4ZTVIL21BcnZveWFzWG5Uc2NlK2h3OXlONlRBM0tFV1RKMHhTdHFYa2VnTHJIdUZ1TVFtWlNFbFoxK1k5N2dtY2V6ZlVhd1ZIZk5JcFFaaFRWTUhPNjhNSTgyaWdzY3A5VnA3dnlVTXFVUlR6OXkyd09HeUltSi9kMVBlOForVVdKWkxaN25OTVBOY24xV0JTU1VHYmRyb3Y5NnFrUnYwcyt4VjRqT1dlYmcyeGkzQlhPR1JTM2hTSmlrMFVBNmliN2lQbEVuNHdoWkthclJ1RGM3SHBzak94ZmM3T29wbURrMmlERFRUeHNuZXNOaThtWkNQTDJIRER1VlZhZ2psZTdNaitzVk1pcytITWFvT1djYTlyWjNTdE9PMGFmUmI1NHZQNmNZcXE3c1F6M3I1bXRyVG1xV2d1cWJEUVVROGV5M2hHM0tPeUs0WjZuU29zcUl6dUk2Z0tqQ3B4S0JOK1dNTlk4WlZ4dmprWjltcnhGUHRKMGFKVDhXR01TNi9YS2djeENnMk0wMnB6NE1qbEhmM2M5QnB6cHM0NWkrR1VjOVcyNDdwRExVSVJpcUplOFpUZ0w0bEpUb0d6T1RRQWR5aFBSbUd3Ym1wWThXNVl6cFVKN3JFQmJSQzJ6ODgzY29sZHNkU0hBMjNPTE9DNmNZZXl4b2Y3MXNWU1RkMTRKb2pGSDhReTNmTk15L2h4WVk3MTZWREtkc3FBeFNkVXpUWkY5ZEpKWTdkOGNWYktrUDY1R2ZacThUcHpLVmlHdGg4dDFVcVIwcTRKRVF2WnVwVWpEWGt3OXc2d0JaR1BkeUsrTWJpaWU3emVZbnhYaEpUL29MdDhVV05QeFlKc2JQVzVqZkJmOERpYk1zVXFOSTFSMmFVVUdvbk1lakNNdTY0MThwMHduSFNYcmdDUWRxdWhmZU5vWFdSYnF4UzJONGhsOHBxYXNNaGhMODdaTi9hZU9nakhZdDErYWpaTllOMmoza0JPSndDTFovNHU0YzhGYlR0OGpOQytvR1ZsL2F2bitWWktERjZkTzNMMnhVb0V5NEpBYWFHQ2w0eUpVekNIRXpXdkxFVnk5d1RhdG8xcy9wb1hUZmNJeDNFdWNkK0ZyOHdQc3FKV2pNMzhFdmZON1RrZUJEMG5zaW9wckhKOGpwcTZidWpyc3VmckdXSmlUR0Y3bGlLZzJMdDRXWU0zbkFldVhSanU3SlozU0hQa3RWVVBENk9QWEw5ZStNQllBV0dXMnpsS2FCbXV4eVVIL0hFcnQ0WDFSNktCR09KOFgyd0k4UWNtMmVmZnhaR0hHdGYvaFVWMGljL3k3TlE0bjZzVXJyd3N1ZVNFQ0NBODhBUE9ZMnp6Qi9tQlR4S1Y5aHRFWTNoMVgwSVRPd3BOTS9vSElPZCtKN0JvUENPRGZaTllZaVgwVGtjVWhLRGRoU2tuNk5PWEJrdXk2dDBRd1lxL3dKY200VjR6SVFiZXVBaXd1dXdiUFBkempKRnFzWnFDVSs4aU1FYjVHOHFHdThVWXI2VklrcnVhanFoNjV4eDVTbWdacWJGOGZESUtkQ2FuZWhKSjJoa01nMzJWTE9RNGhRdVhqd1l5a1NiNVJrb01SUmgydm0xc2hCZzdVUzJEYVJ6azNDRjMvT2RhMXhyVlYwYTNTTkVuUnBsRUJZMk5Sa0hxOHZGNURGaFlrNEFHcVQ2Ti8zbU9WL2ExZ1ZxWVZpZkV4SG1rMmM2VWtib0ZDZTIxQVZxb3BvQmJkR3JTS2pFTUlFeTBrcUYrTVpBQzNJaE5DelJXTGpVWE9PdkNtQVV3Q3VkYmlvNitYMGs2R1BaWFlnZHNPZGxDc1I0U0xvbW5KNFRsUVBsYW1Wd0NveVZtSzlxM1lSMFYzZGd2QU1WQjUvQlVmZ3FoZy9iVDBUWVlYa0dTbnlhZW41MEZZTFBaU0hRM1c1TDhCMnBjV2Y3dU9RdldQYTAxaTZKQVlydG5xTHp0ZXlXekk1dWNWdUZ4QTVjem1lbnF5eXgvcjZJZUg4K09ZU0NMZHNUT1RHbjVFN2g0RDZPRFdhMUFGckZEU1dPVjdHTHNRandwbG05aG95ejM4WDZqMGFRcDZVYmk4ZGhId21uL0llL3pPbHZhak8ycEZ5dW8rbmtGN3dLNnZIdVMwOWR1aVoyeldDT2RCOENuZHhISG5GcmNOYnVCR3JHblkvRkMyMkoxYWRVeEN1UXV0bVFGNGVmNWZxVkdQZk12WW02QXVIbjBoREljQ2pnY1dmRWs5OC9nQ25pN3EzNURxT3d6WmdUdW02cWtSZ0d5ZmlXQXVKWEkvRkFiTERYcXdiZGJWeUlOb3JSOTBiaG9RclhSTEJuRExkS21YUDhiQlZaN2dRZGtROUNvODNVc0k1dkcxV0tIV05CWmJaTXFaK000NFZQdEd0ZkM5dk1LOHlmOUp5bW5xTGtQUzRoRHVqUVVBWEY2Vmd4TTNjdVp0NmthOEpycG8wcHhpVEdrb09oNjhnbEM0eVZHTGVCbHpCNXVpOEpiTFFQVkJFTFNFazgvMzZXNjFmaXAzTG1lV3dDY3NMbElRWnFSSFAyOUlqM1FBM2U5bzBmRkpNOUo3S2dPWDZHMDZnWkVzUGhRNWxtL2ZZTTU5enNjRnJubjBPSHQ4VXp0NDE0Qyt3cUcyVHl0cVJkaHg3RmVpWVNsNFdEWStTcUJMcnNWdTg2ejNpM0hBUUpqSlNYaTlpQmZnYlhCbm9zSUdRaktNU2hESmxmRWFNK01OWEphbXFQUFQxNHptVHBpNUd1dWVRcXlwbUpkbDRVSmxxUEdjd2dRamdvaDFwZWZMUllmOUhLV0dJUXhvMWU2M0FpQ2NTOHFEcUFiajlCSXRiTGN1MUtERnRoeHZDNk5pWFBGU0FtMG5tYVkzdkgzQkl2NmI0QWZvWmRPQXoxMEZ4djJxNkRqajJ6TE95RTRUR0krcnZRNWtNRW50Q2dvdmZWZ3oyZEVaUGpuUDFHLzJGbmlnQlJWNHhYYUdSTEJ2QVVQYnZBbFhKTmZINVo1b1pSZWlHRjgxMXF3TG5hRWw4SWpkTTlqZTN4UjdUSGg3dDg2SkRSMUFFN3VKdTlUZUY4elBXSXhkZGJEcEcyZm5IVTVJM3M3QXBCdTJZVGkyUzd3TmdTYjdEelBiZ081eEgvZ0M2YTJFV3Q1TUVkalhpRUtPTzhMTmV1eEhoOFRJZW5hMVB5WEFGaVZUNDUvYWRoSEVERnNlN3JtNElZVXo2NkxoT09qdTFCbkk3ZXRJWVNpK3pUVWN4OTJ3Y0FBQTd6U1VSQlZQUlJiQ2xkWXM5dE5UNWlHWEhVOE1JWURKVjFwY3QrTmRwNDN6bTZFWE1iUk5LeHgvWFd4WVdkY1RkZjJPaitmclRTdDU0SFJLWmQrcWpGUGd2OWVGZjNmTnVGOWpSMkFjL3JCOVNHMmN5bWdyL0dnUDNNRUdoNCtkU2lRTUwvSi9iY0dOK3Zmd3h2TnA1dkxhcEJzVjB6dUNOYnVpWUwwSXdQR0F1bmZlS29jK3NrV20zalllcXg5MGZmMlRJK0c2d3p2akI0cUhQTHM1ZmwycFY0WkJzN3R3S2hWMVVnVHRuYnVRWU4wZW16NFdvWHo3WTRFcCtsY3RZeWRteU4xblZ6K3Y2UDhTL1B2eDlKMzh2ZzlFRTd6UEh1OHg5Tk9hU3ZadmpIQTdZSDI2TkxsK0lkeXc4M0FLVUNZcHI0Ly9DL0MvZ25SaVA0QzdFSGFaUlZkSVFQWURBMlRDUjVHZ3ZsbEszam9obE5YZU4xNXg3U1c1LzhjcHV4dHlSUTBmRndpcmhuOVFTcXAzb0d1MmJIVm8vbEZHamNDZjc5ZVB4VEJCbzIxMlVQc0Z2RHVJekZ3UTgyVWI1eitGaXVXNG5SWUQybDRwUmQ0cUlTeEFZR0UxSjc3bUlYWGVPdkR0aStYWExUOW1SSHJwV1djbXZPS093M0h6Ly9NeEgvdXU1RE1oQ2pwWlE0K3ZxOTdLMnY1UVA5bzFnS29SYmJkcTdMWDF3Unc0eVBkQi8rSlR2diszN0d2dExobFo5dm4vL2VUK2dyYy9ZMTF2bmJHSDlUbDRTbGZpWDBGd2YvODRMa3dmL2o1azFRd0NoNlhmc2Q0b3lnVmJQRlIyN0VXWngvdWpHV09Gcjk1ZTQ3QkdXbzBKdEZJTTZ5ZVQwT3k1Q0g1YnFWK0RUbHhTUXJVWGhkRFdMbGYzVWZlcTNBL3RMZ1FjMEVuTWtEdTd4VDI5VVplQiszTGh2YU9UTERqZGhEZG1Xc0pTcVJnTUhrbGl0UittcVNOTzZsRVNKL1l3dHhGbjlFaURRKzhUdmRSLy9kc0ZDOGpFQ3N4SG01bXRmOHFRN0xOU3N4ZlBxc20rdXZURHEyQmdnRGlpbWhzYmxBb0c4dnkzcDlTamhtaDNhT3pQQ0tPL3FQNVpLVEJvdFdoeHBMbFFydEpJMTdxZHhDMk4vWThqajE1UWhUNHVNYi9oSWRsbXRXWXV4RTN2V1hHaHhiQTRRcEsvbnZCV2JXR0JLdzB0ZU5ZQnhvMm5vZVI2ZENxOFpsY1pNd0FmSXRKNFlQWjZZOCtqN3Z2UlJtUm1OTFlkUXNIS2JFcDN2ZVlsMldhMWJpNmVmWHNCNWhCckRlK3BlSlBPTnpEYXV5UzBRKzNNcVlFL0FRWDhTZ3k5YjBSQnliRHEyclVZeEthZnk2Q21EaTRwb2pQZkUrSzQ1STBZWGFxbE1rbHBPZTBkaWNIRE5QQ2xQaTBkQ3VTQWJMOVNveDd1QzBacWNHaUxqWmZUNnU0L3VBNUlHNW55TWQ1dnQ2dHN4RkhOaGc2UkZibkJxSHJ0eU13d2lObUZvZ083Ykw0Q0lqTnVTbktRNDhleGxtUHhnMG83SEIrV2NnR0tiRTdnY0RNbGl1VjRsSFRPM1BxTjdvR2lCTTRSaFQzY0NrOGE2TzBFc2ZmOEdIekF1K3lRbElqaXhGMXhrOTUrUHJkaVNRbFkvY1R3d0tHb2xyTzFkZ0dNK2VhL1lEODBteDNNYVdRcXBYT0VpSjNmOUN6Mks1VmlYRzVOaTBKcU1HaUpocmRLSkhHTTF0NnhqbEltTWVFeHJuN01yVUVqZzNFKzZBbFdRSFI5djJGV1pVcEFISHNQU243QVFzbEV6Yk4vRlBVOTkwTU10YzVEZTJERkxOc2tGS3ZPN00xMmF4WEtzU24wMC92MVlEUkV3MnRsdGpvU25lNXE3K0d3blRyb2pieVJpQ2htbGR3KzNuK25wV3h1d1YxTFZvQnM1MmFIblBXVTRUZXhKQ292SWJHNEl3STVrZ0pYNlY4L1Jtc1Z5bkV0Y3dPVllEaE1YNUlqZVA4L0hEdkNPdDRxbFE0bGFXNTlOT0xpaGJpQ2E0YnEyT0luS2dkNzUydEZ1aEpYdGV6MXVuQnAwbmlkbnVvRXhhcUtDeFd1ek9uNE9VZUhSZ1Z5eUw1VHFWR0pOajk5bGxWZ2pYQUdHVnVzTDkwYzUxRTZPbWlYdFlsc1VuemJJR2NHY2hJN0dKNnpTMFZSK0VoL0RRRk1jREc5NFZGVWVrOEdKbm1wRkdRV01MQzUrWlFJZ1NiN2dUVlZrczE2bkVtQndiQjdiNTIvZjhnalZBMk1DdGkyamQraWFjbWliR2ZYMFJHd0t5Zk5WMWQ2bmF4b3ZEZyswNGpGQmY3QUxqNzNrbnpMajF0cldUb2N4RjN6K1BFZ1pSME5nd2tGbEloU2l4Zk8zRWxKN0ZjbzFLWEdaeXJIZG9hbVlIYW9DdzRiRDk5cmYxMUJmaTlUVHhEanNmWTRQa3RpTnFYYlRWUklNVmxReWFYYkVxUWI0ZmdYMkU3akkzUEcvWGxpUnhRcTR4Tkp2Q0pTbHFiRWdOWmlJVG9zU2phMDdSV1N6WHFNU2o4RjZ2a2RGajF3RGh0RHI2c1VmK2ZoeWhwNG1iZksvdEtHRXlZekhNV3lBOS85aHh2WW5vNmpOYlBFT1B2ZGZOMTVobWNreEF2ZkpQQjFEaWg1NzhseTV3OEZWUlk0T0I2aFlNVU9LNWhBWElZcmsrSllhS0JNK3ZMWm5YVnh4cWFvQnc4QklYeTJxSDJpcjdlOUZyY2liU1ZndGQrN1drbWpmYTN4eEhLejEyVytoeVhPNjhkMVV3VGk4TzRibVdSN0dvVjZLb3NkNU1keUl5UUluUEVoNWZGc3YxS2ZGWmNreVR3OFRFcis0MVFPUVVHbi9lQjI4b3BGNjV0ek4yc3NaOFdtajFjenFrejY4UjIzai9XVUtIbzFHeFo2SVJNczQ3RncvLzhHZnVmeVRwYTJkSWU2S0xHdXZKY2tlaUFwVDQ0K05FVFRKWXJrMko0WEFXM2ZxNFJtM1BPd25DWjUwV0lpN0NFem8xZlR2MnZvNDlBanBxaVIzcVlQRDV6N0daK0Y4bHBSZHo3SDFTZG1iWEJZMmRXYmtGd0FGS25FYndzb3pCem90cDBTb3haU2JIMXYzM3RnYUlqSnF2aW5jOFd4bkxHK2xNUFhjV09DMFFHSE9hN1hnSEl2ek5GVnRoVCtNVHpjT3BHd2lRUDZ4TGlRZmg4MnRSeDcvT1VBTkVCaVduZkxZV2M3aWhsQzFtVDExa2xPQ05Ya20rNXVpVmVwbEc0bmJnbU5xRXdnT29BMGJjQkt6dko3enc3SHVEOFpzdnNRWUlIeXlQRy9BeDUwSnlNUzFMR3ZHbndZM0pBWW1hZnRjL0w4dkxKKzBTS25FdmZINE5odGc3M0trQklrc0Z4Qk12M2hqUGtrakViM3cxRVZIcDh0WGpTdGxlSHBrdW54TER1QWE3a1JrV3R3YUl6THMvd0V6WDNQUjdJalB4S2VGdkFnTWxKc2RXMnN3N3dLb0JJcFBKM3NXNE1Vb3VwbVZLVThMTGtvRXk4MnZ3R253ckFEVkFaRk0vejU1cHBUK2FrQzFQS1M5REJ2RGY2Nkg3MXo0S0hmWnRCYWdCSW9mNGo3UWYvWVdjWkVvaUJqRDZEOTIvSm5UWTkxWi9EUkIwSTRpQjZneGdxQmIyRWxqam5kd09zK2ZUUmRVQWtRYWxHR0lnbUlFZUMxc2NlRVdMcXpEejdkZnRUUThSWEYwU0pBWlNEQVJPanYzbFY0UUc0K2ZHTENCU21CUkJESVF6RURBNTF2alFUdzYwQ2ljL3pNQUxxZ0Vpdkw0a1NRd2tHZGpvc290Znp6bys5TVVQZjgrUC8rbmpzUUlqbE41TVhBTkVzbFowVFF5VVlBQ1RZK1dPOUk2Q0dpQktWSmhFaVlFa0E0TnlLdXo3UG1NTkVNbGEwVFV4RU00QUpzZEtIb2RKOEJvZ2twQjBUUXlVWUtCWFVvVTl1M3ByZ0NoUllSSWxCaElNNEh0bkpZLzRzMUlLcWdhSVJLWG9raGdvdzBDenBBcDc5bXpXQUZHbXhpUkxEQ1FZZUtxMEVxZmVTS2tCSWxFcHVpUUdpQUZpZ0JnZ0JvZ0JZb0FZSUFhSUFXS0FHQ0FHaUFGaWdCZ2dCb2dCWW9BWUlBYUlBV0tBR0NBR2lBRmlnQmdnQm9nQllvQVlJQWFJQVdLQUdDQUdpQUZpZ0JnZ0JvZ0JZb0FZSUFhSUFXS0FHQ0FHaUFGaWdCZ2dCb2dCWW9BWUlBYUlBV0tBR0NBRy92b3c4TUZua24vT25hcDc0L1VQbkw5NW1JcU9JK1llT0lndk1rS0ZJQm41S0pvWUtHSUFmMzUwV0NDRFArRjY5SmZaeFY2MldLZjRYeE9LUWJMaEtZVVl5R1ZnbmZuL2ROeks5QVQ3ZEJTdHRzL0hWcHdiN1BLL1lNNC9pa0h5ODFNcU1aREp3SHpoZjI2c3lmOGNYYzc1RCtqaS82c09BTW1zSWlVUUEva01yUG4vcjluS05GRi8xZEhQL3Jld0VUdXhNdmlDQVNDK2JCUkhESVF3OEpmakFxbkJoUno1TmRuMUxNbTEzOGhLMGZFQklGcVV6c1JBM1F3b1J5Q0tsb3BIYjVsbDF3S1NpVTRKeEVBK0ExZVoraHJtQ3J1Vkw1bVRXZ3RJRGo0bEVRTjVESnl4bXlyWjg2bjR2SXgyV2kwZ05pQ0ZpWUVTREl5TUt6encvQmxqSUZBdElJRmxrUmd4a0dTZ2JSWkQrbXczbVJoNlhRdElhR0VrUnd5NERHQkY3MERGakxSMzdFb0VYTlVDRWxBT2lSQURQZ2J3NXpKN0tyN0RudmRKQk1UVkFoSlFEb204SEJuNC9DTy9XOURzcFhoRnI4UFNmeWthUlkxM1AvSUhXOU9DRk9TblpHSWdrNEc3MkdmWWoyU21pZ1Q4MytLMmt0aGh6M2xrT3hmZlg3aHpvaERFZzB0UnhFQUlBNDMyWVRRb21QeTl5c3lTOG81dm9uaitZaGoxMkRDL3VDS1EvTnlVU2d4a016RC9iQlFWYlh0WXNKWDRQSTAxdUNlS0ptdy9uV0RIRklIWXNoUW1Cc293c0xNYlJTMDUrYkRZOWZ5dDNUOEZtS1YvcHl5dHhNdlBRS2FwcGkycWdwU3BNOGtTQXc0RDdYRVVkZVVLQm5RMWZYQUZ2Ukt2MDUyeTFCL2pSbWYzUVdhaWRsVlVCWEVxUlJmRVFBa0c1cUNrbU1IZDVsbm1mdWYrOVBFRFNOak1WZUpHOXdneXA4b1NWd1RoNWROQkRGUmlZQUhUdnBoQkcrZG16bGZpSlRGZk1UTGJLektnOGtFeU1sRTBNVkRNUUhPZmV3dmNaOGc1NEU2Y3FHU1BPM0ZGN0hCcm0rMFZHVUQ1SUJtWktKb1lLR2JnYTFpS08yTUZxM0NPL3FVR2RuTW5LS1lScjB4bkZKb1BrcEdKb29tQk1BYjZSWjZBTlR2aG5TZEdNVmhVSHVhWEZnQ1NEMENweEVBbUF6Q2loNW1KSWlGZ25RSXZUT2RqUkFFZ0JRaVVUQXhrTVRCWGFFU3R0Nkg5eTg1OEtybGcxUzhLQU1tcUljVVRBd1VNWFBWTS9icFpuQTFBV09IekhFM3Z4aUJiTUFERUZxY3dNVkNDZ1luOHBrUk9EdGpxQTVYY3l4Z0Vuckp2NVFEd3BBQ1FBZ1JLSmdheUdPaXBaWXFzOUNoYVllYWxwS3hOOFlXRHd4Q1E3QnBRQ2pHUXkwQlhmOE5xOVkzcEJidjcrWW9kMXFXdktZaFd4ajRmSXpFTlNHNDFLWkVZeUdSZ1RheGtmSFFzOXZuNDkwNUU4WnQxYXB0RkVnMHIxNWh3NWtmbTNvbGlFQWxBdjhSQWFRYVd4YmlPN3dQeWJrRDdhUTU0YW1hU00yWXk0UEFleVpLbkFKRUE5RXNNbEdhZ3lUL0V0cEphaDNOd0Z2U0hmOVk4T3pHNUpGN2JjREw0TGdwQmZKa29qaGdJWUVETUt5em5mNVoxVG45eGNEbGpjcUp3K3dVcVVnZ1NVRmtTSVFaOERQVDRVSTN2QThvNzJteExKRTh5UGpzeEtad21Sdllpa0x3S1VCb3hrTU5BaDI4L2EyM25TQ0RwV0UxUERMVHJteERmS1p3bURnQkpZTklsTVJES0FOZlB4YUkxNDFYNWtuT1dONEdaaDV2RjVSV0JGQ09RQkRIZ1pXQWU3c1NJdjJDVWUzeU12UTFlYmZ0aTZKY3kwOFQrWkJWYkFKS2JseEtKZ1d3R0d1MWJyVnZTNDgwV2locDkvUEZNbDczZkx4SlBFL3ZUVld3K1NHNVdTaVFHOGhoWXZQZWhrN3gwbWRaNDF3TVhENzQyUXk2ZUpzNFFVTkc1SVBsWktaVVltQzBEY3NGa3RtVVFPakV3VXdZMjlUenlURXNoY0dKZ2hneWM2aFc5R1paQjBNVEFqQmhZeGFmYytDZUVkbWVFVDdERXdNd1pPT1ZmdzhSKzQrSE1TNklDaUlFWk1URGc2ODBMNUJMUGlGNkN2Uk1NTVA1YVNNL3NtYjhUUlZJWnhFQzlEQXl3R1g2dTZBdEM5UlpKYU1SQXZRejBMc2FOa1htTnRGNXNRaU1HN2dnRDgreVpGbnZMSFNtS0NpRUdac1RBUjlxUC9zS01vSDJ3L3g5RjN3dW5XbmNtaHdBQUFBQkpSVTVFcmtKZ2dnPT0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ppaEVLU0E5SUdZb1Fpa2dLeUJtS0VNcElDMGdaaWhCS1NBcklFUWdYRjA9IiwKICAgIkxhdGV4SW1nQmFzZTY0IiA6ICJpVkJPUncwS0dnb0FBQUFOU1VoRVVnQUFCTEVBQUFCVEJBTUFBQUNTVW9qOUFBQUFNRkJNVkVYLy8vOEFBQUFBQUFBQUFBQUFBQUFBQUFBQUFBQUFBQUFBQUFBQUFBQUFBQUFBQUFBQUFBQUFBQUFBQUFBQUFBQXYzYUI3QUFBQUQzUlNUbE1BRUdhNzNYYnZpYXN5Vk0xRW1TSTd3cXhRQUFBQUNYQklXWE1BQUE3RUFBQU94QUdWS3c0YkFBQVo3MGxFUVZSNEFiMWRiWWhrMlZtdTZvL3BucDZlN21GZDF3K1FhZ2drK0VON2ZteUNnckU2R2hZMXh1b2dDRUd3eG1SWkpKdTFScFFzL2hpcWNUQUtjVk10Z244VXFpWGlIOEVlUVFLeXhtb2hFUENyQm9MWlJkaFVvUmhFRFQzSnR1MU9KcHZqYys2dGUrLzdjVzZkOTFiZDdmb3hkVDdmODV6blBPZWM5NXg3cTZmUmlIKzJmalplSmlteDh6Rmp3ZVdMR1RGZERTSWptSy90TGQvdnVJVS9QWXVYdVJwYTRqZ212eG92azVibzNMYVdYTGFjRmRPVklES0NXWHR6MlY0YjZ0KzhuQnBLWFFrdFVSeWI3amhhWmxiZzZTZTNyRVdYSzJmR2RCV0lyR0NhbmI5Y3J0ZVcyb1BIWmFXdXYxYmtYQVV0Uld0bG9mYTN5M0pVK2s3dkF5cnRIVWt3WTdvS1JHWXdYN3Q0eHlmZXFqc3JJL3ljWkYwRkxRTEhVODlldkpkMy80YmJFMlhtUklmdkJIZExZYW9iVWZOZG5aLzhDR09naEtELyt2WG4zSXZ2blMzM0d3OThsZXV1NW9tbm1SbDlrMkdqa1RZZHlMcHBvUTBGdyt2T1BlZitqMlVOV0hTMTU5am5RNzl6Umt0dnVZUkNtclIwT0lycHBzRDAvQmYrb21pMGJrUmRkOUZ6ZHd2N2pRWW5hSmF6OVpXVXBvdTlKR0Z5a0h5ZFBrbSs2dnBITTdQSm9kR0d0aHpOcTR1V2lCNEtBRjdYVC9XT2lvVEdocnROWW8wVzAxVVMrVDJhMzMrTHhtb0pSekh0YWt3L1ViUmNMNkpWOTgxRzg5MjBrNEtndE9HdmUwZ2ZmK1YreDEyZUlXWERQVXpTTjl4UjhsM1RQNXFaZnZraDRacGpqZGRFUzB0enovU1E5WFRWd2YvN2MwY2RxN0c3bGVYNjc1Vjc5OS9uamIzNWh2KzgvcXdQL3kwcHNPWU9TYXlPWUJ6VDFyMzdJNC9qVnhKTWIzelpSejZSTjEwdm9qYU9NMXNqNHJFMEJFRkp1MzhBQkMvOUhZTE56N20zOGJYdlRwTDBSdWQvMCs5YS90WE1iTHR2bEZydU83WkcxRVJMVEE4Wm5BbGt2ZUVjbVpMTm50NjRKODVkWm5MYlJtUTJJUk1qTzE2YnRYNXNtTUJidnRNMDN3MU10ek1RdFNLNjZibEJXMGVaOVVhSUlDK3NINXVWK0NMWXdVWTA0K3ZjZnM3T1d5Z05hR2Flb2E0VXI3Y0RUQWNrcVVaYUpuUDBNR3Z4dXNQY0dtTkJLaERjQ0RoT1hlZkkxRU1zSDFQVTYxNFVsZXNJR1RIdE83clNEaWltT2hFTjNiY2EyeGlqWExlTkFFR1ltKzZ6ZWQ4SGI0SFNqSlIxTnJwNW1ZVUNBV1pHZENTNDBWV0F1a09UNnFNRkNpalhROXJrRFQrMzJvNjY4UHR1U3VFa1lZemJkNHJFblpGejVKN21HdlVUaTFJTGg0eVlKczQ5S3RyWWRHUlpxUlBSQ051Tkg2TzdlVnVhb08yT2MzK2Q1emMyM1VkZHNpVW1TVDEySGlwS0xSRFN6S3pRY1JFV3gwQk5HR28wNnFObHJoNVNHRU0vdDhCTDRXYzFDMDRLcEQydWZqQk5wc3BLemR1aEVSTlFGK3NJdGlpSHhXWDJxUkVSbG9tRHhockc2Q3d6SGlDb3o2WXdDTDBrWVBicjJ3NDFNeTNxbDJRSVo5OGdpRHRoOWRFeVZ3OXA4d092b3dHWjdwaHcyaVgwTy9ZUnhUMmljN2pSSVRLanBSWU0yekExZ2VtUXROQjMrUWFFb2EwTkVkYkNoK0NFT0tLYW9POUMwOGNFU21NSWJEbUxhd0h2Z2hhdUVOYk1EREozVGx2QkJZVVRjNzR1V2lKNlNMQWtjK3RwdWt3TkE3TmdCUmozS1BZV1hlVWFwOWs1aUJaWlBHekRCQitaTFFaREdvOGpXdm1xRGVDdWQwU2JIVUtLSW1nSGl3TnhEbUQzSnJBY1pQYTNpclUwUzFyMFd6RnpuWTZjc05wNmU4UkdDZGx4V2hvL05CVm1RdEdJSG53VnVLYmVmL3I3VzBYOWRtQVdlQ2RtV2hUeHR6VmtnY0JtY1lkbUxoazJZdktqUjF0cUlaNnZZWEZFUTNKbW9XWmtlSnowZlB0UGluUkYwQi9TRlMwcDUrZjB3N3hHNXpJUExoZlF6S3dXUzZNeVBmaEcyK0Vxam43aXRGeW5IZ2F0eXNJUlBmaXlVTWdqVmdlUEk3QTl5Zyt1M0RnNzNxczV5VXV0MDROQ25ycG93SWdKdmc4VEJ4YVhZalRqaUU2enMxc0VacC9yMXordkVRVEJFMVBETWFMMGRBdkZSeHFMWkd0bTFQcFpXTmgyZXhOMk1rTlduSmF0WXEwdFRLbFFSQSsrUEE0YnQzbTk1QzZPSnpVYTUycFdBdlNEdkZSVDZDN1BXQ2hneE5RU1hqTjZXL2lDY1VUN2ZLcVVJaDF4L1Rad1RoVFhkeUJIZVhYZC9Eb0xobHQxTGVtYUdYK0xXL0padS9DM2NId1d4R2xaTVdHTjZNRWp3a1MveTVHMVFxTGRsOHNxZG14SzhJQXNZTnpjQWpFakpvNGc2UXJwU3hTUlZWbHkya01uQjZ4VE96M25mcG1sSURLbWMyMnpMa2RMTWRPa1BvbkEwSDJNNXdCeVdrUnBzU2tMaHZrMksvUUFLT2QwMVU2Z2Rjbnc1RmdIN0RyTEoyUEZJTmMwWTdLQTVaVVdEUmd4VGNSR2ptcmtsQkZGWkZRV1BLWnY4WTVJZ3A1R3UyZThpSmM1ZWFpeHJkYzBXZDRXVjh5czAwSGdOcHBZd01kcU5ZM1NZbFBXSUtJSFFOa1hucm0vMjVweWlEN1c0OWRaU0lHWFE3YUEzVG4zZGRwYUpNV0lxU00yY2xRajBLT0lqTXJDS2NnZmNjaEhFdFJtYzJ4VzhCcWIweFFZc1ZRNXFKaFprK0FLazVzNGlBMmxld3pGaTk0VUZkS1FUVm05aUI1Z2E2TDlVeUtZckZsMWZaRTRhT1JrdGxvK2R6SWI5bThiSm5tZDFSZ3hyVWNSR1pXRkUrZ2pCdjA2blZISThiZEdoY2VaRmVWRDNnN3RBMW5SQ3QrS21XR2c2Wm05SVo2K3RJQ05tNC9TWWxKV1ZBOW9kQ1I0d2swTTJlUXlWT3I2b3VIdkRza2VzREpudjgrTW1MOXRtT1IxbHU4dDJiZWlpSXpLZ3RQTWRTTUpHcUxkWTlXM0c4d1IzaGV1bVNwdVRGRE1UTW9sT3pwSVhjOWJ6SGFVRnBPeW9ucEFtL0x3Z09YeTJ3eEtFbEhYRitsZDRGNWVFc09xMmMxekt3WnNtT1IxbG4rMFJ6UVFSV1JVMWk2NXlrajZJUW5xcUdPekw3WUtMNmY0bk5QVFRwRmNPYVNZb2JPYlcxdng4OTRmbDZjc1BVcUxTVmxSUGZpN0dlWVBBTVJZTFA0SkxuVjlrU3Jyc0FEZHFldkt4b3hKWG1lZENoWmppSXpLR2pweUxQRDlGUVQ1elREZ3VxeXlXbXYxM1BlcDBjTE5hVEVFUFBTTVAwR0FJN0t4SkFWaXRKaVVGZGREQTh2YVk0Nm9UeWQrbG5XdTU2V1g3ZDBzM3o5NXZGMUVsZ3NaTWJYNGRaWS8rNVBOTUk3SXFLeDl1Um9MZ2tCTmNUOWJkUHdHV3lzMjVlRy9LRmdscEpqWmtMNU1ZVzNpSDF2NmRYeXZTUE9oMkVDWmxCWFhnMysrOVlpM1BLSjZ5YkpBcjdpK1NFQS96UEw5R1ZQWUtiS3Fob3lZeG54UytMUC9DVzBxaHNpb3JJbGNGZ1JCQTdRN3BlMm00VFYyRHd0SjZDTFZVeFF6TjBKT2NXTDNlcktIK09sL3lOdUowV0pTVmtRUEd6MjBtMzdJY1ZDTVR3b0w5SW1sTFZsb2p3clFRMVdneUtzUXFvQ3B6eVpGY3lRZnZzWVFHWlQxcVJrOStIcVFkNElUNU04TjdCblRyTnkxdC9NS0NHQWJPNmJ4QmNKQlpuYjVNazNNM2tpZVhXMEEzVU9TaW1DTUZwT3lJbnJ3bTNEMnlWdkh6aDNnQUJxOGt4ZEpBOTQ1SktCMzFhSW15dHVpRlRDTjJIVVdIZ28vdWNYYWlDRXlLS3VUMFVORUxBanlxMExneU5QWStnZ0RvellsbG11SkJKa1psODduL1FTVWR3S1B1UFVZTFNabFJmU3dmZStOTnlDKzkrTTNDaC9OVzRmSzgzQWU4QlB6ZGg1TEF5MmszUzNTMXB6M0dKZisyREh4NjZ6dndaWGdJVzg5aHNpZ3JDL2g5eVJZa2tEUXZ4eG54Z1ZCbm9hRExLLzh1eU1IdUx4b1NVNlFtWDZaRDlKTWY0dmxiMlllY0lNeFdpektNdWpCWC8vbm5DVUlWa01YVTNBVDVIYnRhOUswVGZxY2pQZWxhc3lHQ1d0SEFmMjdlODc5bW1nbmhzaWdMRmhFTTl3UEVBUjFBZU91YURrUUhhZzFQMUFvbXFTWWFaZXArbWJxKy9tM01BNjQyUmd0Rm1VWjlOQUFNYnpoYXlHdndWOGRjUUhpVnhWSU95bnFva2dSV1M1a3crUmRpRms3T3orUHJYQlBOaHBEWkZNVzlwTkh6TElncUFNWVUxWWdHSmtJSzhGQzBVVEZURTl0SlRNYjUrblBIL3ppd3VIN005dmNkaXpLTXVnQloxRHhsdEt1WTY1bkNzTHY4UkxPZ0ZPS0VaaktJbzNtSC85ajJVY1h6bXZiTU9GdTNMM3FQMytGd2IzOExXMHZpQ2h2QktkWmRub2pHU3dJUCtxQUpYQ0MvS0lnR0dTbHMwZzNkT2VWWlpxL0ZUUE0xYVZtUmdkcERQQ0VzbUswV0pSbDBBTWVQd3YzNkR4MHA5Y0tuSC84WkNWOXdZNStScUpwOEJtVUtmbVFueFRKYWpaTXU4endUM0dIMlpzTUlpSnQyWlFGRW85SUpmOXlDSVh1Vjg3QTB6Qld3MGRPZzI2K0toWkprTXhnU1RvTVZ0bktCZ1B3eERWdWpCYUxzbHB4UGNBTnBqd0I1VGgweGp0VnhmeGpJWFpMaDhtN3B6bzVScUdTVCtpa250WTNZb0x0bkxQLytZcHpmeU5iRHlJaWhXekthc25CNHdUNWxUTjBOQ1R0Sk1GaGlGWlpLQlpYek1BSjNBdFd1cGJSMjFId1lyUllsR1hRQTZBSlh2Wmxna2Mra1c1c2NrUERKaXVtejEzVnljMWVpYTZjSy8rVGdrWk1mVWVkWXNSK1hEUWZSRVRLMkpRRkFaK1JTdjVLbURMV1FnZkZkc05LWjVGelJsYVdXdkZiTVFOUCtpeG9vNTlOdXBGNE1ORm94R2l4S0dzUzF3TTJYZjhRZ0h6NjRpaVVaRUg1a2o2L0RUd205YkNHSGRIbzRtRWpKbkJHR2dUcGwyZWlUVlpBNUNGcVUxYVh2blhzalhDQ2hxRGhnYmF0VXRpTGdDclhtS0NZd1NBY2grcnU1TE44b0hlYkNDMFdaUm4wQVAvMERvYzJLZmFZUEFPcnNEcURlQ2VPVmJVeG5Oc3NEOWd3K2QxNGp4alpWNnN2U3N3ZGM1dXlCdkkyaFJPRVp1bDlNUUhFZzd2dUNVOVlKS2FZd1JsdEdqSzBtaDlPSnRvTmpOQmlVSlpGRDlESGJRNXRJQmN4WlB2N3RrTmVyTkdTbEVZQWkrcHpvalpNV0tRWXE5N2htWEtyRVVRMlpYWGtMUXduYUlKbTkzaXp3Vmd0eWxMTVFHcTNRczJkNW8vbXUvcFZnZ2d0Qm1WWjlMQ3J2Q05PWEFvN2RIM2hKK3N4N1pVOG5kTzhTbUViSm13RStjVDA1bjF2eFNTSklMSXBTODE1VGxCYjBsRFMxVjNUM1VSSjVTeFpNVk9tckY3T3hLayt4VVZvTVNqTG9vY2h1KzMwUFdnSDFpeS84Mlc5eTc1SC9Ham8zNVMvaytVdDkyM0RoRFVxTy8ra3pRRWpkYTJScUJHeCs3WEpKYjFybTRaQjR5U1Z6LyswQkNlb2pXYUR5NFl3ZDQzUGd5UjNoN1pQd3I4djZ1WlJ4UXhla2drMXZsR3MzbU45M2FacGFYd2ZhZjJmM0NkSjdKL3p4a25Bb29kOXRZV01sSytldkUzTlJ6RTVZUWpLQTRBSm1BcEJHNlpkNlpxTzFMcXZFVlcvWDhQcEt6dG16YnJBQ1VLcmF0S0YraHBTVmdkMWc1K3prQVdrS1dZd3ZVSkZ6OTBMMmFjbmxuWVUxN1Q0WHlXWGZRNEREYlRrckE3b1lhS2djZUpTczZkeUZKT2ZWb3U3NlU1QWtnRlU4U1FicHJFNG11SnBnbHdXTkNKVUt2dklxVFBEaVlYL0VZZk1DZXFvVnRQUzVJK21KZ21ZNXR3TVltVlFsRStiMVp4SUl5WEthblBMV2ZYWnQ2YkYrNnhsbjl1aXRvK2VHdlF3VWtjV1RseHFkaUpITVgzQitpVE5uZjJycHdMTHRrZHNtUHB5eUpFZ3RnYU5xUHI5R3NidUFZZk9DUnJwM2NZWFg1ZVB5RUpyMW04QWNlano0cFMzbU1jVU0yRmxiYnNmK2Qzc2cvbFdiSTJwSVUxTDQ5TWhHRW5heFZuZWVoR1lHUFNnM3RnUCtsbVltR0xpK29WWkhLTjdZZzByZ0ZRTTJUQ05wTU9PN2dvT0k0aE1Idnl1dWxUZ2ZoWkdMclRhM1pCdjRGNnJ3NE5YeklUOUxQcmZadmkzNkk3NUFFUm9NWGp3QmozZ1BsWlN3STgrQ2FiUTlVVlB5VFlDbVBkdVRzeUd5VzhsaDh3S3hsaXRXUWVzaElpWWxIV3VMaFU0UVpPd3NzN0YvVE4rUkdONWJpMFFpcWhtSm53MjdCTFBFS3NhZlNQRlc0d01WRnhaRmozZ3FNN3UwZEV1Snk3cFcrRDZ3citnOHpESnpQOVIyMGFlVXkxZ3crUmRBejRYUjBqaExVVVFtWlIxS3BzUkJIWFYycDFnbUJ4eEtQaXRuVmppUmI0bHFwa0pLcXVaWDhEREtGWTFlZDhXb1NXdUxJc2VjQ24wU1BTSlh6RW5tWUhyQ3l5eWNnN0szVW5ZTlVkdG1GQks2VWhDaWlBeUthc3ZtMmx3Z3FBOGRxMldkck9wSHVmdEJqZE5NeWxKUWMwTVJtYXFiR3hTUUg3czd2SWlFVnJpeXJMb0FZbys0TTAyK3ZKV0tQM1JtaWcxVVlkeExKRkhvaENpQzd5ZlpjT0VWWjR2QW40aThkZFp3b2dLakNabHRhVmNCVUV0TkZ1WXpFSWJIQnVTVys2dExIUGhiODBNdEhhbXpJM3BCWnlmZ1h4emlkRVNWMWJnT21zaTlZQ2w1MGdnT3hYWFZNZ0dlOEpMOVh2UkhxOFlmSVJlL2Y0b09YVWVjZE00NVZLeWtzeGRxU05zREk3NEZ5Z1VSRVFzbTVUVlU0cmdZTHdmYzRzWVRZTXRjV2ZyMytyaXNsZFZEQWw2dERDZFRsVEZ6Z09TNU4yVzJ5UWVweVd1ckpaQkR5aHp5SnIxUHhxU1BuM2crZ0txbFVSQmJIdkNsSC9acS9RanRGcFV0V0dDWlQ1NnFDWW9EQ0lxMmpHOTY0QUpMdDVmRXdUaDlZUEFzdEhtZzRsRytWdGRCRVdGb0dZbTlLN1ZPdk0vL1ZKT2xaYTgyTDgzcjlHNHN1QUJDRkswSGpBK1o2S1ZsdEpNWTZMOC9MWWN4WkkzT0t2Zkh5VnFOR0RxU3c5eEFBcVBXVjlBcWpURThpMXJGdFRKQmV4WGNEcXBzRENLM1FadHJHanZwNDUzU3ZWb1FmaDNXWjhRYWJHck5HalAzV0ZGWXJURWxUVXg2S0dybDNMK21uZUNxU05IRVR1UFduSXdlYWVzQjR0R2JKaEdZaXA2QnVtSW8vVVlJb3V5MUJ0Ui9zKzdzS0ZyeTVGRHl5MjE3RGU2WXF0ZWhKMEFNd0ZaRDlpZkgvVEtmOFFhaTlFU1Y1WkZEK3JsSSsrdVMrOFRFMFBzTXhPWkFPZzRNTEFPTEJ3eFlmTFhXV3kyK3QvZUgvQTJZNGdzeXNJY3VzT3RTb0xPOWFyVzZCeUpPdjZ0WEQ2K3FvQWhJY0JNUjJ4MWZyUGJZNmJBQzc5Ymk5RVNWWlpKRCtybEkzOEJRZyt0SHFUZnFnOHBXdEN0RHpyaVozaTBmTFd3Q1pOZm9zNm8zVFpPLzhjMHdmZEVYb3p3Zkl1eTRFRGM1clVrUVNCRFRzVlZtUUFMYmFsN1lkVVNEVERUVnNKL1JuUWFSRDFteG1PMFJKVmwwb1BhUVpJOTVCWkQ0bGNqTm9vN0k2RzBwUGcxdmtsd0UxVmlKa3hZMHRtUkRPTXJDUFNIVExadEtRd1daZTJLcFJGRzBEUWx5RzgzSjl6MjZBTTg3bU05N1kzcFFwR1VBRE5kc1NEaHBsc2NvN0YxY1U4eFJrdFVXUlk5WU9ielZ0RTFwSW01TDY4djlwMzdwT2FncFc4R2RDRkRpZzBURHZ0MGJqWWhkZ2ticnJZZ1diUnVVZGFRVHlwdlFSSTBsbjlZK2I4RC8va3hkcEFUMFh6bGFJaVpvWnhQSzNMWEJUUGM2NHZSRWxXV1JRKzQ3T0I3c08rdHVqMDQ1K3Y5UDhCOXA1TjJ4dEN3QmhmVm03SmhhdkdIczErRXNINXVCaVQvaWlHeUtBdXpTUFZWRUlRMWpFbHBKZlQvUmtNVjB4ellnb0VRTStyUGYzU2w0eldRSzEyTWxxaXlMSHJBdW5hZ3V0bVdsNmRkaHUxemNHaE9WQ1gvVnRxZFFHcjFKQnNtakRoWmtQNGR3dEk3WHd5UlJWa1R0alNtdlpFRVRkai91ZE5zYXgvVXp4ZnB2ZGJEektyd2VNSGVJMjY1STUzaUdDMVJaVm4wZ0hYdGlPTkFyQzhrNGgyMmZEMzlmdnhrbEx2eldmMUJ3RlNXVitYYmhHbTdSOXlxblY4RXBvc3oxVWdNa1VWWjhrZkp2aEZKRUI2Z1hCYXQvNEk0bTZXd05vVUMwdFJxLzRhWTJlQ0s5WDg0aFc4b2Z3UnUrSElab3lXbUxKTWVkc1hDbnZSMFRMYTE1bnRlLzR5SGR2bktheSsvL1BLOSs1OUgrT0l3U0VndnlHaXc2TnpFS0tiR2UxNi83ekZkdkFKSUFQVVpzT21lbkdpak1VUVdaWkZKbFRkQUNVb1N4MWdXcG1sMjgxUHNQOWpPNi9DL0RwOG5Wd3FFbU1GTjdqUTM4cVZuUFMvdXliOW1LVS9kZTErYThzcHJ4MWthemhKN2VUZ1VtS2Nzc3g2RzJ1MzFONEhGUHVPUEFlTHowbGtJanZkcmJ3VXpxaVlPWTVqOGt6RDUrWEFBVkJTUlFWbXd3WS9zdmplVW9LUjNPMjJzRkQvc2cvL1dkaitUSk1sL2hnR0hWcGFKeFljaFp1akpJR01sMzNqN1dRcTVPNG5TTWs5WlpqM3NoMjQzNmNLOTd0Y0Q4bm4rQ3o5WTB2OTFkYXRUVWpDV0hNVzBKVEM1RjkvL1N5R2pVVVFHWlVIRmo1UnRTbENhZVgwRWpqNyt5cGV4cEg5TUZVOFNsR01kTGpZM05jZ00zZHRHbDg5LzZOVVB2bEM0blB2dWhlYy8rQ3FTeURvVnBXV2Vzc3g2bUlSMi8yMitkYy90YkpHNVd2aGlSZUlpb2Rvd1JSRVpsSVU1ZXFRNkVTQm8yN3VmK0Z6K3BpcWRKclFqVzFCSk5aWWNaR1lzdkdKV0l4U0owakpQV1NHRHdiUlJVQTQ5ZGk4YXJLZ1RXelVzOTRuVjJqQkZFUm1VaFd1elBkM1hFRUgvY2Y4NTkrSnZGOTRNcjRYcnJPVjloU0F6MS9TTkpHOWF4cUswMUtJc0Y1UkRQekJQSlQ0Vjc5Wnd4NXdZclExVEZKRkJXYnRCUlZRbmFMM1lvUlJ6NW9RZ014dWhiV2VleVNndGRTZ0xEeVllQkVDMEFyNUZvQmhQNnFncmNKNXZqZFdIS1lySW9LenpvUGRZbmFDMXdFSEF5a2hXTHN3TVZzT3NnTzA3U2tzZHlzTE54R0VBemlML3plTk9jQWdDeG1OSnRXR0tJOXFuejRmQ3VFN2xLMjVKc2VvRW5RZW5jTGpOc3RRU1pxTC9FeWEzRjZkbEpYQjd6bTNFWS9CUFE3dC92SEZ0K21iVjdWNmJTRk5xd3hSSE5INVNCaUpQbndUZGhlb0VUUlp4WFhNVWM1bXBLTm80TGR2THpZTC9mT0doZnhVcjlDREN2MHQwTEhvVmpiYlV5eWJSS3FwQXZaamlpRzU4UWtFb0VuWSsvUklpbmJETFdaV2dwbjVSc21qSkVKckh6TTFxRzIyY2xzYm5Ud3lReW9yZzZoYlAyYzVMRmhwRDY5Snd2N29ZcFltYU1TMkphT3pmMW9ScmN5WmgrbmhWZ2phcWpiNXNjaTR6RlZXN0pDMFNtb3JqVnlDNHFOMHYyVkdyRTlFc1dmMVV3M01TNnNXMExDSmN4OTdCYytTd0sxYVZvRlo0Nlp0REJzdWF6MHdsclN4TEM4TVZpcHdteW1xWHZUUFVDZStTSVV0cDJrYlFIeWt2SDhxcEY5T1NpUHhqMXp0NGZiUjQwTVVnVnlTb0gvUm5tY1Y1a2ZuTXJGV1I3WkswekVPWjV2WHhEQlZ2WXBXNXNPUHdKbEJ1OXp4MG9WaGVQSmhUTDZZbEVlSDlCUXpZYnBrelc0MmduZUNGZEpDRVlPSjhaclpMZkpxZ3FTVnBDZHBraWNENkhieDIrNWdsRnBHYlZSOFpqTW8wV3RpTWh1ckZ0Q1FpcjZ4cG8xdm1QVllqNkVhWlFLT2NwQVVpekV6eUo5QnhlMHZTRW05ZzMxMU04Wjc0WGxuSmpuNlBycXlvVDE5eDdKZEk4NHFXNTlXS2FWbEVlQlNOZDFSNytYdHBFbllsZ3ZZdlE1YzcwbVI1UE1MTW12M3h4N0swbEdQTWNsb1h1RmVZbEh0VDUyV1ROVFBBdjF0VmQwOWVQWTNWaW1sWlJFMzMwLzZIYmtjaG9ENnRDa0hOS3R0VnFNRUlNenVsZTQ4eXRpd3R5cUJLMkhJLzJ2aUJPVmRRVzZGM3VaV1ZQS0V0Zm95ZFoxUUoxSXBwYVVTbmJ4NDNKK3JudW5sL3FoQzBHbnpTa1p1S0IyTE1uTEwzOE9mWlc1cVdlY2JUdkQ5ekYvSW54YXhTdDRyamROTytITE5HUktSR1RNc2p3bHRnSGY1YldZNjJBa0dUYXE0RmJ5ZUpSWmhadC9weHk5TVNBQ2VUM3RYNThGU21rZmhHK1VaQVNzMkMzZks1clF2UFNha1BVdzJJVnA2OStPb2NySGFDMXVmc0RYTWFZRmtSWnZybGZnMHpVd010ek41Q2tiNzRJd2x6akd4VlVlRWNPOUVzTTZhclFHUUdjMm9jOW1qM3l3dHN6RnRkaTJwWFFVdlJXbGxvdmZ6Z0tLc01sMTd0cGNXU3VCblRWU0N5Z3JsZWo2dFFRc2tzdVZ0NmlLWDFyb0lXMmw1SitMVHNza3VXYnk3cm9FcUQ1WEVqcHF0QlpBVFRxdU4wVTA1Sm1yTmxPY3RmRFMweHFQalRjUE84REZxOStWa2FlMGZEUmt4WGc4Z0k1bnVuN3lnbE0rTmZON1J5RmJUOFB6Z01xWU5IS2t5L0FBQUFBRWxGVGtTdVFtQ0M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NISmxVM1Z0VzNoZFczbGRJRDBnY0hKbFUzVnRXM2d0TVYxYmVWMGdLeUJ3Y21WVGRXMWJlRjFiZVMweFhTQXRJSEJ5WlZOMWJWdDRMVEZkVzNrdE1WMGdLeUJ0WVhSeWFYaGJlRjFiZVYwZ1hGMD0iLAogICAiTGF0ZXhJbWdCYXNlNjQiIDogImlWQk9SdzBLR2dvQUFBQU5TVWhFVWdBQURSSUFBQUJVQkFNQUFBQzJkVGNTQUFBQU1GQk1WRVgvLy84QUFBQUFBQUFBQUFBQUFBQUFBQUFBQUFBQUFBQUFBQUFBQUFBQUFBQUFBQUFBQUFBQUFBQUFBQUFBQUFBdjNhQjdBQUFBRDNSU1RsTUFNcnZ2M2F0bXpZa2lFSFpFVkprVnBLT1BBQUFBQ1hCSVdYTUFBQTdFQUFBT3hBR1ZLdzRiQUFBZ0FFbEVRVlI0QWUxOWZaQWt5WFZYemQ3dHg4ek83Z3dTaEIyMmd4azRXV0NaMEt4MEovUmhvUjdwVGxiSWdIcU53ZkwzTERJTzJRclFyRGtwa0lYbG5wQVZ0aFVCekFReVNCRUNwczJkUWc3TzhxeVJIWVFkZ1dmd1lSdUlRN09jRElUOWgyWWtTMGd5eE0zNlpuUjcrcnJrbHg4djgxVjFWbFptZFZWM3pkM1dIMTFaV1MvZnh5OWZ2cGVaVmQyZFpaMDk1aDZUeDE2cGZvWGJ2Nkt1eTZnTHhHVmtwN0MrQ3FhbVRDb2dHSVI3WGhFM0pia3pmSUkyWjFuQjZzbDBqRUo2cnpNUU5hUklCZElOU1psS2p4VzhwQ2xUSnN1bnlyY0xYaG51emdMeFpDMkprVFlqNVBIbE10TFp3dTBsZGIzbEp5OFMrNmxPWlcwRlRFM1pWRVF3Q1BkMnFDK2EwbWp5ZklJMloxbkI2b2wwVExGYkpnOUtLeElya0c1SzVqUjZyQ0N6S1ZNbXk2ZkN0NHRlR2V6T0l2RmtMWW1SOXR5eU5nWVJMMDBGVE40Mk5TcUwvaEowcm1mRmFCc0ZLV2p6blV3MENsanRtZ3FrYS9NdE5DejQ2VVNHVWtGbVFhTlRjbG1CVkZLd0tCSjNENExubHJXMThhK0FxVGJmUXNPaXZ3Ump4Yk5pdEJVQXdHWFE1anVaYUJTdzJqVVZTTmZtVzJoWThOT0pES1dDeklKR3ArU3lBcW1rWUZFazdoNEVNK0lyVlVyTnNzMjdKVEVNazNQaU1PV3B1aHNCVTFQMmNBUXI0ZDRXSlR1bFRXa3plVDZWTnN0c1pLMmVXTWZ3YnBrOEtLMUlqRUM2S2JuVDZERW1zeWt6SnNzbndyZTVWMVoySnlkdXhKSlAvS1hlRzM1d0tGbk52M3BzaHAyM3RyYUZrNGFwdHFLRmh0eGZLcDJyRTZPdFVhU3hKaG9XRUJtNVpGWkgrTzlJODFvVnZGdHFNV2lpMGZ4bkhqeDU1MjhwVG8vdWpjMHdBdW14WlJnRzArZ3hKck1wTXliTEo4SzN1VmRXZGljbmJzQ1MrVFVoajlzM3dXdjc2Mk16N0xpMXRlMmJQRXkxVlMwMDVQNVM2VndkR0cwTkkzMG5FeFg4Z1YzK3JocjY0ajJvbWhVeUFJeDNWSHJYZU94NWErYW5FUkdIdDZ4ZlpqTHJNNWxteXdpa2tvSUZKeDdmcnBtQk9QNitmL0RqOTRnbmg5bGNyM0puclZKZ3Q2MnRWTCtNWUFvd2xhbVNXcy85cFRKV1RIKzBOWTMwblV4VTZqRGZJTVRMZnU1L3ZiY25YcFJsRDFXdkhFdjUwSTFLN3lMQzhjL01UeU1penZqeUpBY21zeG1HaytZU2dWUlNzT0RFWTlzeXR5YWVXWlJjZmtlOEpEc3ZWc2RtMkdscmExczNEWmhxS3p0enIzM3FJWGx3ZjZtTUZWTWZiWTBqM1psTUZPaVcybDA5VnNPUENQRnB5V0IrNVhneEc1eU14VXMxcnZTdU1VUTgvNVc1eHN4UEl5Sk9ybW44UmJuTWVCNFRwSHpyN2Iyd3RBaWtrb0lGSnc1TGpyajdmUEVsRTdZT2pyZld4R0ZFa3pCSnA2ME5xeDY0T3cyWUF1cUViKzNuTjFxNHYxVEdDamJDdzBMYXV0czQwcDNKUklGdWFRdk1JTitabnZoK1RYQkp2UEtzZUNaSUhIV3owcnVpdUhpSjVrWCt3UUh6MDRpSTQyVlpXUm1RV2RsMkNnUm5BMS9qMU9wRUlKVVVMRGp4dUFaZkV1S2E0VEVyM2lYeUlhd1c4eTViVzhzZzJXZ3FNTlhWOWxjTDNjajlwVEpXc0JGZVYvNVk3WnBIdWl1WktOUXRZMEZXdC9HQmVJcWFidC9lTEVSNnVwTjBydlN1Skc2Y2VPNm9vQi96MDRpSXcxbEZsME15bzVsTWtIQmRpSytHeFVVZ2xSUXNPSEZZY3ZYZGRlekowYkdQeDVkRHVxaDk3cksxdFkyYUNrdzF0WDJrZDVvelVmTklkeVFUQmJ1bFpsZVAxZXljd0o2Y09lWXg5TWQvUkJ5RE5FbE1PODk5WEV3OEV3VmxwcW5mQVBWSFR2YXF1QXlFbTFyNGFUc2NtK0dCemtDczdocllLKzZ3dGY3dWlhaWREa3dSaW8yU3pMNEZRU1cvdE9Vemw4cFpLNXRyampKdnY2WUZwR1BpSTdNNnduOXJ3RkRSTFRVNGp0MWtYM3pOOFZnVERUd2lqa0hhaVV3by9jc1YrUFNFZCtmQ01oT1ViNGEwTDI1Vk1RSkdwVCt5cHR0RytIWlNzT0RFVmRwVjNGL2lXUlRmbW0xZ3I3akQxbGFBVVg1N09qQ1Y2MU4yNTlJVEw0QTc0cmpKS2JpL2REMFR0WUIwVEh4c054TlZkd3Z2cmdtVjhYMzdhMDdVdG1qZ0VYRU0wazVrYk9sVG4ra3JuNTVrSnFxVUdhdDhVM1RZdEs1Y3N5SmRiNFRsZFRnMjk4VXkwMzJsTU85Z3QrS0xIYlkyM29nQzVYUmdLaWdSY1hrWlEvYjQvWU0yTTlIYnpmc3RFZHJVSVdrQjZaajQyRzRtcXU2V09sQ04yZVp1OFNUamNLYmdNK3hXUXJGeW5wUEF5NUlld2FsZjhjSEpyb2txWlZydFdPSGNGOWxGdzBYMHoyb1Z5dytJcHl0SXVodWJMd3IzS3ljd1lyYzY3MWFZaXR2ZHRiWmE5eEtLS2NGVW9rMmcrdko5Yi9nL2VCKzNFRldhWEJQTjVLWXVBVlhxM1dvRDZRNWtvc3B1cVlmV1dLMTJjMXM1QUg0NEZqdlZ1SlZNOU1jUC9NemZ4ZmRMQ3JQa2R1Y09sVEo5V0MzeDFPNGpHS051SVdiTit0aXdRa0ozWS9PMitCTFhmYWs2NzNKeWY3bTcxdnIxamFpZEVrd1JtbmxKMnN4RWw1cHdFYS9XcXJJTnBLZWZpYlM5b1c0cFI2U3RPOWlLdjhwNHp6VHhpRGdHYVNZenBUamhUS1JVQzhuMDZYN1F3Rk4ySDE5WnQxU1lYWmJSaGV1N0c1dVArRVBMTE50cFlxKzR1OWFHZXlsd2Qwb3dCVFFLM2dxRnZNcFpLNXRyK29TY0UxZDgxVTNWdFlGMFRIeGtWa2Y0YnoxclE5MVNqK000cmJCanVNZmF6elh4aURnR2FTWXpwUmpLQ20zMVdFaW1UL2YxWTE5dE0zVzdqYXhaSTVCSzJrRGh4T1BaS2ZJdlpDemtuM1RYNDkxZGErdlpnMVpUZ3FtdXZxR1ExL0ZNMUFiU01mSHh1WmVKc04yVDg2L0M1bGZ1WHZSRnBYZEZjeW9TaHJKQ1JNUXBzb3U2RHNuME1XZ3pFNjAwc21hTlFJb25sOHJ1NU1RK1JLTHI4RUxHS2lkZWFHS3Z1TFBXY2t1VHl0T0NLVWxKUm54Nk0xRXJTTi9KUk13M2JQR2dFTnBFNWF0WnRtbDVvVEowbFRldHVCUEtDaEVScDRLNy8zWklwcTlGbTVtb2tkZWF1L3NNSHk5a0xITkk3MnBpb3pQQ0wzZ3FyWFJlVHN5Vm5WeDVXakRWdGZEMFpxSldrTDZUaVh5T3RKSjdkUzdMZXFzK3FzUzZ5c0djeU0rUmg3SkNSTVJ4akJKS0laaytOaTFtSXJ4eS8zV2Z5TVM2Q0tSNHVLM3NUazZjcUVxZS9LNzhVOHRzb1lHdkUzVTM3K1p0VDdpYUZrd0pLdVpJVDI4bWFnWHBPNWtvNXgzbW9wZC9XU2xyNGhGeEROSStYU0xxUWxraElyNUdTQmdsQ2NrY3BjNnlGak1SWG0xc1lzMGFnUlJQTHBQTFJOZ3J2czRoWFhoVzUxMXVhVko1V2pBbEtjbUlUMjhtYWdYcG1QajQzSHRPaEQ4a1l5NkRaNkUzYzVmMUxpcERWejIyYUJYS0NoSHh0WmJja0V3Znd4WXpFVFlMVm4waUUrc2lrSnBPSnRvdVBDRGVlVmJuM2NSZWMrVFRnc2xwa0ZZNnZabW9GYVR2WkNLUCsrQWw3dHdiQzNOTlBDS09RZHFqUzB4VktDdEV4TmNZRVNNMElaa2p4S2hvTVJOaHMrRFFKekt4TGdLcDZXU2lwY0pQNWkzbFZraUpWaEo1WjYwbEJaUFAwNElwV1ZIVFlGRDQ3a0dTYzdIVmdVOSt1Mjl4dDRKMFRIeGtWa2Y0cncrWTZycFF0MVMzYnBnQ0R4NzRqLzFrTS9rVlVrMXBkOVpFTllHcmFvYUIwY1NhTmNLM2s0SUZKNjR5SVhoL0c3OE53d2t1THZLcm11WE9XbHZUSHZsWGpkT0JxYTdDZzRMYmNuK3BqQlVzSnZ2a3Q1dUpXa0g2VGlieWRLUmNFMTNoOWIvR0wrcVdLNzJyTHVQbit1N2NybWhremRwYWJKNjU1K1M3VmQrZXUrZjRYVnVtbHkvZDgxTDkrMGVmdVAvMkQrZDZmdlkzSGp4KzB4NnIyb0U3WG1YWHRnaCtQMlF2WE9IU1BTOVgvL0dZelgzcVFmSDZhL3JHdWMvMjd2dmVvU1BLV3p2NzN2N3JGT0hzKzhUcmJ4cXFzdEQ0bHQ3TDlod2pEL0hJemJpSzUvVmV2NmdvMzlKNytmdXB5ZVAzdmxoQk52L1ozanRKTVhXdk16Q1JwcW5uUVdRbThzSTlYaVpxQytuTXEydVdQWDd2eitpZS9kam5leWZmYTRCNisvM0hyMzhiQXkwZkh6LzBncE1YcXBzZjZwL1k4Y0dzNXY1Yk1nNFk3NFJpcUZzUzJCalNOS1N6RDcrNWQ5Ly9ZMUxtTVBSenY2OWk3N1dNdEpXVFZnanRsTFhWWXlHWlB1M0R1M05Sd1ZPeHZmUzNlKy9jeXd2SWZaM0lHN2tlTDhST2IrRGxTT0cvbkp1THpadkg2aC9vczBkNngzM3hwYUZXL2dpVkd5ait2aEI5OFZPNlRuMytjbC9XOEwrNXdPNmplSExJU0V4eFpnQWVWNm4rWE8vZHBpaFp5MnI4aFJRNGlSdXlHdi8vZFpMN2g2YWN0VE1yNGxnVGJvcDdUWXZTdjdQK0JuRWZHeDBmTjcvaXhOT1cwU1B4ZEFHaXBabjR3NUg3aFBnQjNmb3lLdVVQQnM0UG9QL3RMY2V5T3pBNW5kSktvWkRIb3JJZmJoYVRmVkxEYTZLMmtNNitBYjNsQXVlUDNoNXEzV1FucW1ybWhkdzVOUld6T2N1ZUowUlAvYUhZQlFGdnBuOFdZMVl6LzhVNDZMdHhjTEczclBuVi9BeDFTekxMTktUbjNxZEc2ZDlnWW5vWSt5OWkxMVJzRzJtU2szZ09aWVcyZWl3azA2ZCtPQk5GQlUvSjlwRWV3aFRpMWR4L1UwSytCeDFGaC9vdk9XL2t5ZzltL1Bxbk4vQXlwTXBJZUxobEF5ZlB2eGliTHg3dlhSSW53MnltOS9SVzlrbnhwMHJ4eXllTEYrUXZkMXdXN3hsbXYzODhWSlh5QTRQMWhWdlpoL25mUU9BWFAvQ05xVDFMUW9YOVo3Yk91Vi8vT0tDaVlpM3p3KzR4bGthUHFpOGtnTzZic2tzOTlyMmtuTFhySno4QndXaHo1dmh0MmZ5S2VVdmNiKzI4K0dLMmJoL01YYUM4eFlsSndiVHo3cXV6QS9GZFdmWjg4WDZwNnFKcWZmVGFiRk1LTzdyOVI4aEdyN0ljT3dTVDFTbXhNSWhhRTVYQXpXS3lUMnc0RTdXRmRGNVhmUC8xVU91bU9uRTV5eTZLMXl4bTg5b0wxOFduaHhnTlpoNGo2ZGlBeXM2Sjc5eENya0tibGI4NnpINkhHREdybWYvbXg4R216VnVTYWZvUjZwWmtia2xJdytBbmZ5S2IzZVZQaGpDWkZJS3ZrclFLclNPZGJLbHVFTW9LYmZWWVNLYlBqR0FtaWd1ZVlJc1h0citZemZlL0t6dlNQOGNrKzRtT3IwbXh2c2lWN3pZUStRTXZRNnFNaElkYk4zRHkvRWRpOHhMK0Yya0ZjN2JkWjRaeW5hRkQ3RDZDYWc4dXQvWnExSzI1R1IxYS82UzA0MkVUaVdVWmYwc21qMjluS3dKWlBTT2ZqaGwydUJ6UWJQUkFzYjZSblZXcklRZzhCQ3hxVnJsTnlVcTEvZ28rOVhGWitmNHV0Rmk3bm1YbkJrYTIzOW9sdkVPK1lQSnBsdG0zUlRneDhVMDZ6K0QzeHMvQWhvdmlUOUJ1VzB1WVI0NitDMW41N1BGZWx2MExzakRMdWdSVGtwV01lQkNWaVVyZ1pqR1pzYlRGWUNacUMra3NyeXNpeEZXbDBDWFZpZkRBTmVlRmw1bHpHcTNkZ0lLL1BvWEtpK2p2cy9JUi9WdkozWmpWYnJRV3hrR1BPYm5obkhRS2RVc1NJeEFuSVkwcDErMUZOSnJyNjhtcUVyWXZSNzU0OGpjTGtsdEh1aUF2OWpLVUZkcnFzWkJNbjk3QlRCUVhQTkZKSytLMVlIN205am1ocC9jLy9zUVRUM3dlQ3dhY3ZvQzRuSGtqVjc3YjVEcmtHa2hIQXE5RHFwU0VoMXMzY1BMOFIyTHp5bzBNVHZibEMvcTFpazJoSnZaOWFMc2lycHlSR3hqd3RpdFFTQjV6QXpPam14SFhkWTM4eE9DUXgvRVBEMTFkbGowa1I2djlveGpzS010cldhVlkzOHBXOUo3ZkduNVcvb3plMThMcjdsdWFSZzRTbDRrMlh5bHI3eEpmdnlESFBhWmhHL0lhV1JNNTFCelcycmtlMkxzL1RkbW1kM3M0TVRWS09wOUJtRUtDMmRwRXBwTWxoQzhJd3NVWnZJaXc4bTZWa0kvbExSeWRna21ybFA0NWlNbEVaWEN6bU95VEhNeEViU0U5MTd2R1hXT0hYRU4zb2lBdnhIOE9iNUZ6cnZoY0RMMS9yUHkwSjI1dVhwZURVVzNRd2s1bXRmUGZoNlREMkhHQW1aY1pCejVjSXVwQzNSTFJQRWVTZ25UMlVkcGVXSktqMEJ3SXMrcDQyUjlSalR5M2p6U1hsbEFPWllXMmVpd2swNmQ2TUJQRkJVKzUxYVE3cWYvM1RDYVNrdmpYaWJ5Ukt4ODdrUmI4Z2RjaFZVckN3MjFzYko2Vlh3aFlGMDl2NnBuT2pwcllYNUkvMklOZk5ENWFsVzdsdnBuN3FJMU9heTRMWUFDYTQvYXZvUmtkYThzbzJTU0d2UkF0d0xCKzZyelorSkM3ZGl1U05NdmNma2t1RTUzVDQvNnlPRm1DVUJDWnVhelgyck55NjI3QnZxVzJUb3N5VHF5RXBYNXMzOEp5VEloZjBBc3lKTmFyNEhDd3FnTFJKeVJjRDBHeEljNDRPZ1dUVmluOWMyRDdXcmZsQ0ZybktvT2J4V1NmNUdBbWFndnBzOUxqbkdzY2tHdVlUcncyV0ZhcVNpODh3NXlUOUxjMlk3aW9FWW9COGxvNWRRSWo4L0NKV2UxRzY5b2hPTmh4QUJkaVN3cmluWEFPZFVzQ0cwV2FnalIyTFdWS3hYSFd6UmZsSG9vNS92R2l2cXNvV2tmYXlVb3FoYkpDV3owV2t1bFRQcFNKSW9PbjNLYTZybmhqRmFFZnhNdXJCYnNmN1k5Y2wvT3hNeXNMdkE2cFVwS2tZR0dJbGZoZEtLdzlTYTlMNUdRcFd4TW5jdUl2US84dGFZaWE5aHR2ekhhcGdHcU1ManErUTlISkQ3bnlsNDVxbGphWU9Hb201elhyWjFTaUF0MlNPTGxzeGoyK25YQ0Yyak5ydDcrbUtySHoyVHRVaVYxc3FBcXZ0VXRTM3JhZ25MQkczN3pqeEtxMS9Kajdsc2ZLRGlpZlA0NE8xZVlyeFJFOVc1YnJTY3loKzY4QzdRRXcwRTNnQjRST0IyREtteEYvTllqSlJHVndzNWpza3hqTVJDMGhuY2w1REhPTkkrcXVnZTdFenprdlhEMWExbG92MlNrTmYwNDBLL2JVN1YxeExNZnVTbkJOTkNOZDBZMERlTXN0MWJqdVI2aGJVbmttSUMxM1JtNXEvaGVwSUMvWDRmWDZPQWFNNW1nZmFaS1VlQTVsQlJ0eEd1NnhrRXlmK3FGTUZCazhaVkFkS3Q1M28yLzJTTXFTN1VJNHJYYjZYT1JTZzNuSHhzNnNMUEJhcERDY0dvek5DM0tLdGltRVppbTNHZzRoUU1iemdhN0VscFJZeGlVT21MS2hDb2k3Rkd2bHRYTkg4VVp6UHp2ek5FcklZbWJjQVpMcjZoYXhwaVUrTEY5ZjFZM2NlTTJ0aVFZYjZyYk1kMXZxeVkvQmxpZVhKVW85SzVKNG40Sk0xcU5uenB4WXNaTWZjaGxUY3NoOG1UdGtwcFpRN09uYUl5emxFR0NHNmhkRVZDVXdOTEZzcVZNdzVheEl1Qmd3djVYTk9JS1ZjSStUaVZwQ09sT3VjV0JkbzI4Mk1Hd25hdi9NNUQ0eS9ZYnZ0aUMvNHBub3ZIUnRISEQ3TCtQVXM0T0hXVzFIcXhvSG1KdmNVazJ5dSt4ZzB0ZkpuNkZ1U1dXV2dEUm1pY1pxRE9xYlRoQ2JoWjVzVVhYN1NKT2t4SE1vSzdUVll5R1pQdlZEbVNnNmVGSTR4L1RkL1FqR3J2Tm02L1I3VUlFaVZ5RjJabVdCMXlLRkhMR2hUR2drTnU5ZkFhODFHenVoT2lwMmwxSFowNHM1dVNiU1BqYmJNNE1YTjNkTjVrSVJheVdRMHJHb2FqQndaVEpEWHBQc2NleVFCR0l0eDdBOHR0RlFzOGN5U28xc1ZlMnNQV2VldmtBekdlbXhhRE43SWI3UXFGWmkyRFl4YlpEYlRFcmh4RXFBL05nbnBVZlBKcWxZMG5uSkVSTmFHbzZZRDJPTkpLa1FXNUNVMUpwSTI5UXhtS1J1ZFk1QlJDWXFoWnZGWkovczBKcW9MYVRWVk5lNUJoS083a3ZxUlBKQytJeDF3eVhybXp3VHJSdWYzdFZaWllXMmkrSEx4cFBaVEdwSk9vVWJCOXRzdDhTSFRHWGRJTkF0bFkzekJBbElaeCtnbWFUY0dkaGpmQjRWOXFCdHh3a2d6UlJJS1lheWdvMDREZmRZU0taUDkxQW1pZ3llbVBaZjFhd1JVbW5LTHhmdk5NUHlSaTQ5bU5jb2RtTG5UZk1ZQ2J3V3FYSVNIbTZYekd5dU5GZ1lZcmxDUjlJeFV1Vk9HNGJPNEpyYVVkQXMxdFJyR0tCQ3pDVm55MVp1b2NJZWx6QSt6UEVxVTZrMk9OQmlXVjhmQ09PL3hQcWFvVU0yb1BVSGNwNU1YK3B3MXQ1bG52QmlOTXZzTjlzWGg1ckVaNjNlNkxNcklWaGpOT2JFdWprK3ovWkk2NUV6LzlLRXBGZWJtRERIQkNFNUg5N0t6a3ZWdG8zV1o4WEpvcVRzR2t4S3B4b2ZnMERJSStjcWhadkZaSi9vVUNacUMrbUNybkEyUFptaVRxUVhDYkIrc1Z2ckI4S01JaGhCTm1PMFhOTTJIV21mL2tVOUUwRWRzOXI2YjJFY3dHKzBsMmdXNloraGJrbmtsb0MwbkphUzNtZmNMRnNLL04vQVN4OXlMMThlRTBCYUMwcitER1dGdG5vc0pOTm5RQ2dUUlFaUHpNU0htcldkYjhsTE0yV1dSWEo2Rlc5TjVOTGRabmQyc3RMQWE1RXFKK0hobGdaT3dTMUdZck44R3dQNlVqYkFmZXk3eWJrZGhxcWVOTTcrRDZrN2prMmJhckZWYzFYWG1jK1ovMER1U0lzSnRZVGZ0OUVNYlRXcFlXMHpOWWJtcW1HQzVIdkxGTEUrb3FSMGNFWFhZVEdrN3M3L29hSHhXYXQrQjl3OXAzRzc4cHlZWktTYzVic21jbUYzd3pTQzJqZXpCU1J0K1h4b1ExWCs2MFY5RDZaZTFhVk93R1JVU1Q0TmJOL3BwaHhCY3E1U3VGbE05Z2tPWmFLMmtDN29pcDFXNVU2MkU2OGJSVEVDN05SeGw3d1c5OGptN0JMTjJsYk0zZisrWlpveXE2My9Gc2JCR3VQb1E2YXlMdFF0bFkzekJBbElBeTJ6RTRGOGEwdWEzVGRESlgwczY0b0pJSjAzSlBvcWxCWGE2ckdRVEovaW9Vd1VGendSLzJqckJrVTkzNElrckkvc0l4VmY1THBMM2tYVUo2TFN3R3VSeWtwSmtvS0ZKbGEvbmd2eE1xYktBeTczVmJ4c2poTFdJSHFvcW5wOHlHMExHblBuN1F5SjdzNy92SEhIbTZwbVJpV2VOVHZ1Qm1hVlNLenQ0dXJJQlR6a2pWVmk1NnhWdTVlb1huRDdBNXJJWisyU1ZObHBqa1hNOGlpeHJrbjdWRDh3ZnVBQVFMcTVrYW1kVFJpUVk5VTFtSExLSlZ3TVhNZW9Wa2x3czVqc0V4bktSQzBoblNuWGNGTVRCSWpyU2pYcXhFV2pLTHlIeG1LR2wzYXMrallUcVNjL3NwcnZmQ2d5WmpYNXJ4NEh6a2ZzY3QzeVRTeUV1aVdSVlR6U2N1RlBFU0liMkxGTDh2NExsSktId1cwQ1NKUGt4SE1vSzdUVll5R1pQdlVEbVNneWVDTHFVV2ZaK1JZa1lhSlBzM3R2NUZMZFJ2TjkwSmNHWGtJcVFKSVVMRFR4SmJtR3dlQzdZa0RCVUgwNnV5QlRLallibDAybFBrRkpXc25NMGU4Y2NJS1AvYkZ5UnoyK0x6d2piN24xSUtWcFlxMnBRTkszRzRNNWljNWF5bjdiYmtHaXBmcXMzVHpFUGZURVZVM2kybkJpZlMvdDgyQVo5UGI1azNteXRybUJ5ajY5cUlDeVBMb0drOVlxL1hNUWtZbEs0V1l4MlNjNWxJbGFRanBUdW1JNmM2Z1ZRbWxEbFV3bmttdExMNlRCa090Ym00blVmQkpOTWVXZ25RVE5FdkY2eTVUc21sNlBneDZ0S0ViYlVJUFljNmhiWW5rWXVuaWs1ZnVCTkdML0xTSElwTTE5cWlkd0dBd25nRFNUblZJTVpRV0tPRTMzV0VpbVQvZEFKb29NbnJzdWNrTTQ5WnNNVEtzazBCZTVkZzl4ZDhjT0VMVXhKdW0zaTRHWGtOSjdaMTRTSG01cDRKUUdDMDA4ODFmQXlUM2hrdW8razgxL0d5cWgwdzBweFI1TGJ1UTlLcFp0TlN2OEczaWpTY2VLaGQyTGx5KzQ2MVVpc2Q0d3piQXgrQXh4Z0VTcXRpTTV5NzVnYmg4SXNVZVU2dXl6OW5ka0tOaTNsT3QyZDVzVDU3aEVYanh2RDRUNFdUNGlYNUU5SnFXeG5VMTlyMnN3a2NhcDUwRkVKaXFGbThWa245eFFKbW9KYWRWWmNpdDFUeXRrbmNSMDR0T2s1NDRiaTdsZGRocFEyZVVOVGVxOG01b3lxMm0wS24rMzNpOGZ3NDZzS0toMTNEblVMWEVjTEZVODB0allvV0F3MzZQOWQ4dEhGbWFQUUdJU3NmS0tnMWFSenNtT3Z3aGxoYlo2TENUVHAza2dFMFVHejU0YnVRc3NwR0tDZmtnQ2ZaRkxkZHV1alpqbGdaZVFhaUUyWS9CZE16b2lLWmt4Q1ZkYUpNWFZlWTFXZDNPL1RqUzUrN2o0UmVHeUZTNnh3THFpU2JCS3RDdEQ5V2hsVDlmTEZHWDNRaUNScWxrbU1vUllrT1Izd1RBbnBUVW8yOFNYMU83MUQ2aHNtbk5pNHBoNlJtQ2l4OXBJU2lackloN2xZMHZYWUxKV3pwWjhkK3FiTEVXdU1IRCtyT281Z2pZcXl6cyt1RmxNSnFhL3hNUi9RcnlhWGYxWElySG50cEJtdW00S01iVHllRkxaZDNiejZpeG5zMnpwTm9HSkQ3UGFqVmJjZE9NQXBWdEViYzROZGd0eFRtQVpoelRVTm1nOTBuZXpSUktuem5pVHlHWXJXZUc4b2cya1NYU0NwYkpKS0N2RTk5aS9ZcjdMaXY5cFNGcmx6aUdaaGpEM3ZjYWpZOGJ6TWN4MUM4ZUJpNUwrNEluWkRrVTlOaW1YTVpLL2ZxOGVDZVVqbHhTRUg3Y3V5QnNOdkRta0ZQV1JrNmhiSndVTFJnemp5T0lkRzIxSHVNUEE2MW4yNzc3bDdkaVBXaXlxcTYvbit1ekpKdjlTTDdvRGJlbGdySG1LWXRXZVRFVGYveUFtNVpuSUp0UE03Y296YXkyRDFBSUNFK1UrREdDVHZFZmlVZGRnc2xhaWIvekhuaVhoaFVIQmNUbUN1YWpzZzV2RlpNTnpydWNYTG10dmNMbXkzQmJTYkx1WUhsd3EwYndUTnlub0ZuSk56bWJaQ3BNMjV0T3lobG1kRzYwTE5HMlJHOGZMa3BJZERYWUxjVTFnR1ljMERNRE8yOXd2L2Q1bmhmZ0xKS1Z3ZmhnZGVkWFZ1YjJPTnBBbU9RbVd5aWFockJEZFkraDMvMkhmRFNEdDFEa2sweEErNU9jbmF3djd2Mmh3NUtLK1AzaENQN3ZWdk9tSXMxM24yRW91ZDNxamlHZkhXU1lueTA2VDVaQlNWU01rU2NHQ0ViUG5IL3UwalRhaUFCSXdIY1VmT3lVNzFNWVlVL3ZBcHU4Rk94WWxMVk1jL2JSS3pWM2VZTi9Ib0p1SS9YWURSZGN4QXpJZUpqQzRUSzVudS9LY21GaW1udEYxVjB3YkNjYWVLcVBmYy9Hb2N6QlpLNm4zUnM0M0xBa3ZEQ0l6a1JkdUZwTU5UNGJMaUFMTFhLNHN0NFUwZEtWd2tYTW4zb2tETnl2TTVRM3VZa3Jmblp4UHl5cG1kVzYwSHRqdGhlM1J0RHVDQmxXa2Q0dFNDeC9FWWVROHlqSUthZmJGdTVFZk95V1pjbmVEallTV2tTYXBJeFpTeGFpbHNra29LMFQzR0dLWi94ak5HbFV5alJrSXVtWEg2RlpvWmZCY1l2bUx6d0xZMTRtVVhPNzBSaEg1d2hwTnRxbHFOUERta0pKa295UTgzUEtCNHcwV2pKZzkvOWlrTUQ3Q0hUNHJIbmpnRGQvNnhIL2NJaVZIeitocXRycGJzVzhqQU9zOVM4MVpvMXNQelEyV056eVppTG0ycFhlZ2NXdXhsYkNxU2RpdVBMUFdORTgvb2V1dW1sYm9NYk4zdVZPSVI1MkR5ZHI1dmhKdmY3bS9Qd2VSbWNnTE40dkpKSi8vUTBwZWs1TTlvcUZ6VzBqaktlZ1ZMUU54azNJU0tuZ251c2s4TWd0YnJuRVhVendPdUUrckdtWjFiclM2Vi9EV3lXMjBGdkt6d1c0aHBna3NvNUNXOC9DVEJ4NzRoei95Zi8rUVJIak9jSmhWVzkweTBpUW53VkxaSkRvVGhYcnNRai92dm5SMS9GT2tWZTRja21rSXovYUl4OGk1K0wzR1hOUmY4QWJQWFpaTitIeXI1NTdJSzdrN2hjZ2xLekgzdW02VW90Tm80TTM1dGlRYkplSGhsZzhjYjdCd3hNZ005dm5IQ20xa2ozQUhvbmI3a2JURXp5dGNjMldVOEthZ1d4T0JMNzJOc01uYmN0YjdMdDRodXJ0OXl4RnJFZUZ2NVVTVjdzNHRXSVJoTjdWeDF1YVpwRnp0MEk2Yy92VTczZlNnRUk4NkIxT0toWngyNEhwR1ZYTUV1WE41NFdZeG1mT2tjdWlOQlVuVEV0THN6U0E0RzdrRzVMRk9SSXF5RHk0M2VkN2dOaXM3anJoUHF4cG1kYzUvWFR4WUcybWpHaVo4aExvbGdRMlJSaUdkUVNoRGk5citIaFgwZVpkSE1mQTkxTld0SUoyWEhIMFZ5Z3B0OVZoSXBrL3h3QnNMa3J3NmVLS3pyaGpHZkw2RmliNTFiSFg3b0JDNVpPVytDM0dHaGVkeGFBNHBTZFpZYklaeE5nVUkyc2dlNFk1MDZaSU1xWm5kbGZkUW1HNWZMK012Q3ZGVllrNXh1Ty9RTU1QMGJOWHlIYkVXZDYvYnU2cFFGaHFCOEtLbWhNckxwZzBuTmxYSko4ZFlmcm5Kckp1UENyR2xjekFsbTJrYURDSXprVU9Gd2MxaXNrOStWU1p5UEJ0Rld2NHlobkVOeEFmbVRxd1QrYmN1Y285dlJ6SVIyeVl4TmpLcnVmK3k4Y1Uzb0gzQVZOZUZ1cVc2OVFoRkZOSjQzc3JSSWlZOUt1anp2dHN5VUwvSjF5YlNlY25SVjZHczBGYVBoV1Q2RksvSVJEd3U3L3FDSitiL2ZPdm1Gc25BQnRGWHFLek96T2x0L1ZvaG11SEdhT0RsU0ttV295UTgzUEtCYzJBSElBc1dqaGpHWFRHNnlOYzFyL201TDdnVmppR1dwKzFWZHFHK3grdWU1cmdWT25hdVhYWE9Oclo1dVdUWE1tQTVZdTBPdjZ0a09nUGtleUZEcTRmYkU5eDJ1eXVjMkZJbUZ0ampOT2hxbHBIRmVOUTVtQktOdE9TRHlFemtoWnZGWk11UUZhb3lVVXRJNDJzeDlQc0k2S1lOcDdhMnd2VUFBQm8vU1VSQlZCRHJSRGp0cXJtQndjQzhscnVZSk9CN3pLWUJzNXI3cnhzSHVRMW8weWp4Rk9xV1JGYVNQQXBwK2VEcGNJVDVMTnVIbHpjeEpqWXNVY3RJV3pscGhWQldhS3ZIUWpKOTJsZGtJaDcxdmNFVGl3RVR3dFZ1cEoxdnVZMHhJNVU1dmRXREx5Uk01V2pnNVVncG9sRVNIbTc1d0hGdXNlMkx6VEJ1MllpVnp6KzIvTndoenU3aEdXcWNkcSs2TWtvWWFvNElvLzFRMytXcnhOSmQrVTBTTGR1TVdIc3dzcFlzczlabFRMUloxQXJrdHZKTVZmS0pmWWNWdXVxSFZDUHhxSE13Slp0cEdnd2lNNUVYYmhhVGZmS3JNbEZMU0xOWDUvYTVPL0ZPWExCT1czaDh5d2VVdElsdmt4Z2JtZFhjZngxTHRqcnl3UkpURitxV21QWUZtaWlrNVRUN1dxRWhkdUxkN29lNnQ4MkpuRmUwZ3ZTSU1uRVZvYXpRVm8rRlpQcTByc2hFT3l6Zk81RGxMN0hwdUMxM29telU0OFJZaEJ4eWVkenBxUjV0MmROVFhYdkFSNHFxNGtpcGlsR1NtckVaK3Q0d3VpQXBtWm5PQ1BkdHRvZG5xSEZhT1hSbGxKQnkrR3NFOUFKNzZWNHhwcDAyYy9WSXRPUTRZdTJSWU1zZUpiUEVXckNrL1ZDMFVaVDQ0TVJVbDJVSi8wK1UvdzVybjJiT0kvR29jekE1YTlOS2c3aE01SWVieFdTZjFJcE1oRUZpMzBOcUVtbW02Nlp6alh4U1dYTHhGR04zMVdsZnpFVFlTY2p2ZHBTK093ZVdOelVmdnJYaU9DZVZRdDJTeEVnUnh5R04rYVVOYms3R0dYb0liS3IyYlRCVWV5TTBDRnRCMm1tUlZBcGxCUjV4bXV5eGtFeWY4aFdaNk1BbEJuL3d4UGF5alhyb2tqMlNzVzI5VU5lTVJDNVVROWNyUkUvbm81SEF5NUZTVktNa1BOeXlnY01HSU5xUUJFY000eFpON1k0TjR5UGNZY2t0YXV2T2JFRXVLNUZVcjl1YnU5WUdXT2lxK1J2eGdJMHlGN1MwNGNlVGlYSjc5a3FFTXlDM084YzIrdG1FanhOYkJSOFNwUWRUaGNqWmhGWk9FbStxK3BGNHROMDFtRWo5MVBPQVREUU5PWUxNdWZ4d2o1ZUoya0thNlJwNmNMbGxMRjV5TXpUVU1KdlZmVXphVmcwaG5aalZmTFR1Mm5IQWRoK29UZW81MUMycHZGUU9wa2ZFQVorV21XaVU5d0xidXBSMzE5bHo1TGFSSHRVbXFpYVVGZHJxc1pCTW45SVZtWWhGY0lEc0NaNklTUFo1L2licnQzVTJVWkJ5UnlJWDZyYlpnb3QwR3cyOEhDbEZOVXFTRkN3Y01UTU9nMlpWcXpDeWk3amp5WmRZQTkwZ2pkVVo1cmtLdDQyNW9DMzhiVTNMb29EYlFwZklTRnpuZjBBUkZhM0ZPS0VwMkk5cExybGxEZ3NUMkErOW9pbjRoTTlaYTFyTDB6NUdXTWt4K2g0L2Y5RUNQbUNXam9ndDF4bEh0ZlZveExQcWFjTEUxRWdxRHVJeWtSOXVGcE45UWl2V1JIQ0ZXNlpabzBpelowRDZFZERGUXlXR1Q1VGNUcmFjTVczaC91OE9GUkZ6TVhXTjhYQ29DdG01cS9xTWdTenAxY0g5MS8zY0FOcmNJSXFhNTFDM3BMT01ReG9EaVo2dk1SSDdoZG5hRVp0SnRvMDBVeU9sR01vS2JmVllTS1pQOTRwTVZCazhNU0FwVW1hYVdJZFU2NFVtQ285RUxpaXptL040cFowbjhIS2tKSTJIaElkYk5uRDh3Y0lSczZWRG4vWW13TDB3NVZtd1NVcHBxRDh1MEdnMGRkalFHTnJiN210SysycVZPS2ZkbWJNR1V4ckdhSG9kVGUvV2M3U2l0WmdtbStYK0hFM1BuQUc1Q1NzUU5peloxRHFYdHF5Q1ozdWk3Qmg1ajErOVJMSnNta0tHMlZUY0tjNGlPZ2VUdFRheE1JakxSSDY0V1V6MmlhM0lST0M1YkpvMWlyVFQxVHk0M0xtaXhQQk9aTTlzZTNweTJWOVVSR3hBcWVzRGk4L09MYU1zczVyN3J4c0hhS09abVFZMVRxRnVTV2NYaHpTZXJ4WGVUcENTTm0zQTAzSjd3dTFXdG8xMHVxV3FSU2dydE5WaklaaytNOEtacURwNFluSkJVd1NUSXM2cmtOb3pielhQbUVrRmQzclN3eXh1ak1lcldrL2c1VWhKR2c5SnZkZ01mVWwxN0pBWmw4dS9ZeURsd2JtdXkzUHVPRTlSMzlRdThmelZzeGU3S2tHcDMvMVd6NUxzWTdFbHlueHFnWElEWExhdktGWkZhNEd2OGZPTHRQWXNzUllaVGZMQndTWjgva3lreVdJLzBYV0djUWExVjNXemZaVmpHWXZPd2NSMFN5cUdRaDZMeW42NFdVejJDYTNJUkcwaERWMDN0RHBtOStoZ1dWMnlUbVI3N3hnQ2Nsek1tcEhMYkZhTmpwUlB5K0x1ZFZWUitweW9aOGNYMmhqUzJxZFF0NlF6alVPYS95aUtrekhJdjdFQTVEYnN6YmFSdG9MU0NxR3N3Q05Pa3owV2t1blRQcHlKZUZ6MkIwODhrNmRIN3laRnFKbVNmWmVNL3RTRU9UMnBZUjZRVUs1UzFaN0F5NUdTTkI2U2VyR1pMUjNBMDJ3Ynd4NDN3eUdWVmxWQmYzeHdUNTUzQ3RscFJieEszNWFmRGhLOVQzZFpKenpPZWxjdkJ5VzFHZG1iVitVRmUyUGhWL2JrTlFMOHFqeWpwTG5rWDBKZ1lXTEJKamUwV1ZaTjhNR2hvYnJFODRHYjBFTFhSZDE2MDhZand3MFFyakxHMDRlSktaTlVESVc4U3JqSHkwUnRJZTFjdyt3ZUhlbXBCZXRFdHZkdUJ0Z0ZFM0N0elhPUEtSemQ1bmhmY3luTlJHNGNzTjJIcEw1Z3hLRnVZV1NSeFRpa01UYjVtbWoycHlYM09mYzRRZ2s3STQ2SHFpQS8ya2JhQ2tvcmhMSUNqNjlOOWxoSXBrLzdjQ2FxRHA3d1lKcm9HdzlXOHkxRWVmMVFhZHM4VzJKT1QycmtQYjQwOERxa1NrbDR1TFVEaDd1Rk56Wmo4KzZXMFdYYnptdUEzM1ZTVUoveE1nS1JvV0pPRDc4RGtjdFh5TmpYWEN1N29ZYWNKSWV6MlhnRDYxVWlZcnZ5NWt0Ly9UMTF6MXA3UVJ3dm9tYkpacFY5eW5YbDF0N1U3SGZjSXFhSlRMUm1KN1NZWDlEV0pkdTIxVUk3QjVOV0svMXpZSGVmZE5za3VNZkxSRzBoamZob1hBT2xxekRMYkVNTVhLQkZpcnBpc01LOGZobkZ1ODI0dGdOcVU3d0UxWmcvbW1lSjh6WUNNNnV0LzRMVWpnTzIrNERxZWtlb1c5STV4aUV0dnhITWVEK3M1b0lJYlVOV2lZZXVOQlZIYmR0SWM4RUo1VkJXYUt2SFFqSjlxb2N6VVhYd2hHT2ExVVFHRDE2RmlMVWIrRUNXMFk2OWRvZ3JIQ09SUy8zV3p6THUzS1U4dmp6d1dxVEtTWktDaFNXR3Z2UUtodE1PcnJRQnBkaUJZY1N5enNONmtuUmtRN0tpdkp0R3A3cnFVWEtHMDBybk5SdHZZSDJvN3VQRDdjcWIxYVA2VzBMY3NOWnU2cFI0WkJzTkpLN3lzQWFnYk1PRWduTlAzbGJQM3haMUtVOU1kWW5ubmwyL3dSMnVtOFl1SjVtS3pzR1VhS1VsRDRXOFNyaFpUTFlNV2FGaWQ2NHRwT0hwZTFxTEF6VkpvWTAzOW93WHpublZLTHF0cDFYcVAxMVJSVFpqVmlyM2h6R3luOUdFNTJtUm5qR3JyZitDeG80RFRGY3BTT2ltTlQ1RDNaTE9MZzVwK1N0SlE4dDhycjhxeXdCZ1E1N3A2THNOQ0Q0STIwR2FoQ2FlTVhDL25tc3lnUjRMeWN6cFlpN0NtUWorZVVpdFNvS25zeEZCVXpwemJ3c2ZtR0lweDU2aG5oeUpYSEpOcnhZUzJ1TTNTd092OWUxeWtucXhHZkxOYkFZWjQ1WEd6SDA3YU1sdUxOSE43QkExY3dOTjJNKy9WTE1tdnN1U3k2eHJ1aDFMTVZreUcyOWdmZE5RSVgvVFJBckxLWm5venB0cnNsYStRSG9MOVQxYTM1eXord1FsMXFMbk5mczV0REZ5bXNoRVVwTnJtdCtCT043U0piNXRhMlIxRFNhalZ2SnBZTTNWVFpQZ1ppUGNKemljaVZwRDJyb0dIbnhJSnpFYmIraEVHNStXbk5YdzB5R1VIMXpURmxBbTJvWWZvQVpaeldTZzlWVk5JRWV5Y1FzMms4STlPdzRleW0wclVLdTBjNmhiMGppQk9oWnBaSjA5eS95ajJ2a3hxSy9ZT3ZrZlRDZERkOWsyMGs1U1VnbHFVYnpSN1NiUVl5R1pQdVhEbVNnaWVLNlJqZGlla1UrMjllUWVhbXhJY1RSdjhrUXUrUzd4RUNUSzR3T0J0N1hZdks0bmVWRGhJUnRoNVhkMnBWTDgyR1kvS2ZkbnRUZGlBV0Nua0NERm5NOE9SVnh1MGxoZDAzUEIzcDVpeDFpelhYa2dJeDJiWnFCa3JVUnpGWnlQYVM2d2JkTmhTV2pFbkJYdzQ4QXN3TDJMelluVjNlUVBxY2wxMVdxdVp4TTIzN1kxSExzR1U3S2hwa0dmY0RUWEhFR0t5cmpsaDV1TmNKLzhjQ1pxRFdtckt6YWs1WU0rdlEwaFRaQ1RJSFhzT2hmZVY3TXNXcVJuWkRPR2k1d003ZmJNbW1qV0JXbG1OZm12WkdySHdZcmRZbGF5YW4yRXVpV1pZU3pTQ0V0WGlmbE1YMDlDZDl5VVhON2F0UnNyOHFwdHBLV01HZ2V5cDEzQXF1WVQ2TEdRVEo4SjRVeTA2ZUp5V2ZCY29qaDlBQysvaGptQ2VwSUFsMWRoY1ZQSHNKelRreHFZWWFONFNiMmlFd2k4NU5zQmtxUmdZWW5Yb1BDV1ZBYi9jMmMzRDl3K0hha3A4OHpRWEp3VDcxWWxMS0o0MTI0S215Yms3U1dUQ2M2ZDlPUlFwekh0MzVYSDhraGkxTCtwR052ZE9jekdKSUxiVDYzcHhmOWNmME1UNUpjNUZDWndENHlXRlFrNnpibWR0WlphSjU5bDlQcXlhdld3ZlY4aHcweERhczJQcnNIRWRVc3B3OXhEVHM4UnJJU2JqWERPZzhyaFROUWEwdFkxMXU5WHZteW1QZWpFVmRLTVBiaGNVcnR3ZDlOeWlXdytVbTQxSzM3TWVQZkRhcUNyOXN4cUdxMnluc1lCd3JPWkpKRzBHdWRRdHlTemkwVWFlY2JtNnZYYlF5WG5JR2NOYk50ajR0dEdtb2xLS1M3WUxWWFRhZ0k5RnBMcDB6MmNpU0tDSjl4WjhaMFhiMWNyL3gwVnRSQ1dFRWVSWnJhMFVFL2tNbzZxUFQ0UWVNbTNBeVJKd2NJUzk4UnRuU2dmMWk4SEtFMDl1NGpaZ0NaRzh3T3pSUTcvZXl0VnlnVzZlcmxBVzRwUExFcUc4bUw5eTJyQ1JPdEM1ZzNZNHJncUtlVFJrOFhMdElvaGF3R2dyRnE1dXEzSHdzUHUxVkZyQU81VG1KQ01WalFsV3JyRW1udW9KSW5TRCtqNkx2VUNPUkwyUzZnNTNHeUR5blR1R0V5a1Z1TDVlWUR2cVNGcmxBUTNHK0dNaFMyR00xRnJTSk5ybkJNZkZuTHlOYmloTkVJbkhwSnFQWnBReXYwMzZXdEh5K1lXdWRpdW11bWMrUkxXQ1VQY211dGJEODZZMWVTL3NqR05BN1NrVnk1bGRhMGoyQzNKSEtPUlBtOWgrWDNDYWxNOE5YQ0RjYzJOQ2FXRkdZUnRJWjFzcVdvd3M0SWVlQnR2MjM2UEJXVnlWYWdjemtRUndST09lVk15Vy84cTVnUFhzQ1JmbGxlbzNjQnBuOVlLdnNpMXdEdytFSGpKdHdNa1NjR0NpS0hpMDNmTHpETGZGeS9DU1Iyd2dWU21xaXo3cU5EVHYwc3JKNHU2OXJ4NGVxNS9vdXhHdXUzbG5oSXA0K1Vvdlh5OHVDTzNMbmRYVlNQT2VsdEJwWGx0eXFYTUpqMW5JbXRueGNrTjVMZ1RyTWlrMjgvM1FHUU9Na0JlVXBpUTVROG95cm0xKy9pdVBDZVdST2tIZE4zb0g2TGRmeFpQRHFuNVVuNHFxS283QmhPcEduK2UrNFVuL3RZOUdMUFlodnJXSC9uQ05kT1FJMWdKTnh2aFBybmhUTFRkRnRKSUZTcDJIcjBFMjhyWHNvdm1rZU9TNjBRTUJ2c2c0WUtjQTEyd1R6L0k1bTN4MTJIUzJpcldDZEs3SDZXNUU4ck1hdkpmYWYyc21tUmxIem51c3dlWDhrYmFVZDB0YWZ4QUhZMzAzTURNdUI0WHJ6VlNVUE93K0p2bTRwTzVwMFNLYzZ0SUc3RUpwMS8rWjUvN2l6MGhqOWY5blNkK2pocTIyMk9WTWtrTmZnNW1vcWpnZWFDK1NuTVdIcjRDRjUweFQwelc1TzdOUmZ1SWZzazV2WlhPUFQ0UWVNbTNBeVJKd1lLSXNkdjN0ZG5lVDJZejlra1hORU9sWFk1YlJXSFlUMlAzNnpkNko5ZE0zUUlzL2FnNC9pZnk4cEcrU1ZUbUhrN1BGMS9heWg3cHZSSS9DblF5dkdqbWc1ejFnZENySnRua2JxeGdubmM4bEVVY1pHMjJlL3RtZHFtUEJMVXBmaUQ3MklyYkNza3RjeWhNcUtZOThmM1o3TStlZklDMjZXUWxXU3ZMOVk1MWROMEhiaTltZjQ1bFQvbDY2M0NFWGJkZ0dsR3Zza0krL1hQSHNxSG5DRmJDelVhNFQxdzRFN1dIOUl4MGpibVBZNGRpSDdPbVhiTVh6VG9SMjgzTzcvdGljV2JsVmFRLzJYeFJ2Q2ZML2dBSjZvTDQwbkR1Y2I0bVpsWmIvNVhOMVRqNFVPK05QYk9oUnl6VHp0WGRrc1lQMVBGSW54RzM5N0xzbTc5SGZDY0pRVkpIZm5vRmFyTzVYOGZjZ2VyMXVXV2s4OEppcm5hY1IrdHRGdFdvM1I2cmxPbFRQSmlKb29MbkpYR3lsMzJvaDUrSmVSanJpVTkrVlV0NUdLL2xmR3p3RWhLSnJoOVMyWjc3WW10bXhTd0d5Z092OWUxeWtxUmdRY1RZSzc2Vi9YTnhJc1IzT05Ydy9zQ0cxYzhXTHVGVnVmdnhvSEtQYXZibGR0VXU1czR2ZnVJRjZOOHRxamZuT2Z6V1VWOUlKQjRGZjdQSTRxeVh4RE8yQ2R5NmoyUmpEbXN0VmxyM1ljZ2pPZmJFL1dvNEVBa1pJSzhwVEtoN0h4Rm9JbTVzODExNVRrd00wczVybU5ET3JrREg0OTl5RGZkSHNpL3VkUXNtcDJ4c2FVN2MrOEEvMHNjNzdyZUxVSTVnSmR4c2hQdWtoak5SZTBobnhqWGs0aG85dWFkMVk1MklPZWVoVmZpamNGcnBlZnF3Tm45U09yVjAxQjhWZUFDS3VaazltTlhXZitWTk13Nnc0REpSd2JaSUtWUjNTd28zUlJ1UGRQWUhHRlE5SVg2SVpNenJLVGFXR0U5OHBpL0V0MUU5bmR0Rm1xVEVuM2VPNzN1RGNlb0g3clhyMkhaN3JGS21ULzFnSm9vTG5oOFVjRzdwYW5NcjRsNTZOS25Lend4SkpITjZxcEs3WHM3anl3T3Y5ZTF5a3FSZ1FjUjNxWWZ1ai9mdSsyR25VWmI5N0N2NEZaVm5mcjUvOHM1Zm95dXptU1puUlBKNHphSzdZVXF6di9IZzhiY1A1Y1ZiK205U1p4UVo2NHYzSHFMQ0hKZnVPYlorN3RaRTJhVTM5OTZrT0orNzUvakZYQVFaSUp2Yk1LRjRmZWdlOGJxM3lRbWZJK2ZFUmw3aUNZL1RrR1R1T1g3OVRkYnd3cjBiN0lxS25ZS0psQnIzekJHc2hKdU5jSi9jY0NacUVlbnN3Mi91dlZUTkpNNjk0T1JQakdxOEV6LytHcWJ2NDcyWDdkbExaL1AvZlBEazA2cjZMYjJYNm9JaFlsYmIwYXB1emI2M2QvTENJU2EwZjJyWk5WWGczWkxNTXdIcDdCdmZJZDd3ZzI1QTZXMUxiSVRJNHpnSGcxYWpWYVNUTFMxcE1JMGVZeko5V2dVelVWend6UDc4ZzhjdkhFcm04NTgvK1c0U012ODk0azFiZEpGeHA3ZVYyVnVZeDVjR1h1ZmJwU1RjSzkzQWtYSUNzWG1iTHgyY1RsR2xYOWVXZmV6ejl4Ky9VMjNSUmJXS0lYTFdsbEtYVzZ1YnNOZWdHdGlkRzJkQ08xV1lTdkZMdkpFRWQ4Vm9DMmFpYmlKZG1PeDR3V05XKy93WGJ5NWM4YllicDVKM1N5cWZjWkMrK0VZbGJlNVQ3K2k5L1B2MlVpVUg2Zk9oSzBnNjdzMXA5QmlUNlZNL25JbDhMU1pkNS9QdGdnN2NLMzNkNlkzTnVhVkRnZUgwTGh1d052ZjZINGVtbGxXdFRHaHJhY0liUmNERXljY3Bjd1I5enBXRHUySzBCVE5STjVGdUlCTXRlTGU4eCtrVHRPWGRrc3JxOUNLZGFta1pQZk5UMzFCcXBjZVlUSjlhejRsTWxBc1c1TUpyWTczUTQ4T3lpVHFmWHhUNGtnR3kyaE1hOGZDWjdZVnc0Z0tmdUV2MU9DMk9kSUpVRVRBMXBRMUhzQkx1aXRFV3pFVGRSTnJuWWtWb21kVytqam5nMjhYRnRuV3ZlYmVrOGppOVNLZGFXa1kvalI1ak1uMXFQUmN5a1Q4MmovZENqdy9MSnVwOEk3bkFsNDlCRnhybi9vd2h3MTdJc212QmlWMXRRZ21QMHhpN2hJYXRra2JBMUpSOGptQWwzQldqN1p4WUxWZXJtMGpYejBTL1JBOVhWc1o2ZGE0RU1ONHRKU1NsMWFjWDZWS1RFbTh3UDJWRHFkMGVZeko5MnE3Ym56UHozZTFDSFVPcVRCM3VsWlhCd2hDUHMxZGNwa2NEOWJXdFBUSS8vNERJd1Y1WUdHc1RRNWt6enVPMEJ2QW9ZUkVCVTBuTDVHcS9jNVhBWFRIYTFJdFhaUnAwRStuYW1laXl1RDFVcHVLOVBMWklMN00rdFo1M1MycmIwNHQwcXFWbDlNeFAzVkJxdWNlWVRKOWE2bjFrMzQzTzFEbWtTbFhpWHVreVVVbXdNTVRZS3phdlY1ZXluY2FOdXRaaXcrRVpyZTlhYmdiS29hbGxEeDZuN2RWcTJHcWpDSmlha3M4UnRNNVZCbmZGYU1zZXZGbXVWamVScnAySjF1akZjR0MxWEc1MTNUdThXMUo1bkY2a1V5MHRvMmQrNm9aU3l6M0daUHJVT3YvWGZMVmRxbk5JbFdyRnZiSXlXQmppanU0VjE3WDJRS2hmQzFNL1AvY3FCaFNIaGxYSEYrR2U4Y1FUbzR5QXFTbGRPSUxXdWNyZ3JoaHRRWjI2aVhUZFRDUi9tdkc2c25kSjJPOXRCKzFQdThtN0phMGxmaWlpa3o0ZGczU3FwV1gwekUvdFVHcTd4NWpNTXJXNlhXK1JLbGVUZTJWbHNEREUrdXRFNVR5bmRLZXV0UmhjK210cjUrblBJYlFCSEpwYUpxbXZYdFJxMldhakNKaWFFczhSdE01VkJ2YzRvNjJiU01mRVIyYTE3UmpNOU14U3lQNDVSRk05b3Zqd2JrbGxmSHFSVHJXMGpINGFQY1prbHFuVjdYcnIyK1ZxY3Erc0RCYUdlTHVOVjB2TFZZeTlVOWZhQWYzWHpDN3QwbW1KSEpwWUhUZ2RIcWV4SHhyaWQ2WmFqb0NwS2YwNGd0YTV5dUFlWTdSMUZPbTZtUWd6SXYxYlh4ZHBsNjZwRHRGOGVMY2tjajdGU0NkYVdrck8vTlFPcGJaN2pNa3MxYXZUTnl4UzVWcHlyNndNRm9ZWWU4V0JQZnR5V1MzZnFXdHQzNHgzUEI2K3lsWGswUEQ2MkRJZXAzMDlsbmFDZEJFd05hVU5SOUE2VnhuY1k0eTJqaUpkTnhQZFRROHU3ZC9HTk5VaG1nL3Zsa1RPcHhqcFJFdEx5Wm1mMnFIVWRvOHhtYVY2ZGZxR1JhcGNTKzZWbGNIQ0VLOEpNU3puT0xVN2RhMWRVNytVVEQvSTdkVG4wTGphK0JJMldiNFNUejB4eWdpWW10S0ZJMmlkcXd6dU1VWmJSNUd1bTRud1g2WTNaQmZNNmgva2JxbzNMQi9lTGJZeXJuQ0trWTR6c0pxSytha2RTbTMzR0pOWnJXQVhLU3hTNWNweHI2d01GcG9ZUDZuM3JNcEVCMWNVUFBpQnk0MGNUaHlhM0kzSWkvMDdtVWlvZjl4U2VGbm5Lb043ak5IV1VhVHJaaUw5RDVqeU40RGIyZDBkdzdGUE1kS1JvN2FTalBtcGphOXQ5eGlUV2FsZkp3a3NVdVhhY2Erc0RCYVMrSkhQWWFOZnZQU0pmMXJPYzBwMzZscDcvc21oMUhoVHZEcXZPSWNtZnlmaWF1NjMzd3lZamwvOGhjN3RZMGJBRkdGZkZBbEgwRHBYR2R4MVIxdDNrYTZiaWJMQml5UzhGOFR4WGhUTXFVUzhXMUxhbm02a1V5d04wVEkvZFVPcDVSNWpNa09xZGZlZVE2cFVSKzZWbGNGQ0VoOGh3S3FqbE9XMGJ0UzFkcTcvMWExc1psTzRuei9YRm5Cb2ttMlNmNU9yamx2SlRWdHVFQUZUVXhwd0JLMXpsY0ZkZDdSMUYrbmFtZWhoOFp0WjlvMUMwQzkvTjlVZmhnL3ZsaFRXcHh2cEZFdER0TXhQM1ZCcXVjZVl6SkJxM2IzbmtDclZrWHRsWmJDUXhPdnlUenNldUZmL2syVXAyMm5jcUd0dDlxdnFMNVJlTXl3b3phRXAzS3ErUENmL3NBZC8xWk4vQ2FLNlhmc1VFVEExcFFSSDBEcFhHZHgxUjF0M2thNmRpZWFPNUIvN0hMZVVpR3IvZU1qcFJyb3BwMlorNm9aU3l6M0daRFpseG1UNU9LUks1U1lGQzA1Y3luRnFOMnBibTMwWWYwNDArZzhWM2JhMk5zd1JNTlhtWFdqSUVYU1pxQVR1VXovYUNzYmprdGs4ZWxQWE1LdFp4OHorKzk3Slg5NHJhek51UGUrV2NYbDFwSDBFMGsxcE9vMGVZektiTW1PeWZKaHZsd25tWHNtNjh6VEc1aG54MUdPUFBiWlhabW1HbTcrWGU0VCs5MUZUUmwwZ0xpTTdoZlZWTURWbFVnSEJKUkdBZXg3RTYyS3JLZEZkNFJPMEdmOUpscmQ2TWgwRG1Yd1VkQVdxTWZXb1FIcE03cmI1Tkhxc0lOUHFjcW9LVmI1ZDhNcHdkeGFJdXdjRXZnK0V3NzJ0VmRBUVg4ckwzVjVTMXlYUnIwaGM0SFdhTHl0Z2FzcTBJb0pCdUxkRGZkR1VScFBuRTdRNXl3cFdUNlJqaXQweWVWQmFrVmlCZEZNeXA5RmpCWmxObVRKWlBoVytYZlRLWUhjV2lTZHJTWXkwNTVhMU1ZaDRhU3BnOHJhcFVWbjBsNkJ6UFN0RzJ5aElRWnZ2WktKUndHclhWQ0JkbTIraFljRlBKektVQ2pJTEdwMlN5d3Fra29KRmtiaDdFRHkzcksyTmZ3Vk10ZmtXR2hiOUpSZ3JuaFdqclFBQUxvTTIzOGxFbzREVnJxbEF1amJmUXNPQ24wNWtLQlZrRmpRNkpaY1ZTQ1VGQzBQOC93SEJxRGZaNmhOUDNnQUFBQUJKUlU1RXJrSmdnZz09Igp9Cg=="/>
    </extobj>
    <extobj name="334E55B0-647D-440b-865C-3EC943EB4CBC-4">
      <extobjdata type="334E55B0-647D-440b-865C-3EC943EB4CBC" data="ewogICAiSW1nU2V0dGluZ0pzb24iIDogIntcImRwaVwiOlwiNjAwXCIsXCJmb3JtYXRcIjpcIlBOR1wiLFwidHJhbnNwYXJlbnRcIjp0cnVlLFwiYXV0b1wiOnRydWV9IiwKICAgIkxhdGV4IiA6ICJYRnNnVHloTlhqSk9YaklwSUZ4ZCIsCiAgICJMYXRleEltZ0Jhc2U2NCIgOiAiaVZCT1J3MEtHZ29BQUFBTlNVaEVVZ0FBQVdZQUFBQmVCQU1BQUFEaVZxTlJBQUFBTUZCTVZFWC8vLzhBQUFBQUFBQUFBQUFBQUFBQUFBQUFBQUFBQUFBQUFBQUFBQUFBQUFBQUFBQUFBQUFBQUFBQUFBQUFBQUF2M2FCN0FBQUFEM1JTVGxNQUlsU0p1OTN2elprUU1uWm1xMFJ4c3VSZUFBQUFDWEJJV1hNQUFBN0VBQUFPeEFHVkt3NGJBQUFObkVsRVFWUjRBY1ZiVFd4a1J4RitZM3ZXbnZFdmdpU0NBMk9KTXhvTENRa2t4SmhEa0RpTk9TUVJQK0k1Q2trSUFzYUlaS01jd3BnZmlYQmhmQ0M1SUhpV2tPREdMRUpDWE1oWVFrUndRR09KSENJazhFUmN1S0R4YnVMWlRYYVg1cXYrcmU3WDNublBQNXMrek91dXJxcnVycXIrdXZyNU9Va3V1Nno4cUhQeW5kRVpSdm5QVmZIWXA4OGdkMzZScFk1QW1YeXl0S2JYU0U0OHNWZGE4TndDbGZUazFmZjlPeFhpb0tTcUI4U1gzdnp3eDRXNFUxTHVBdGo3Si92UXNpakUzWExLNnVLTEpEQVE0ckNjNFBtNUs1M1BTU1g5c21NLytMWU1pbnJweFo1L3p2TTNsWTZWc2s3dTdpakJjZm1vT3Urc20rOW9EVWRDU01NVlZEaGp1SmVGTUNvS2lwNmJyYjJyVlRTRXVGWkMyOXd0elZ3UjRuWUp1UXRnclluSmhsSXpMOFJXQ1lXWmVFSnpkOFZKQ2JrTFlNVVcwbGFhTGVkajdGbnRsbGE1b0RyL3BMSDE5Q1pjRXVKNkNYM1llanVLZlNqRVdnbkJrSFhtS3lGbFdodlIrTGJpbVJIaWY5TzRXVC9DZjFNMW0wS01aTzNCQTBVbzk5dDd2QncvdUZOeFE4bkF6dStXa0s0S3NhN1lZZWQ5V2F2cTFTdHl3ZDlsTFZ5UVhiSjk0T1JBc2VNa0xCTWJsZmFYOVRBREV4dTE5QVZOS3ZGb2wzRnVxSGRPaU8yUVZxamRGaFBOOStESlhsU2k4cEdITzVObnZ4L3JuQytkNXZBUlZvWFk1ZTNDZFNFTVZOZkZGMkpTdjB5RkxEZXY1WHVQM3VLMGhZN2lqS2g1U0hWTjFqbi93TGhZRTY4cWNiYXJYeFpQUGZMODg4ODkydkh3bU1kVVUyTVExNXY4V1lodnZ2ckJEMzIwSXlhNVNjK2FqYXdrWURkWjlCYmphcnE2eTFQUnNlYVNyQUJ1V2RqOHhwb2tCRmQyaGZsbk5wTGovVjZJZjBuK21WVDRWZ0oxYkRJQXBYSG1FLy84TEEyU1AxaUJFQ2pQdnZFcFBqU0kyN3lkL082bDExUGlHMW5xejM0b0NlTEZuMWdTS2tNYnptaWt1ZEZlRStMSG1oMURCTjIxemgydVN0YUhKeTdZWEdlR3RlUlczQkNUTmNlaWFuQzdSV0ZKcVJ4QjM3N0hCb0JuQU5zSWtlc2hJYjV0K1g4VjVydno1bHl5TEREOWJYdk1NV29iVHM2dHJ4dEI1d1dhc3dlQWMyS3l6elNoaWpTRlVSYURuQVdyWnFaMUI1aldNWXljb0szSFlWRi9qQ1NadVRQTXB4YVkzaWhrVEtxMzBzQlBNLzRTSU5IelQ4K09od00xNE9BK1U5dTBTWW9rMXZ3dHBCaTdoekFVazVIVlYzYU9iSzVnK3diaTY3WnVLOWtORE9MSnI1akV5UEFzK3BOQ2RPK2JMandmRUQ3NndUTDhDRm1PWmQ3aW9CTWdHQlQxMWtEY1lKcFJYUkt4NDZENXpoWE0rWUN4TG9YT0hQcVRTcW84UWwwQ3BsVWdPTGpiKzJLWDZWYlZ1bGpyNW55KzhoWWt3MEFZK2ppcE5mVzJrS0I2RWJvUUFQQ1N5YkRNMkRNbWZTSENPREF6UlJKM1ZOdEhPcWxqY1JJd0ViVzZSVmduKyszUGt2REMwTkRUM1JwWTN6Vk5QS3RzUnhGNUdEb3NTWjBoa1NtRzN1dHpSSzNId25udUxsM2xkMG01SzYwUmJuQ0J1WWFoM1NWN1Rhd25SLzYxT3VNTG9KRGk0U21GQnM2UW1LQUhPdWhIckxsVnozbm0wRE5jdlpNMGZZQk5rc290RXZUTnVpUStyeVc4QjExVHh6RDBucU0yajEwZHRlRkpEdE16ZXpSVk92NWVJRW1ZeS9raDg4Sk9LKzVmVDdEV0xkMVNqL2xua29hL2UvRmVSYjJxV1BxZXg1a3M0TnhHbXN6ZDM5dmtMSXRDdlJ2NUM1djVzZzNvVjN3WFNVRUtTOHM4NEpxTjNzRjJrZ2x4YkpyeU9WeEhFUHEwUlowbFZBTlBWbStSOTNrRUp1azFybXh3VjdWU080MGtXYkZ4MXhiaUdjNU5kU0NKdzZIVVRkL3h0UThwRHJ5WjFIQ1g2QVh3UE5DUnN1cXZMc2tvdmNJZ0xzdXFlZWk3YU96azdXaGpTRHI0RDl4Y1ZJMHlyMDFOck52VmNTN0k0R2oxdHNrY1ZwQjY3c2FydWdNbDFOL2h3a2tpWDlkZ2dXN0R6bml6RytnRW9PNFlvS0N0VjlJSGF2ajYwQ0tZTlpaWkNIYVZaQVk4VTlCN3FVWHpXa0w0TldMYUJtWlJyVU5HUmJXMWhaOEd1UGNOZllIZitCYU5sbGtkSW9wcnFEZFFHbGhMOVVLYm1mT3FiMDNWRDNoT2NDaHdqS2c5alh3RGNtWVNlQzZhZk80WERxVlVkM2NYVDF5NUhGcDY4RHpRK1Z4dDdPQUxBZzJGWUJRYU8wb1Avd1hWeE9yWXpwNHhBSjVwRDNFckxBQmZjZWh6Wnc3RVUxUTYwRFppd2duOHNZNDJyZkFkUTgrTVMwQkFwaUVGMGMrb2hEUnlDUm5vSk84WGlnMEQ4YTNZbWdEUENZS2VUM0M4SWVHTG1aNU9aMVBXdkFGV0ZEQmpNZGFPSEo1YlJzcFpUb292cStNYyt5QWZ6alFkdThLdTJjSjhWTUN6REY1R2V4VDF6SW1oeFlibUVZT2VXVFhtZ0EzZWM5N21hejFtSTVCbjBhUk40MjBreFVKZU16QVU4ME15MkFZam1QWVVQMzVueVl0TnR3MmtIOENoU21DWGVjQXpTb2JPa2F3QmNUWjBKYUhEeXBZdFMwVUZwdHlYQWVoQ3luVVQzT3RJQWxTREx5eUFad2xzKzdhalFSUjRiY2RTYU9HbThNQUh3Nm95Q0pCSGJDcittcDI4WExtUkN5NnVFcFl6SjJYSFFvVjJwbzVuT0lyMzZMckUzVFozd2RVOWRLVStQRWNFRldtc3RoNkZvTjdxUGp5ZkpwalNHb2FRV3M5emtBRzBzcmw0dks5QnFNVXkxaVdLc0JDZTg0bzFSY0l6NmwwTGwySDJIQmM5RXR2U01ERXpVdnB5ck1TdWhLazNrUW1lNVlLeGJGV3lUVHdEZU5aZGtVZDNWeEZoTXAyTFZSbmVSQVEwcVlkWkVhWnh2RExjcTZCdnFjWnFOSHVXaDlhWVJXK2JEQi9BczlHV2Y1b2pIU21Mcm1aNisrUjVPV1VBNzFQY3hoYUkyWmpOMFhBUTZxUlhKYXcyQkxsS2xobEpnSHRpMmpTUGU2eVlySXRRVGRtR3c3TmpER3ROSUFQU0hMUFh2TzRXNkJ1S01vNWhZVjl1VUhqaldJdTlJa2ZPTE5wNDJuS05XUjBRMHM5cXJ6TjR6ckU3UWgrVG9SZ3d3N29ldVRjTXdnMnh0RndaU0NHWTFSend2WDNpYWJLek9DZkRDUE1XK3RybS9HZnd6QmpEYWdOKzdHUE8wa0orSisxL3N6VmJNVWUwTjBrQU9ZNCtlRmJVR2RGakFlNXI5RnQwOHFzeXhrQjdxSEo0Tm4yUjV5b3luQ0ZFRHZOOWRLUVlVL1NzTFJsZjV4bzFzT1YwdWxEZGxwMnBqU2paUFBWbmJOeVRFRUNScm1Md2pMaTRTZWVXaVZzK0FDV0o1dWcraXB5VGRSVTQyTUhLdmtsclJPTGtubldxVEN1dGJjTkJJRUNOWXZBczU5eU9qNUpwVGFRNU51ZEZGVGlBWTVXb1Y1UlRDSjdKMFZOTDEvcVdsa25XS1FiUG1QTUpuVU1HZHZoQUZESWJtdENPMkhsT1Q5V2taZlBxS0Vhc0JMa1FWOHJxQnA1QmdxZnBnQ2dHejdpQ1RwSVVrMk82VEpYSWE3clJqUURMRlIzR1JucDRJSmtSbkRwV2pLTDQwOEl6dXZ0cXFHTHdMT2ZjTWFONnl1bldiYllnWEhIc2RWS2pvVEExZ1RndHJhYVAwc3p0Z3B3SUoxaDRCcEZPaUYyWWU0Y3puRnFIVldoUUErK01qN2FnM2RteE9RLzFNcm9xL2FVTE41Vm1hWGkyOTZ0aThDenRqRUVqRWRqQW5BL1ZOT2grcm9MVnRPbDV0S2xhUnlwYmFHNm9aaThLOXFxUC96cDRCaFZtdTEwVW5qSG5FMHdvbGlKaEttNy94M0JEd1hPU0RPUldyVDJwSjVSS04vUFp4ZXNPbnRIZklyTVZoR2M1NTZPWW5Ta1R0d2RWRE9zcTVseEhNTUFmZE9HbWNnWjRobFNHMFVZRjRWbmljeXNXejdRdGR1UXM2Q2R5RGk0WnJPbkxZT2p2S3VZendETUU1ZjJxSUR4anptL1RyakhqcTNIcGw0aHJ0dG5LNTBqTDVwVlBKak9zUi9jVU14TEx5T2F3aWx5RndiTjZOWGk5SUR6REtYZWxZL1NJVm1XdDQwRlcwNTdpbHNQQU01YU5EVHByVG5uNHB4QTgwM3N6VmxJazNRWGhPYUc4anNKZ25jbFRsWkJ1dzlFb1pRMktnV2NTZnpkcGJPcHVXTjFNUHhEd20rcGlabWxEeEdkQmVNWnI5anZ5bnNMbUovVkFoL0U5dGJQODFjUEFNOFhpamFSckhEVXVDTS8wM293Vk9Nc3pFdXZLVmVtZVF2ZkJIYjhuSkVYdWd3YWVFMFR3Vy9MQ0xWVzB6Z0xQTXFOVlI1TS9qMmlMN29OQU1uZmlLUzY4OXZmK0lsVE5JN2lCWi9tV01iTnI3aGFFWjNwdnhnb1pLUThFaklGVjZkNk5vQTcyVFMwVjRnWEdoZkFPVDNlZFBZT0ovckFvTDl4U0FFT3ZjOG5UNmk1N1ZoenQ2TUVXbFc3VHJRcnBveitsbC8xb2xxK1U5bno1V1dzVk9rWHNSWnN5cTREVGx6T3RkTlBVMUxQSmxQZzl1VmFIOGlreUt4NjIxTHArMjd6WHN3eW9YSEdyeERTeGNGVVEzSVhndWM1UmlVVHhraU55VGRaYXZRZHN0QTVDd3hmQVg3NURhRk41RUpOdFdUdFQvajB5UGNnVGZVQXdIY0Z6M2pNU09uRy9PZzU0VG1raXExaERGdzVjOHdjRTFUclpEd1RhTHNlVFBSaGlaRmphYkpyOS9ISU5HMy9pRzRiZ3oyU3czZzduT0wyK3BBTVowV1EvUm9HKzBIR1VlRzF6TFRPSW5tOFlRcytOWDRmTkM5aTVobStJYm82TXZIb2U1UWYxR1V4cldZOVF4emRUNjRwWWF3bnhHZE52bjJPT2huOTRXRkI1K3U5S1pLaVI0azh2dmQ0aCtsZmYrSUhxc05KKzVmMktiZkxpYnptOTd4ekh5Zm42RlJPNFB3VlM3Rk4vdlNmRWQvT01xK3hFcGhjZnFteEx4cjQ2TVNtak0rVTRyOEZSamd5WGw1ak11dzNpV0dPMXZyMS8vQm9oL2JFM2YvTzNWSWgvUkRpTlE2aHJSVXllZkl3K2c5UGVyQ29veDk1NDZoSFFIOEdmcUE0aktpeXBSWi9SZ1UxOHk1SlFxWCtOdCs1Ukg3akEvNi8wSzh6OTF4Zy81aGtqdnhlME5zdGk2Mzk4cnZQa2k2K2VNbzFPMFhBN1JmN0N5QUNZdllMS1d2ZjJkMEV0RjhDMkdPUVo5MUNaRllYOGUraTRrSzVxN0JWdFhMUDcxQ1BlZjkrb0RiY0ZwNDFaeVdlajAwUXVwNzlYWW1QMXpMdUJ5NWxLVWEwMTcvNDBSU29UbTFNNDdrdjNiUEZ3cGc4MTlGdVgreksxVXdmSlN1RlhXaUQ1T1hXb0MrdG9GVVpuR25KY0l2Z3ZiSXFob29wSmtNS09lSHZCVDBmalRKZE5qWDJFZmE4eFV5OFB1eGZuNWZVTkowVVBialdIeG51UGRyV2lsMFpqdFpuZ1UyUkR2NC9QdWZEVHNhbGpEMkpmSDB5VnVraUdYdW53alAxM3lFWE9hS3F1eFRPY2F5Mzc3bVdxK2t0aGFKN2hpTEJmZmw3S2pLWXFyWWN2UmFaS0VFUHpQVDIvczl1Rkpoa3dWWUt2cm9QdVMyNytmTTBNOEg4eGE4R2R2TmpMMVFBQUFBQkpSVTVFcmtKZ2dnPT0iCn0K"/>
    </extobj>
    <extobj name="334E55B0-647D-440b-865C-3EC943EB4CBC-5">
      <extobjdata type="334E55B0-647D-440b-865C-3EC943EB4CBC" data="ewogICAiSW1nU2V0dGluZ0pzb24iIDogIntcImRwaVwiOlwiNjAwXCIsXCJmb3JtYXRcIjpcIlBOR1wiLFwidHJhbnNwYXJlbnRcIjp0cnVlLFwiYXV0b1wiOnRydWV9IiwKICAgIkxhdGV4IiA6ICJYRnNnVHloTlhqSk9LU0JjWFE9PSIsCiAgICJMYXRleEltZ0Jhc2U2NCIgOiAiaVZCT1J3MEtHZ29BQUFBTlNVaEVVZ0FBQVVFQUFBQmVCQU1BQUFCUDE3djRBQUFBTUZCTVZFWC8vLzhBQUFBQUFBQUFBQUFBQUFBQUFBQUFBQUFBQUFBQUFBQUFBQUFBQUFBQUFBQUFBQUFBQUFBQUFBQUFBQUF2M2FCN0FBQUFEM1JTVGxNQUlsU0p1OTN2elprUU1uWm1xMFJ4c3VSZUFBQUFDWEJJV1hNQUFBN0VBQUFPeEFHVkt3NGJBQUFNZmtsRVFWUm9CYjFhVFd4alNSRnVPM0VTNXg4QldzSEZrVGdqUjV4QVFySTVMQkluaDhNTTRzTExTc3dzaXdCbnhmNkl3K0R3STdGY2NBN01YSkJ3SkNTNDRVRklpQXZqU0Fna0RzaEI3R0dGQkRiaWpKeWQyV1JtZG1acHZ1cnVlbDM5WGlleFBmSDB3YSs3dXFxNnVxcjY2M292VVdyV2JmMUh6ZE52RDJlOXlqUG9YMjFxdExQUFBJT0syWW9Xa3RON0gvcFBvdlhSYk5lWlhudjM5QkRDSzFwL01MMk9tVW9XbWw4dytydGFIODkwb2FtVkx6NjBvdXRhUDUxYXlVd0ZxNCtkK29IV0J6TmRhVnJsalgwbldkSDY3clJLWmlsWDFtZmJWditpMWp1elhHbGEzY3RhUDdHeWMxcHp3S2RWTmhNNUhCQjNWRmExZm5jbVN3UktpMThKaG1NTUNscS9aOW1LV3Y5dkRBRm1LWHlEZXhNOTJ5OU54RTdNaWI1dlplREQ5eWVSVHVxVGNEdmVOWDA0c2RSSFRvK3NERzZWaWFKOCsrRVU0TlNZSkV6WnZjeHJ2WnVsWFRRdU5MOGNueTU4NHNYbTJXdmZqOW0vK0V5WC80YlcrL0VsejZGMlQyTkdxRitnQ0tIMjhHNWVidkJBMHBaTVVhVjFaS2N2MkttekxjbmYwM3BUanQ4dzYyaHg5bTdybTlmZWZQUDE2ODFUdzFmVWU1TGY5ZitrOVRmdmZlempuMnpxczV5SmM3b3VKZUFUMDl4QmtGTXROeFdvYU9wSGtnZEFhWnExeHN5TUhFbHJ5MWlMVkVPLzAvcGZacmFZNk5BRG9JN0NlN1g0Nlg5K25sUTZRTFpLelM5T0xkcHI3M3hXMEJTSXUzS3NmdnZXMndueERWUHF6MzVvQ1ByV1R5eXBsTDhtLzZ6MWp4MC9GR2FXTGpmenRVbi9WSWVlTWRJZFdKN2JYMFdmQlVFbVRoeHZIUVNtTUlDK1E2TUVQNFVjUEwyZzlhczhxMzZacmVjV0kya3hlcEplR2FtZ1VnMkVLN2ViVm00NXBaYkl3Z0NDNXZYWm9kZlVFeWxBVk94SXVNMWZCazZpSHlhNm9kWmVncmZjZlBvb1B1M25yMkFZTTB3NXVGTjZsR1JpVUF3TVh0RGJ6RXJQY2lPd1gxWERhcWtjQ2FkcUhjTUpVZ24xNyt3TmRNN2ZQZjMxTEo5U25mdFlKSkJmRDFKdk5mVDdSelBBZ1YxTGdGNkxWU2I2cUpuQkVKalIzZ1F4Mkx6Q09ZbUJXL1h4QWl3OEVxYXZob0ZLWE5WaE9Id1I0Z1FRWmhuQWJnUnZsL1ZtS3hlOTlRZVF6SWEwSHh3SU5xbTlnNUlzcUJxWHBFa0tjZHhpWHNLU0xQYTJnekEzUXF3eGdpdG5LbVFpYW1tSDBNWXJwdDZxRHNDZUo1UDlNbGhsUFZFU0p3RmNKWUZRcUkyeWNlaEtCRnVPcGVIOEI2cVh1OHRxdzdYY0FlOW5mV3BzTE1ORGcvQXR0U1BOcGNQckxZWTV3YkdIQ3VTSW41OFB0dXFjc1BHVXpsUGRqZXlqOElnRVE1ZXQ2aThHUEc1UVJGaEdjT0tCbjZ5ZStENTZlSWZnY2FFWlppelI0WXAwWG5XQ2RIRmkzWGNWZHJiRFNzeHo4UlZWQ2MrWVVyMzNqQkdyM3dzNDFSTGdyZ1FMdHoyNVhmZDk2ZzNTUkx3VE90dXdVVHB0c2tCUDZrbUp1N0Jjbi9EUVBQdGJxcCtocmJoMytWSW1TcVZIbEtFeWwxUnlOMUFHRis4NVFrUHJWOEk1cFhDNlBSSWszbGpQMXppbWlBYnJsbEh6dHpOdzJITXgzd2ozQWppRUtpemlhNDl5dGtUZVlPMTBRUjc1bFcyUHFvKzZJeTd6KzFEQUJCbThZMHJVVlBPd053a0NoM1Evc2xKZDlvZFRZbDcyc1IyUE1NVU1CcWg1enVndVRuS3dOZzBJMW5qWFM4d3B1UUNIbEt6QkZWeTlpL1FPNGJESFc2Z2RTMm1sYWpzWVY4Qjl5UFFsOTliRlkwSjYyMDh5bnJCVXlMS0ZHNkduN0R6Z1VBRnk1Ymt0djZ3VWdFdTZZb1ZybXA4SE54cFV0UGJ4ZzVjRFRVL1RNbkJvdkhSSU14VGtQY01TL0lES09UWktiUlVjZ0VQS2RQeW1iUWw0aHV2U3h3MEhXZCtrMW9TMlljcEhIWUpEdTUvSE5LVFdZWGZiSVg0VHU2ME9wTGRTSW5jb3lneWd0ZGdPQUljS3lTck5HVzBiQUJGdXBYdU4yeWFyTnM5MUM0UXdQWVhkREJ5Q2JXQ1BBckkxbjRhMGVCcmJWZ3hzQUljbTZjUzYxOUh2ZURHTWFtd2Vub0lSM1RtN1prOHMzczVGc20rQ1I2a2RwTHZWUlBuRVFCRHpzZXJ0Z2hGTUI1WWZ2M01VcGFwUFgrTmpjTmlXOGNJaTRCQ3RnOG1oNlNHbUNFSFl1aWFNVk9xbXFlQVpDRXhkWGdBYUQvMEU5d0NIQmxyOFZJVW9pTWdlczVoakF6Mm15WVFGdzRiZFB0REFScElDTWt3RlhXZkQrSzdqZVNRRG5SK1hoMGdtT2VQNkJ1Y2EwcjF2SEdBcUNlRXdJbWhKSStzVlNpWjNJSE53U0VsTisrcURaeXV2aURiblJPZmplYm9Kb1pxbzBWWXBWN0p3bUZmc0tBWU8wVytsZ0pXcERvbHZ6ZFFHQ1V4eFV2SkJsL3FKSlN6d0J5dzVUM0JvdG5mTTFFNGR2UXdjOGx6K2FlQVFaRGpJVlNnbGdRR09IeGxvN3c2SkdLeHJBeGJ1Mk1GR3REbzBGOEJJWkYyRG5KcUJROWFXZjVva0FSbFh1K3QyWE5vTFhxVGFwc0hydlBHbTZ1WVVybmpJOHRJYkJzWXF2allwR2dKY0g5UG01Vnh2bldzUlFrenJpVHdjVWtTR2RQbnppUWpVMUVEZnRwUlJESTI2NWhqQjB5ZE83STVacDVNaVFLQXRONWh6b1RYM3Z6MlJlVGdrVUQ1U0ZFMWVST3BwZ1g1b0NYMkdIVG5mTTBKd0dWK05iY05kalVLWEZMVDlSVHFrcGpYNDVzekRJWm0vVFdVeTV4dkwwSlBPSkIrZ1dzekpqVHF4NGVaM3NMNXVFYmd0RXBNWXptdDBaOW8yd2tJSDZFYmdrRzZFWXdNMng4enRud1RZdk0xMjZpYy9yNXAzYVlDRDRhN1YwcTZaVE5MY01NTnpmMGJzZW1DZVJhd0lISktGZTNRSGNMNUpkVlFXOGFVM2lOdzV5ellGY05pczcxUnRTT0xrK2kzcVhOWnF1OHhCVndNTkluQm9MV3pFZFhhY0hPbUpXYmhpVXdDSHpaYWRCZXR3Z2tNSzJhV3RsY2FOTmtXK2lNQWhXYmhEbU00SFg2cnRnN3p0Q0kySUQrZWRZVnlhTE5wTERGSFBWQWhTcWVnekhJS0VLQklnUitCUXFTYmNtOEFVSWNsZEltKzZRU3R5MkJkYytyRjAvOGd3STZsYzFGbFIvSm5DSWFhN2Rxa0lIRm9MbTd4R29JcmU5UGlnd00wbndTUU5LaGJEc0VtemtiSzdsam8rZTNNaWtwRENJWWlFeVB0dzVaNWtjUDBFUzJNSkJrL0JRUWNsUFcweEMvdk82QmFoUGxESE1WY25oc1AwVFNBQ2g5YUhXQ0tTT1JWWWVNd1d4L0p3VUxlekEzdXJWcmZ0c0IwRlYxYmtueDRPUVlPVG5zVGhFRk03cWhHK2FqZ2xXTmlmeWRoWnRuQkliMHAwb01vM25GeGlBdVl0T2EvbjRSQWNOWEpTRkE2TmhZT1lENm11VEVFL2hqWUZ2aEVSVnZpYVh2S29UUUdIa09wZ3RXRVVEZzFpMTJKNVNNbTdaOWFrbjhpZHNzcm52MnZDMnQyM3pGUEFJUVRObTBBVURtRmhuZDU4ZURXN0N2MFNjVE1kMXZLVnd4cC9IdWhvT3VqWER5d3pTcWxJVXFlS2ZFZkFvZjFFOUc0VURoR1RZK05pcHo5VlVHNEdvRkZONzcrVWcrR1FTcVBIYW83dlIvaCtMRGlrTHlxaUpTZ3FvM0JvYWhzSzZKYmdwaTVoemJhbmRVVk9PaXJESVlIWis2cFNkMlI0bEkzMTRwR2VmWVZJSi9ySXRDZ2NBcGFQVEkwdHJERlNrT0FvMHJpVEw1c1pEaW1IN3FzV0IyRTBKaHpTRnhYUkVJakFKZWtVOG5wb2F0eTlsR1E2OEswNEozaTF6WWVPNFZBaDh4NllsendqV1pzR0RrME5SNmJrbTNsUEFaYjQyOFB5NEpOczhOMjlGSHljTVR3TWgrYmJVaWZkWVd0TU9LUXZLcUtSUy9MSEZRem1YVTlWc3RsZFRyVCtqcEJIV21idlJWY2RnZ21aOHRDODVCa0JMTFFsSmMvcisrclFjalNpMXdZZENJSUcyQmthY0R2TVF2UDVqaFBOTFRtWDdwZ3dPbjI1bzNvand4bTNNYW1IOUtwUUltY1dUSDZSeS9ZRnVkd0t4K2I3MEtGZ1FIZkI3d2xHN2ZEa3VIQzRMSkdDaFBIU25IOVpCcjFqb2FFU1R1TXZmUDdDczJ2YjZzRDJ6Vzh0OVNIVmwwT2VRWFVZSGxLZXlEd1hBNWRnRWlmaUpNTmpobDE3UkhDaytWTXV5QmlkSG1hNEc3N09NVE5RT0dTV2hqQ3FtOThjczhrbi9nNmIrZE1EY21WUGNuQy9qeEtiR3JJZy9WOGZTR2REUU1XSFpUVGMyQVR5SVAyZm9yWmZiUm4rSE1PSFpmeTN3c09oMCtVZWcveWlORE53cmxuR2YxNXNXZFp5VGV2UDJhNzRIVWs4K3YyTG10ckxmN2NpZlhkNi8valcyMDJpZi9XZEg5Z0pJUys3SDdac1o3ZCtJNmxkSHhSSmJ2TDkvVk9jM2tPYVdXNXIvVjNKWXZzYjRpNmpGMm5iZHMxazE5NCtWTlZ3aTZZVWF4MHcxeU9tMEhQUko3WWdvd2c4Y01OZklSVS85ZTlmL3pYUitoK0NnN3RySW5qcit1ekdsK2pmWWx4Y1NoWTZvZXptTmRDdjRiUC9NY3ZGbmpYNnR4cXc2Vy9KMmVXdnlSSDNWOFJWOFY4VElianlMendybjdCS0RwOWJmMTZpeXZJZlhtL2V1SFh2bk1XYjhUUTVoL3ZLeUIxVWRtTzIyc1dSRzFQTHhHeTlMRzZlcjZFVEI5VHpCYTVtSnVHM29jdlZyWW5EZkRuM1ZYRVV4RUc1VE9ja3ZKZnBHbjkrS1g1Wnh4VzB4L2QzWE1FMDFJNnVqeTgyRWZQNGFpL21yRTNpbGptOEx6M3ZWaGIzeEJockoyT1VCR09vbVlSbGJudzBKTFdqNTQvWkZTNGJ4dHZXVWxpQWpTZjBiRnl0MkovS0xsQ1pCTFhJQll4WE5iWHFDOC94VkZZbU9WampxYnlZcXpOcFhoV3ovMXgzc2Y1bm4yMDhtVlJIYjhLMG1GUi9objlwL0txQkplZWViMzNUazErTzJJWkxuclgwemYwU3hxdVlMazdqai9RL3VLN0Nnc3QwZEtlQ2p1cnp1L25LMmYvQnVteEhkcjZRK1IvSDhhU200aXIvTFJYN1ArUU5HTHRSYmJ4bEFBQUFBRWxGVGtTdVFtQ0MiCn0K"/>
    </extobj>
  </extobjs>
</s:customData>
</file>

<file path=customXml/itemProps38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演示</Application>
  <PresentationFormat>宽屏</PresentationFormat>
  <Paragraphs>640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华文楷体</vt:lpstr>
      <vt:lpstr>宋体</vt:lpstr>
      <vt:lpstr>Arial Unicode MS</vt:lpstr>
      <vt:lpstr>Calibri</vt:lpstr>
      <vt:lpstr>Helvetica Neue</vt:lpstr>
      <vt:lpstr>汉仪书宋二KW</vt:lpstr>
      <vt:lpstr>Calibri Light</vt:lpstr>
      <vt:lpstr>Arial Italic</vt:lpstr>
      <vt:lpstr>微软雅黑</vt:lpstr>
      <vt:lpstr>Office 主题</vt:lpstr>
      <vt:lpstr>2_Office 主题​​</vt:lpstr>
      <vt:lpstr>图解算法</vt:lpstr>
      <vt:lpstr>二维数组前缀和</vt:lpstr>
      <vt:lpstr>二维数组前缀和</vt:lpstr>
      <vt:lpstr>1074. 元素和为目标值的子矩阵数量</vt:lpstr>
      <vt:lpstr>图算法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PowerPoint 演示文稿</vt:lpstr>
      <vt:lpstr>PowerPoint 演示文稿</vt:lpstr>
      <vt:lpstr>127. 单词接龙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拓扑排序</vt:lpstr>
      <vt:lpstr>拓扑排序</vt:lpstr>
      <vt:lpstr>拓扑排序</vt:lpstr>
      <vt:lpstr>拓扑排序</vt:lpstr>
      <vt:lpstr>拓扑排序</vt:lpstr>
      <vt:lpstr>拓扑排序</vt:lpstr>
      <vt:lpstr>拓扑排序</vt:lpstr>
      <vt:lpstr>拓扑排序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sjhuang</dc:creator>
  <cp:lastModifiedBy>sjhuang</cp:lastModifiedBy>
  <cp:revision>81</cp:revision>
  <dcterms:created xsi:type="dcterms:W3CDTF">2022-02-14T00:49:57Z</dcterms:created>
  <dcterms:modified xsi:type="dcterms:W3CDTF">2022-02-14T00:49:57Z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