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9" r:id="rId3"/>
  </p:sldMasterIdLst>
  <p:sldIdLst>
    <p:sldId id="257" r:id="rId4"/>
    <p:sldId id="262" r:id="rId5"/>
    <p:sldId id="258" r:id="rId6"/>
    <p:sldId id="259" r:id="rId7"/>
    <p:sldId id="260" r:id="rId8"/>
    <p:sldId id="261" r:id="rId9"/>
    <p:sldId id="263" r:id="rId10"/>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 Type="http://schemas.openxmlformats.org/officeDocument/2006/relationships/theme" Target="theme/theme1.xml"/><Relationship Id="rId13" Type="http://schemas.openxmlformats.org/officeDocument/2006/relationships/tableStyles" Target="tableStyles.xml"/><Relationship Id="rId12" Type="http://schemas.openxmlformats.org/officeDocument/2006/relationships/viewProps" Target="viewProps.xml"/><Relationship Id="rId11" Type="http://schemas.openxmlformats.org/officeDocument/2006/relationships/presProps" Target="presProps.xml"/><Relationship Id="rId10" Type="http://schemas.openxmlformats.org/officeDocument/2006/relationships/slide" Target="slides/slide7.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9" Type="http://schemas.openxmlformats.org/officeDocument/2006/relationships/tags" Target="../tags/tag7.xml"/><Relationship Id="rId8" Type="http://schemas.openxmlformats.org/officeDocument/2006/relationships/tags" Target="../tags/tag6.xml"/><Relationship Id="rId7" Type="http://schemas.openxmlformats.org/officeDocument/2006/relationships/tags" Target="../tags/tag5.xml"/><Relationship Id="rId6" Type="http://schemas.openxmlformats.org/officeDocument/2006/relationships/tags" Target="../tags/tag4.xml"/><Relationship Id="rId5" Type="http://schemas.openxmlformats.org/officeDocument/2006/relationships/tags" Target="../tags/tag3.xml"/><Relationship Id="rId4" Type="http://schemas.openxmlformats.org/officeDocument/2006/relationships/tags" Target="../tags/tag2.xml"/><Relationship Id="rId3" Type="http://schemas.openxmlformats.org/officeDocument/2006/relationships/tags" Target="../tags/tag1.xml"/><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8" Type="http://schemas.openxmlformats.org/officeDocument/2006/relationships/tags" Target="../tags/tag13.xml"/><Relationship Id="rId7" Type="http://schemas.openxmlformats.org/officeDocument/2006/relationships/tags" Target="../tags/tag12.xml"/><Relationship Id="rId6" Type="http://schemas.openxmlformats.org/officeDocument/2006/relationships/tags" Target="../tags/tag11.xml"/><Relationship Id="rId5" Type="http://schemas.openxmlformats.org/officeDocument/2006/relationships/tags" Target="../tags/tag10.xml"/><Relationship Id="rId4" Type="http://schemas.openxmlformats.org/officeDocument/2006/relationships/tags" Target="../tags/tag9.xml"/><Relationship Id="rId3" Type="http://schemas.openxmlformats.org/officeDocument/2006/relationships/image" Target="../media/image2.png"/><Relationship Id="rId2" Type="http://schemas.openxmlformats.org/officeDocument/2006/relationships/tags" Target="../tags/tag8.xml"/><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8" Type="http://schemas.openxmlformats.org/officeDocument/2006/relationships/tags" Target="../tags/tag19.xml"/><Relationship Id="rId7" Type="http://schemas.openxmlformats.org/officeDocument/2006/relationships/tags" Target="../tags/tag18.xml"/><Relationship Id="rId6" Type="http://schemas.openxmlformats.org/officeDocument/2006/relationships/tags" Target="../tags/tag17.xml"/><Relationship Id="rId5" Type="http://schemas.openxmlformats.org/officeDocument/2006/relationships/tags" Target="../tags/tag16.xml"/><Relationship Id="rId4" Type="http://schemas.openxmlformats.org/officeDocument/2006/relationships/tags" Target="../tags/tag15.xml"/><Relationship Id="rId3" Type="http://schemas.openxmlformats.org/officeDocument/2006/relationships/tags" Target="../tags/tag14.xml"/><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9" Type="http://schemas.openxmlformats.org/officeDocument/2006/relationships/tags" Target="../tags/tag26.xml"/><Relationship Id="rId8" Type="http://schemas.openxmlformats.org/officeDocument/2006/relationships/tags" Target="../tags/tag25.xml"/><Relationship Id="rId7" Type="http://schemas.openxmlformats.org/officeDocument/2006/relationships/tags" Target="../tags/tag24.xml"/><Relationship Id="rId6" Type="http://schemas.openxmlformats.org/officeDocument/2006/relationships/tags" Target="../tags/tag23.xml"/><Relationship Id="rId5" Type="http://schemas.openxmlformats.org/officeDocument/2006/relationships/tags" Target="../tags/tag22.xml"/><Relationship Id="rId4" Type="http://schemas.openxmlformats.org/officeDocument/2006/relationships/tags" Target="../tags/tag21.xml"/><Relationship Id="rId3" Type="http://schemas.openxmlformats.org/officeDocument/2006/relationships/image" Target="../media/image2.png"/><Relationship Id="rId2" Type="http://schemas.openxmlformats.org/officeDocument/2006/relationships/tags" Target="../tags/tag20.xml"/><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9" Type="http://schemas.openxmlformats.org/officeDocument/2006/relationships/tags" Target="../tags/tag33.xml"/><Relationship Id="rId8" Type="http://schemas.openxmlformats.org/officeDocument/2006/relationships/tags" Target="../tags/tag32.xml"/><Relationship Id="rId7" Type="http://schemas.openxmlformats.org/officeDocument/2006/relationships/tags" Target="../tags/tag31.xml"/><Relationship Id="rId6" Type="http://schemas.openxmlformats.org/officeDocument/2006/relationships/tags" Target="../tags/tag30.xml"/><Relationship Id="rId5" Type="http://schemas.openxmlformats.org/officeDocument/2006/relationships/tags" Target="../tags/tag29.xml"/><Relationship Id="rId4" Type="http://schemas.openxmlformats.org/officeDocument/2006/relationships/tags" Target="../tags/tag28.xml"/><Relationship Id="rId3" Type="http://schemas.openxmlformats.org/officeDocument/2006/relationships/image" Target="../media/image2.png"/><Relationship Id="rId2" Type="http://schemas.openxmlformats.org/officeDocument/2006/relationships/tags" Target="../tags/tag27.xml"/><Relationship Id="rId11" Type="http://schemas.openxmlformats.org/officeDocument/2006/relationships/tags" Target="../tags/tag35.xml"/><Relationship Id="rId10" Type="http://schemas.openxmlformats.org/officeDocument/2006/relationships/tags" Target="../tags/tag34.xml"/><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6" Type="http://schemas.openxmlformats.org/officeDocument/2006/relationships/tags" Target="../tags/tag39.xml"/><Relationship Id="rId5" Type="http://schemas.openxmlformats.org/officeDocument/2006/relationships/tags" Target="../tags/tag38.xml"/><Relationship Id="rId4" Type="http://schemas.openxmlformats.org/officeDocument/2006/relationships/tags" Target="../tags/tag37.xml"/><Relationship Id="rId3" Type="http://schemas.openxmlformats.org/officeDocument/2006/relationships/tags" Target="../tags/tag36.xml"/><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4" Type="http://schemas.openxmlformats.org/officeDocument/2006/relationships/tags" Target="../tags/tag42.xml"/><Relationship Id="rId3" Type="http://schemas.openxmlformats.org/officeDocument/2006/relationships/tags" Target="../tags/tag41.xml"/><Relationship Id="rId2" Type="http://schemas.openxmlformats.org/officeDocument/2006/relationships/tags" Target="../tags/tag40.xml"/><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9" Type="http://schemas.openxmlformats.org/officeDocument/2006/relationships/tags" Target="../tags/tag49.xml"/><Relationship Id="rId8" Type="http://schemas.openxmlformats.org/officeDocument/2006/relationships/tags" Target="../tags/tag48.xml"/><Relationship Id="rId7" Type="http://schemas.openxmlformats.org/officeDocument/2006/relationships/tags" Target="../tags/tag47.xml"/><Relationship Id="rId6" Type="http://schemas.openxmlformats.org/officeDocument/2006/relationships/tags" Target="../tags/tag46.xml"/><Relationship Id="rId5" Type="http://schemas.openxmlformats.org/officeDocument/2006/relationships/tags" Target="../tags/tag45.xml"/><Relationship Id="rId4" Type="http://schemas.openxmlformats.org/officeDocument/2006/relationships/tags" Target="../tags/tag44.xml"/><Relationship Id="rId3" Type="http://schemas.openxmlformats.org/officeDocument/2006/relationships/image" Target="../media/image2.png"/><Relationship Id="rId2" Type="http://schemas.openxmlformats.org/officeDocument/2006/relationships/tags" Target="../tags/tag43.xml"/><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9" Type="http://schemas.openxmlformats.org/officeDocument/2006/relationships/tags" Target="../tags/tag55.xml"/><Relationship Id="rId8" Type="http://schemas.openxmlformats.org/officeDocument/2006/relationships/tags" Target="../tags/tag54.xml"/><Relationship Id="rId7" Type="http://schemas.openxmlformats.org/officeDocument/2006/relationships/image" Target="../media/image5.png"/><Relationship Id="rId6" Type="http://schemas.openxmlformats.org/officeDocument/2006/relationships/tags" Target="../tags/tag53.xml"/><Relationship Id="rId5" Type="http://schemas.openxmlformats.org/officeDocument/2006/relationships/tags" Target="../tags/tag52.xml"/><Relationship Id="rId4" Type="http://schemas.openxmlformats.org/officeDocument/2006/relationships/image" Target="../media/image2.png"/><Relationship Id="rId3" Type="http://schemas.openxmlformats.org/officeDocument/2006/relationships/tags" Target="../tags/tag51.xml"/><Relationship Id="rId2" Type="http://schemas.openxmlformats.org/officeDocument/2006/relationships/tags" Target="../tags/tag50.xml"/><Relationship Id="rId12" Type="http://schemas.openxmlformats.org/officeDocument/2006/relationships/tags" Target="../tags/tag58.xml"/><Relationship Id="rId11" Type="http://schemas.openxmlformats.org/officeDocument/2006/relationships/tags" Target="../tags/tag57.xml"/><Relationship Id="rId10" Type="http://schemas.openxmlformats.org/officeDocument/2006/relationships/tags" Target="../tags/tag56.xm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9" Type="http://schemas.openxmlformats.org/officeDocument/2006/relationships/tags" Target="../tags/tag64.xml"/><Relationship Id="rId8" Type="http://schemas.openxmlformats.org/officeDocument/2006/relationships/tags" Target="../tags/tag63.xml"/><Relationship Id="rId7" Type="http://schemas.openxmlformats.org/officeDocument/2006/relationships/image" Target="../media/image5.png"/><Relationship Id="rId6" Type="http://schemas.openxmlformats.org/officeDocument/2006/relationships/tags" Target="../tags/tag62.xml"/><Relationship Id="rId5" Type="http://schemas.openxmlformats.org/officeDocument/2006/relationships/tags" Target="../tags/tag61.xml"/><Relationship Id="rId4" Type="http://schemas.openxmlformats.org/officeDocument/2006/relationships/image" Target="../media/image2.png"/><Relationship Id="rId3" Type="http://schemas.openxmlformats.org/officeDocument/2006/relationships/tags" Target="../tags/tag60.xml"/><Relationship Id="rId2" Type="http://schemas.openxmlformats.org/officeDocument/2006/relationships/tags" Target="../tags/tag59.xml"/><Relationship Id="rId11" Type="http://schemas.openxmlformats.org/officeDocument/2006/relationships/tags" Target="../tags/tag66.xml"/><Relationship Id="rId10" Type="http://schemas.openxmlformats.org/officeDocument/2006/relationships/tags" Target="../tags/tag65.xml"/><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7" Type="http://schemas.openxmlformats.org/officeDocument/2006/relationships/tags" Target="../tags/tag71.xml"/><Relationship Id="rId6" Type="http://schemas.openxmlformats.org/officeDocument/2006/relationships/tags" Target="../tags/tag70.xml"/><Relationship Id="rId5" Type="http://schemas.openxmlformats.org/officeDocument/2006/relationships/tags" Target="../tags/tag69.xml"/><Relationship Id="rId4" Type="http://schemas.openxmlformats.org/officeDocument/2006/relationships/tags" Target="../tags/tag68.xml"/><Relationship Id="rId3" Type="http://schemas.openxmlformats.org/officeDocument/2006/relationships/tags" Target="../tags/tag67.xml"/><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7" Type="http://schemas.openxmlformats.org/officeDocument/2006/relationships/tags" Target="../tags/tag76.xml"/><Relationship Id="rId6" Type="http://schemas.openxmlformats.org/officeDocument/2006/relationships/tags" Target="../tags/tag75.xml"/><Relationship Id="rId5" Type="http://schemas.openxmlformats.org/officeDocument/2006/relationships/tags" Target="../tags/tag74.xml"/><Relationship Id="rId4" Type="http://schemas.openxmlformats.org/officeDocument/2006/relationships/tags" Target="../tags/tag73.xml"/><Relationship Id="rId3" Type="http://schemas.openxmlformats.org/officeDocument/2006/relationships/image" Target="../media/image2.png"/><Relationship Id="rId2" Type="http://schemas.openxmlformats.org/officeDocument/2006/relationships/tags" Target="../tags/tag72.xml"/><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9" Type="http://schemas.openxmlformats.org/officeDocument/2006/relationships/tags" Target="../tags/tag82.xml"/><Relationship Id="rId8" Type="http://schemas.openxmlformats.org/officeDocument/2006/relationships/tags" Target="../tags/tag81.xml"/><Relationship Id="rId7" Type="http://schemas.openxmlformats.org/officeDocument/2006/relationships/tags" Target="../tags/tag80.xml"/><Relationship Id="rId6" Type="http://schemas.openxmlformats.org/officeDocument/2006/relationships/image" Target="../media/image5.png"/><Relationship Id="rId5" Type="http://schemas.openxmlformats.org/officeDocument/2006/relationships/tags" Target="../tags/tag79.xml"/><Relationship Id="rId4" Type="http://schemas.openxmlformats.org/officeDocument/2006/relationships/tags" Target="../tags/tag78.xml"/><Relationship Id="rId3" Type="http://schemas.openxmlformats.org/officeDocument/2006/relationships/image" Target="../media/image2.png"/><Relationship Id="rId2" Type="http://schemas.openxmlformats.org/officeDocument/2006/relationships/tags" Target="../tags/tag77.xml"/><Relationship Id="rId11" Type="http://schemas.openxmlformats.org/officeDocument/2006/relationships/tags" Target="../tags/tag84.xml"/><Relationship Id="rId10" Type="http://schemas.openxmlformats.org/officeDocument/2006/relationships/tags" Target="../tags/tag83.xml"/><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9" Type="http://schemas.openxmlformats.org/officeDocument/2006/relationships/tags" Target="../tags/tag91.xml"/><Relationship Id="rId8" Type="http://schemas.openxmlformats.org/officeDocument/2006/relationships/tags" Target="../tags/tag90.xml"/><Relationship Id="rId7" Type="http://schemas.openxmlformats.org/officeDocument/2006/relationships/tags" Target="../tags/tag89.xml"/><Relationship Id="rId6" Type="http://schemas.openxmlformats.org/officeDocument/2006/relationships/tags" Target="../tags/tag88.xml"/><Relationship Id="rId5" Type="http://schemas.openxmlformats.org/officeDocument/2006/relationships/tags" Target="../tags/tag87.xml"/><Relationship Id="rId4" Type="http://schemas.openxmlformats.org/officeDocument/2006/relationships/image" Target="../media/image6.png"/><Relationship Id="rId3" Type="http://schemas.openxmlformats.org/officeDocument/2006/relationships/tags" Target="../tags/tag86.xml"/><Relationship Id="rId2" Type="http://schemas.openxmlformats.org/officeDocument/2006/relationships/tags" Target="../tags/tag85.xml"/><Relationship Id="rId10" Type="http://schemas.openxmlformats.org/officeDocument/2006/relationships/tags" Target="../tags/tag92.xml"/><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9" Type="http://schemas.openxmlformats.org/officeDocument/2006/relationships/tags" Target="../tags/tag99.xml"/><Relationship Id="rId8" Type="http://schemas.openxmlformats.org/officeDocument/2006/relationships/tags" Target="../tags/tag98.xml"/><Relationship Id="rId7" Type="http://schemas.openxmlformats.org/officeDocument/2006/relationships/tags" Target="../tags/tag97.xml"/><Relationship Id="rId6" Type="http://schemas.openxmlformats.org/officeDocument/2006/relationships/tags" Target="../tags/tag96.xml"/><Relationship Id="rId5" Type="http://schemas.openxmlformats.org/officeDocument/2006/relationships/tags" Target="../tags/tag95.xml"/><Relationship Id="rId4" Type="http://schemas.openxmlformats.org/officeDocument/2006/relationships/tags" Target="../tags/tag94.xml"/><Relationship Id="rId3" Type="http://schemas.openxmlformats.org/officeDocument/2006/relationships/image" Target="../media/image5.png"/><Relationship Id="rId2" Type="http://schemas.openxmlformats.org/officeDocument/2006/relationships/tags" Target="../tags/tag93.xml"/><Relationship Id="rId10" Type="http://schemas.openxmlformats.org/officeDocument/2006/relationships/tags" Target="../tags/tag100.xml"/><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9" Type="http://schemas.openxmlformats.org/officeDocument/2006/relationships/tags" Target="../tags/tag107.xml"/><Relationship Id="rId8" Type="http://schemas.openxmlformats.org/officeDocument/2006/relationships/tags" Target="../tags/tag106.xml"/><Relationship Id="rId7" Type="http://schemas.openxmlformats.org/officeDocument/2006/relationships/tags" Target="../tags/tag105.xml"/><Relationship Id="rId6" Type="http://schemas.openxmlformats.org/officeDocument/2006/relationships/tags" Target="../tags/tag104.xml"/><Relationship Id="rId5" Type="http://schemas.openxmlformats.org/officeDocument/2006/relationships/tags" Target="../tags/tag103.xml"/><Relationship Id="rId4" Type="http://schemas.openxmlformats.org/officeDocument/2006/relationships/image" Target="../media/image7.png"/><Relationship Id="rId3" Type="http://schemas.openxmlformats.org/officeDocument/2006/relationships/tags" Target="../tags/tag102.xml"/><Relationship Id="rId2" Type="http://schemas.openxmlformats.org/officeDocument/2006/relationships/tags" Target="../tags/tag101.xml"/><Relationship Id="rId10" Type="http://schemas.openxmlformats.org/officeDocument/2006/relationships/tags" Target="../tags/tag108.xml"/><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9" Type="http://schemas.openxmlformats.org/officeDocument/2006/relationships/tags" Target="../tags/tag115.xml"/><Relationship Id="rId8" Type="http://schemas.openxmlformats.org/officeDocument/2006/relationships/tags" Target="../tags/tag114.xml"/><Relationship Id="rId7" Type="http://schemas.openxmlformats.org/officeDocument/2006/relationships/tags" Target="../tags/tag113.xml"/><Relationship Id="rId6" Type="http://schemas.openxmlformats.org/officeDocument/2006/relationships/tags" Target="../tags/tag112.xml"/><Relationship Id="rId5" Type="http://schemas.openxmlformats.org/officeDocument/2006/relationships/tags" Target="../tags/tag111.xml"/><Relationship Id="rId4" Type="http://schemas.openxmlformats.org/officeDocument/2006/relationships/tags" Target="../tags/tag110.xml"/><Relationship Id="rId3" Type="http://schemas.openxmlformats.org/officeDocument/2006/relationships/image" Target="../media/image5.png"/><Relationship Id="rId2" Type="http://schemas.openxmlformats.org/officeDocument/2006/relationships/tags" Target="../tags/tag109.xml"/><Relationship Id="rId12" Type="http://schemas.openxmlformats.org/officeDocument/2006/relationships/tags" Target="../tags/tag118.xml"/><Relationship Id="rId11" Type="http://schemas.openxmlformats.org/officeDocument/2006/relationships/tags" Target="../tags/tag117.xml"/><Relationship Id="rId10" Type="http://schemas.openxmlformats.org/officeDocument/2006/relationships/tags" Target="../tags/tag116.xml"/><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9" Type="http://schemas.openxmlformats.org/officeDocument/2006/relationships/image" Target="../media/image8.png"/><Relationship Id="rId8" Type="http://schemas.openxmlformats.org/officeDocument/2006/relationships/tags" Target="../tags/tag125.xml"/><Relationship Id="rId7" Type="http://schemas.openxmlformats.org/officeDocument/2006/relationships/tags" Target="../tags/tag124.xml"/><Relationship Id="rId6" Type="http://schemas.openxmlformats.org/officeDocument/2006/relationships/tags" Target="../tags/tag123.xml"/><Relationship Id="rId5" Type="http://schemas.openxmlformats.org/officeDocument/2006/relationships/tags" Target="../tags/tag122.xml"/><Relationship Id="rId4" Type="http://schemas.openxmlformats.org/officeDocument/2006/relationships/tags" Target="../tags/tag121.xml"/><Relationship Id="rId3" Type="http://schemas.openxmlformats.org/officeDocument/2006/relationships/tags" Target="../tags/tag120.xml"/><Relationship Id="rId2" Type="http://schemas.openxmlformats.org/officeDocument/2006/relationships/tags" Target="../tags/tag119.xml"/><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标题幻灯片">
    <p:bg>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sp>
        <p:nvSpPr>
          <p:cNvPr id="2" name="标题 1"/>
          <p:cNvSpPr>
            <a:spLocks noGrp="1"/>
          </p:cNvSpPr>
          <p:nvPr userDrawn="1">
            <p:ph type="ctrTitle" hasCustomPrompt="1"/>
            <p:custDataLst>
              <p:tags r:id="rId3"/>
            </p:custDataLst>
          </p:nvPr>
        </p:nvSpPr>
        <p:spPr>
          <a:xfrm>
            <a:off x="1593850" y="1861200"/>
            <a:ext cx="9004300" cy="1785103"/>
          </a:xfrm>
        </p:spPr>
        <p:txBody>
          <a:bodyPr lIns="90170" tIns="46990" rIns="90170" bIns="46990" anchor="b" anchorCtr="0">
            <a:normAutofit/>
          </a:bodyPr>
          <a:lstStyle>
            <a:lvl1pPr algn="ctr" eaLnBrk="1" fontAlgn="auto" latinLnBrk="0" hangingPunct="1">
              <a:defRPr sz="10600" b="0" spc="0" baseline="0">
                <a:solidFill>
                  <a:schemeClr val="tx1">
                    <a:lumMod val="85000"/>
                    <a:lumOff val="15000"/>
                  </a:schemeClr>
                </a:solidFill>
                <a:latin typeface="Arial" panose="020B0604020202090204" pitchFamily="34" charset="0"/>
                <a:ea typeface="汉仪乐喵体W" panose="00020600040101010101" pitchFamily="18" charset="-122"/>
              </a:defRPr>
            </a:lvl1pPr>
          </a:lstStyle>
          <a:p>
            <a:r>
              <a:rPr lang="zh-CN" altLang="en-US" dirty="0"/>
              <a:t>编辑标题</a:t>
            </a:r>
            <a:endParaRPr lang="zh-CN" altLang="en-US" dirty="0"/>
          </a:p>
        </p:txBody>
      </p:sp>
      <p:sp>
        <p:nvSpPr>
          <p:cNvPr id="3" name="副标题 2"/>
          <p:cNvSpPr>
            <a:spLocks noGrp="1"/>
          </p:cNvSpPr>
          <p:nvPr userDrawn="1">
            <p:ph type="subTitle" idx="1" hasCustomPrompt="1"/>
            <p:custDataLst>
              <p:tags r:id="rId4"/>
            </p:custDataLst>
          </p:nvPr>
        </p:nvSpPr>
        <p:spPr>
          <a:xfrm>
            <a:off x="2801815" y="3769200"/>
            <a:ext cx="6588370" cy="577100"/>
          </a:xfrm>
        </p:spPr>
        <p:txBody>
          <a:bodyPr lIns="90170" tIns="46990" rIns="90170" bIns="46990">
            <a:normAutofit/>
          </a:bodyPr>
          <a:lstStyle>
            <a:lvl1pPr marL="0" indent="0" algn="ctr" eaLnBrk="1" fontAlgn="auto" latinLnBrk="0" hangingPunct="1">
              <a:lnSpc>
                <a:spcPct val="100000"/>
              </a:lnSpc>
              <a:buNone/>
              <a:defRPr sz="2000" u="none" strike="noStrike" kern="1200" cap="none" spc="0" normalizeH="0" baseline="0">
                <a:solidFill>
                  <a:schemeClr val="tx1">
                    <a:lumMod val="85000"/>
                    <a:lumOff val="15000"/>
                  </a:schemeClr>
                </a:solidFill>
                <a:uFillTx/>
                <a:latin typeface="Arial" panose="020B0604020202090204" pitchFamily="34" charset="0"/>
                <a:ea typeface="幼圆" panose="02010509060101010101" pitchFamily="49"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userDrawn="1">
            <p:ph type="dt" sz="half" idx="10"/>
            <p:custDataLst>
              <p:tags r:id="rId5"/>
            </p:custDataLst>
          </p:nvPr>
        </p:nvSpPr>
        <p:spPr/>
        <p:txBody>
          <a:bodyPr/>
          <a:lstStyle>
            <a:lvl1pPr>
              <a:defRPr baseline="0">
                <a:solidFill>
                  <a:schemeClr val="tx1">
                    <a:lumMod val="85000"/>
                    <a:lumOff val="15000"/>
                  </a:schemeClr>
                </a:solidFill>
                <a:latin typeface="Arial" panose="020B0604020202090204" pitchFamily="34" charset="0"/>
              </a:defRPr>
            </a:lvl1pPr>
          </a:lstStyle>
          <a:p>
            <a:fld id="{760FBDFE-C587-4B4C-A407-44438C67B59E}" type="datetimeFigureOut">
              <a:rPr lang="zh-CN" altLang="en-US" smtClean="0"/>
            </a:fld>
            <a:endParaRPr lang="zh-CN" altLang="en-US"/>
          </a:p>
        </p:txBody>
      </p:sp>
      <p:sp>
        <p:nvSpPr>
          <p:cNvPr id="17" name="页脚占位符 16"/>
          <p:cNvSpPr>
            <a:spLocks noGrp="1"/>
          </p:cNvSpPr>
          <p:nvPr userDrawn="1">
            <p:ph type="ftr" sz="quarter" idx="11"/>
            <p:custDataLst>
              <p:tags r:id="rId6"/>
            </p:custDataLst>
          </p:nvPr>
        </p:nvSpPr>
        <p:spPr/>
        <p:txBody>
          <a:bodyPr/>
          <a:lstStyle>
            <a:lvl1pPr>
              <a:defRPr baseline="0">
                <a:solidFill>
                  <a:schemeClr val="tx1">
                    <a:lumMod val="85000"/>
                    <a:lumOff val="15000"/>
                  </a:schemeClr>
                </a:solidFill>
                <a:latin typeface="Arial" panose="020B0604020202090204" pitchFamily="34" charset="0"/>
              </a:defRPr>
            </a:lvl1pPr>
          </a:lstStyle>
          <a:p>
            <a:endParaRPr lang="zh-CN" altLang="en-US" dirty="0"/>
          </a:p>
        </p:txBody>
      </p:sp>
      <p:sp>
        <p:nvSpPr>
          <p:cNvPr id="18" name="灯片编号占位符 17"/>
          <p:cNvSpPr>
            <a:spLocks noGrp="1"/>
          </p:cNvSpPr>
          <p:nvPr userDrawn="1">
            <p:ph type="sldNum" sz="quarter" idx="12"/>
            <p:custDataLst>
              <p:tags r:id="rId7"/>
            </p:custDataLst>
          </p:nvPr>
        </p:nvSpPr>
        <p:spPr/>
        <p:txBody>
          <a:bodyPr/>
          <a:lstStyle>
            <a:lvl1pPr>
              <a:defRPr baseline="0">
                <a:solidFill>
                  <a:schemeClr val="tx1">
                    <a:lumMod val="85000"/>
                    <a:lumOff val="15000"/>
                  </a:schemeClr>
                </a:solidFill>
                <a:latin typeface="Arial" panose="020B0604020202090204" pitchFamily="34" charset="0"/>
              </a:defRPr>
            </a:lvl1pPr>
          </a:lstStyle>
          <a:p>
            <a:fld id="{49AE70B2-8BF9-45C0-BB95-33D1B9D3A854}" type="slidenum">
              <a:rPr lang="zh-CN" altLang="en-US" smtClean="0"/>
            </a:fld>
            <a:endParaRPr lang="zh-CN" altLang="en-US" dirty="0"/>
          </a:p>
        </p:txBody>
      </p:sp>
      <p:sp>
        <p:nvSpPr>
          <p:cNvPr id="5" name="文本占位符 4"/>
          <p:cNvSpPr>
            <a:spLocks noGrp="1"/>
          </p:cNvSpPr>
          <p:nvPr>
            <p:ph type="body" sz="quarter" idx="13" hasCustomPrompt="1"/>
            <p:custDataLst>
              <p:tags r:id="rId8"/>
            </p:custDataLst>
          </p:nvPr>
        </p:nvSpPr>
        <p:spPr>
          <a:xfrm>
            <a:off x="3525534" y="4754880"/>
            <a:ext cx="2493631" cy="577100"/>
          </a:xfrm>
        </p:spPr>
        <p:txBody>
          <a:bodyPr lIns="90170" tIns="46990" rIns="90170" bIns="46990" anchor="ctr" anchorCtr="0">
            <a:normAutofit/>
          </a:bodyPr>
          <a:lstStyle>
            <a:lvl1pPr marL="0" indent="0" algn="ctr" eaLnBrk="1" fontAlgn="auto" latinLnBrk="0" hangingPunct="1">
              <a:buNone/>
              <a:defRPr sz="2000" spc="0" baseline="0">
                <a:solidFill>
                  <a:schemeClr val="tx1">
                    <a:lumMod val="85000"/>
                    <a:lumOff val="15000"/>
                  </a:schemeClr>
                </a:solidFill>
                <a:latin typeface="Arial" panose="020B0604020202090204" pitchFamily="34" charset="0"/>
                <a:ea typeface="幼圆" panose="02010509060101010101" pitchFamily="49" charset="-122"/>
              </a:defRPr>
            </a:lvl1pPr>
          </a:lstStyle>
          <a:p>
            <a:pPr lvl="0"/>
            <a:r>
              <a:rPr lang="zh-CN" altLang="en-US" dirty="0"/>
              <a:t>编辑文本</a:t>
            </a:r>
            <a:endParaRPr lang="zh-CN" altLang="en-US" dirty="0"/>
          </a:p>
        </p:txBody>
      </p:sp>
      <p:sp>
        <p:nvSpPr>
          <p:cNvPr id="12" name="文本占位符 11"/>
          <p:cNvSpPr>
            <a:spLocks noGrp="1"/>
          </p:cNvSpPr>
          <p:nvPr>
            <p:ph type="body" sz="quarter" idx="14" hasCustomPrompt="1"/>
            <p:custDataLst>
              <p:tags r:id="rId9"/>
            </p:custDataLst>
          </p:nvPr>
        </p:nvSpPr>
        <p:spPr>
          <a:xfrm>
            <a:off x="6278246" y="4754721"/>
            <a:ext cx="2687320" cy="577259"/>
          </a:xfrm>
        </p:spPr>
        <p:txBody>
          <a:bodyPr lIns="90170" tIns="46990" rIns="90170" bIns="46990" anchor="ctr" anchorCtr="0">
            <a:normAutofit/>
          </a:bodyPr>
          <a:lstStyle>
            <a:lvl1pPr marL="0" indent="0" algn="ctr" eaLnBrk="1" fontAlgn="auto" latinLnBrk="0" hangingPunct="1">
              <a:buNone/>
              <a:defRPr sz="2000" spc="0" baseline="0">
                <a:solidFill>
                  <a:schemeClr val="tx1">
                    <a:lumMod val="85000"/>
                    <a:lumOff val="15000"/>
                  </a:schemeClr>
                </a:solidFill>
                <a:latin typeface="Arial" panose="020B0604020202090204" pitchFamily="34" charset="0"/>
                <a:ea typeface="幼圆" panose="02010509060101010101" pitchFamily="49" charset="-122"/>
              </a:defRPr>
            </a:lvl1pPr>
            <a:lvl2pPr marL="457200" indent="0">
              <a:buNone/>
              <a:defRPr/>
            </a:lvl2pPr>
          </a:lstStyle>
          <a:p>
            <a:pPr lvl="0"/>
            <a:r>
              <a:rPr lang="zh-CN" altLang="en-US" dirty="0"/>
              <a:t>编辑文本</a:t>
            </a:r>
            <a:endParaRPr lang="zh-CN" alt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tx2"/>
        </a:solidFill>
        <a:effectLst/>
      </p:bgPr>
    </p:bg>
    <p:spTree>
      <p:nvGrpSpPr>
        <p:cNvPr id="1" name=""/>
        <p:cNvGrpSpPr/>
        <p:nvPr/>
      </p:nvGrpSpPr>
      <p:grpSpPr>
        <a:xfrm>
          <a:off x="0" y="0"/>
          <a:ext cx="0" cy="0"/>
          <a:chOff x="0" y="0"/>
          <a:chExt cx="0" cy="0"/>
        </a:xfrm>
      </p:grpSpPr>
      <p:pic>
        <p:nvPicPr>
          <p:cNvPr id="8" name="图片 7" descr="3"/>
          <p:cNvPicPr>
            <a:picLocks noChangeAspect="1"/>
          </p:cNvPicPr>
          <p:nvPr userDrawn="1">
            <p:custDataLst>
              <p:tags r:id="rId2"/>
            </p:custDataLst>
          </p:nvPr>
        </p:nvPicPr>
        <p:blipFill>
          <a:blip r:embed="rId3"/>
          <a:srcRect/>
          <a:stretch>
            <a:fillRect/>
          </a:stretch>
        </p:blipFill>
        <p:spPr>
          <a:xfrm>
            <a:off x="10286365" y="4938395"/>
            <a:ext cx="1904365" cy="1916430"/>
          </a:xfrm>
          <a:prstGeom prst="rect">
            <a:avLst/>
          </a:prstGeom>
        </p:spPr>
      </p:pic>
      <p:sp>
        <p:nvSpPr>
          <p:cNvPr id="2" name="标题 1"/>
          <p:cNvSpPr>
            <a:spLocks noGrp="1"/>
          </p:cNvSpPr>
          <p:nvPr>
            <p:ph type="title"/>
            <p:custDataLst>
              <p:tags r:id="rId4"/>
            </p:custDataLst>
          </p:nvPr>
        </p:nvSpPr>
        <p:spPr>
          <a:xfrm>
            <a:off x="669882" y="443234"/>
            <a:ext cx="10852237" cy="441964"/>
          </a:xfrm>
        </p:spPr>
        <p:txBody>
          <a:bodyPr vert="horz" lIns="101600" tIns="38100" rIns="76200" bIns="38100" rtlCol="0" anchor="t" anchorCtr="0">
            <a:no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90204" pitchFamily="34" charset="0"/>
                <a:ea typeface="幼圆" panose="02010509060101010101" pitchFamily="49"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5"/>
            </p:custDataLst>
          </p:nvPr>
        </p:nvSpPr>
        <p:spPr>
          <a:xfrm>
            <a:off x="669882" y="952508"/>
            <a:ext cx="10852237" cy="5388907"/>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90204" pitchFamily="34" charset="0"/>
                <a:ea typeface="幼圆" panose="02010509060101010101" pitchFamily="49"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9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90204" pitchFamily="34" charset="0"/>
                <a:ea typeface="幼圆" panose="02010509060101010101" pitchFamily="49"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90204" pitchFamily="34" charset="0"/>
                <a:ea typeface="幼圆" panose="02010509060101010101" pitchFamily="49"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90204" pitchFamily="34" charset="0"/>
                <a:ea typeface="幼圆" panose="02010509060101010101" pitchFamily="49"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90204" pitchFamily="34" charset="0"/>
                <a:ea typeface="幼圆" panose="02010509060101010101" pitchFamily="49"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6"/>
            </p:custDataLst>
          </p:nvPr>
        </p:nvSpPr>
        <p:spPr/>
        <p:txBody>
          <a:bodyPr/>
          <a:lstStyle>
            <a:lvl1pPr>
              <a:defRPr baseline="0">
                <a:solidFill>
                  <a:schemeClr val="tx1">
                    <a:lumMod val="85000"/>
                    <a:lumOff val="15000"/>
                  </a:schemeClr>
                </a:solidFill>
                <a:latin typeface="Arial" panose="020B0604020202090204" pitchFamily="34" charset="0"/>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7"/>
            </p:custDataLst>
          </p:nvPr>
        </p:nvSpPr>
        <p:spPr/>
        <p:txBody>
          <a:bodyPr/>
          <a:lstStyle>
            <a:lvl1pPr>
              <a:defRPr baseline="0">
                <a:solidFill>
                  <a:schemeClr val="tx1">
                    <a:lumMod val="85000"/>
                    <a:lumOff val="15000"/>
                  </a:schemeClr>
                </a:solidFill>
                <a:latin typeface="Arial" panose="020B0604020202090204" pitchFamily="34" charset="0"/>
              </a:defRPr>
            </a:lvl1pPr>
          </a:lstStyle>
          <a:p>
            <a:endParaRPr lang="zh-CN" altLang="en-US"/>
          </a:p>
        </p:txBody>
      </p:sp>
      <p:sp>
        <p:nvSpPr>
          <p:cNvPr id="6" name="灯片编号占位符 5"/>
          <p:cNvSpPr>
            <a:spLocks noGrp="1"/>
          </p:cNvSpPr>
          <p:nvPr>
            <p:ph type="sldNum" sz="quarter" idx="12"/>
            <p:custDataLst>
              <p:tags r:id="rId8"/>
            </p:custDataLst>
          </p:nvPr>
        </p:nvSpPr>
        <p:spPr/>
        <p:txBody>
          <a:bodyPr/>
          <a:lstStyle>
            <a:lvl1pPr>
              <a:defRPr baseline="0">
                <a:solidFill>
                  <a:schemeClr val="tx1">
                    <a:lumMod val="85000"/>
                    <a:lumOff val="15000"/>
                  </a:schemeClr>
                </a:solidFill>
                <a:latin typeface="Arial" panose="020B0604020202090204" pitchFamily="34" charset="0"/>
              </a:defRPr>
            </a:lvl1pPr>
          </a:lstStyle>
          <a:p>
            <a:fld id="{49AE70B2-8BF9-45C0-BB95-33D1B9D3A854}" type="slidenum">
              <a:rPr lang="zh-CN" altLang="en-US" smtClean="0"/>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节标题">
    <p:bg>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sp>
        <p:nvSpPr>
          <p:cNvPr id="2" name="标题 1"/>
          <p:cNvSpPr>
            <a:spLocks noGrp="1"/>
          </p:cNvSpPr>
          <p:nvPr>
            <p:ph type="title" hasCustomPrompt="1"/>
            <p:custDataLst>
              <p:tags r:id="rId3"/>
            </p:custDataLst>
          </p:nvPr>
        </p:nvSpPr>
        <p:spPr>
          <a:xfrm>
            <a:off x="1180833" y="1857698"/>
            <a:ext cx="3416567" cy="861774"/>
          </a:xfrm>
        </p:spPr>
        <p:txBody>
          <a:bodyPr lIns="90170" tIns="46990" rIns="90170" bIns="46990" anchor="b" anchorCtr="0">
            <a:normAutofit/>
          </a:bodyPr>
          <a:lstStyle>
            <a:lvl1pPr>
              <a:defRPr sz="4600" u="none" strike="noStrike" kern="1200" cap="none" spc="0" normalizeH="0" baseline="0">
                <a:solidFill>
                  <a:schemeClr val="tx1">
                    <a:lumMod val="85000"/>
                    <a:lumOff val="15000"/>
                  </a:schemeClr>
                </a:solidFill>
                <a:uFillTx/>
                <a:latin typeface="Arial" panose="020B0604020202090204" pitchFamily="34" charset="0"/>
                <a:ea typeface="幼圆" panose="02010509060101010101" pitchFamily="49" charset="-122"/>
              </a:defRPr>
            </a:lvl1pPr>
          </a:lstStyle>
          <a:p>
            <a:r>
              <a:rPr lang="zh-CN" altLang="en-US" dirty="0"/>
              <a:t>编辑文本</a:t>
            </a:r>
            <a:endParaRPr lang="zh-CN" altLang="en-US" dirty="0"/>
          </a:p>
        </p:txBody>
      </p:sp>
      <p:sp>
        <p:nvSpPr>
          <p:cNvPr id="3" name="文本占位符 2"/>
          <p:cNvSpPr>
            <a:spLocks noGrp="1"/>
          </p:cNvSpPr>
          <p:nvPr>
            <p:ph type="body" idx="1" hasCustomPrompt="1"/>
            <p:custDataLst>
              <p:tags r:id="rId4"/>
            </p:custDataLst>
          </p:nvPr>
        </p:nvSpPr>
        <p:spPr>
          <a:xfrm>
            <a:off x="1180833" y="3568700"/>
            <a:ext cx="3522735" cy="1172845"/>
          </a:xfrm>
        </p:spPr>
        <p:txBody>
          <a:bodyPr lIns="90170" tIns="46990" rIns="90170" bIns="46990">
            <a:normAutofit/>
          </a:bodyPr>
          <a:lstStyle>
            <a:lvl1pPr marL="0" indent="0" eaLnBrk="1" fontAlgn="auto" latinLnBrk="0" hangingPunct="1">
              <a:buNone/>
              <a:defRPr kumimoji="0" lang="zh-CN" altLang="en-US" sz="1800" b="0" i="0" u="none" strike="noStrike" kern="1200" cap="none" spc="0" normalizeH="0" baseline="0" noProof="1">
                <a:solidFill>
                  <a:schemeClr val="tx1">
                    <a:lumMod val="85000"/>
                    <a:lumOff val="15000"/>
                  </a:schemeClr>
                </a:solidFill>
                <a:uFillTx/>
                <a:latin typeface="Arial" panose="020B0604020202090204" pitchFamily="34" charset="0"/>
                <a:ea typeface="幼圆" panose="02010509060101010101" pitchFamily="49"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5"/>
            </p:custDataLst>
          </p:nvPr>
        </p:nvSpPr>
        <p:spPr/>
        <p:txBody>
          <a:bodyPr/>
          <a:lstStyle>
            <a:lvl1pPr>
              <a:defRPr baseline="0">
                <a:solidFill>
                  <a:schemeClr val="tx1">
                    <a:lumMod val="85000"/>
                    <a:lumOff val="15000"/>
                  </a:schemeClr>
                </a:solidFill>
                <a:latin typeface="Arial" panose="020B0604020202090204" pitchFamily="34" charset="0"/>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6"/>
            </p:custDataLst>
          </p:nvPr>
        </p:nvSpPr>
        <p:spPr/>
        <p:txBody>
          <a:bodyPr/>
          <a:lstStyle>
            <a:lvl1pPr>
              <a:defRPr baseline="0">
                <a:solidFill>
                  <a:schemeClr val="tx1">
                    <a:lumMod val="85000"/>
                    <a:lumOff val="15000"/>
                  </a:schemeClr>
                </a:solidFill>
                <a:latin typeface="Arial" panose="020B0604020202090204" pitchFamily="34" charset="0"/>
              </a:defRPr>
            </a:lvl1pPr>
          </a:lstStyle>
          <a:p>
            <a:endParaRPr lang="zh-CN" altLang="en-US"/>
          </a:p>
        </p:txBody>
      </p:sp>
      <p:sp>
        <p:nvSpPr>
          <p:cNvPr id="6" name="灯片编号占位符 5"/>
          <p:cNvSpPr>
            <a:spLocks noGrp="1"/>
          </p:cNvSpPr>
          <p:nvPr>
            <p:ph type="sldNum" sz="quarter" idx="12"/>
            <p:custDataLst>
              <p:tags r:id="rId7"/>
            </p:custDataLst>
          </p:nvPr>
        </p:nvSpPr>
        <p:spPr/>
        <p:txBody>
          <a:bodyPr/>
          <a:lstStyle>
            <a:lvl1pPr>
              <a:defRPr baseline="0">
                <a:solidFill>
                  <a:schemeClr val="tx1">
                    <a:lumMod val="85000"/>
                    <a:lumOff val="15000"/>
                  </a:schemeClr>
                </a:solidFill>
                <a:latin typeface="Arial" panose="020B0604020202090204" pitchFamily="34" charset="0"/>
              </a:defRPr>
            </a:lvl1pPr>
          </a:lstStyle>
          <a:p>
            <a:fld id="{49AE70B2-8BF9-45C0-BB95-33D1B9D3A854}" type="slidenum">
              <a:rPr lang="zh-CN" altLang="en-US" smtClean="0"/>
            </a:fld>
            <a:endParaRPr lang="zh-CN" altLang="en-US"/>
          </a:p>
        </p:txBody>
      </p:sp>
      <p:sp>
        <p:nvSpPr>
          <p:cNvPr id="11" name="文本占位符 10"/>
          <p:cNvSpPr>
            <a:spLocks noGrp="1"/>
          </p:cNvSpPr>
          <p:nvPr>
            <p:ph type="body" sz="quarter" idx="13" hasCustomPrompt="1"/>
            <p:custDataLst>
              <p:tags r:id="rId8"/>
            </p:custDataLst>
          </p:nvPr>
        </p:nvSpPr>
        <p:spPr>
          <a:xfrm>
            <a:off x="1180833" y="2721600"/>
            <a:ext cx="3416566" cy="456316"/>
          </a:xfrm>
        </p:spPr>
        <p:txBody>
          <a:bodyPr lIns="90170" tIns="46990" rIns="90170" bIns="46990">
            <a:noAutofit/>
          </a:bodyPr>
          <a:lstStyle>
            <a:lvl1pPr marL="0" indent="0" eaLnBrk="1" fontAlgn="auto" latinLnBrk="0" hangingPunct="1">
              <a:lnSpc>
                <a:spcPct val="130000"/>
              </a:lnSpc>
              <a:buNone/>
              <a:defRPr sz="2000" spc="0" baseline="0">
                <a:solidFill>
                  <a:schemeClr val="tx1">
                    <a:lumMod val="85000"/>
                    <a:lumOff val="15000"/>
                  </a:schemeClr>
                </a:solidFill>
                <a:latin typeface="Arial" panose="020B0604020202090204" pitchFamily="34" charset="0"/>
                <a:ea typeface="汉仪乐喵体W" panose="00020600040101010101" pitchFamily="18" charset="-122"/>
              </a:defRPr>
            </a:lvl1pPr>
          </a:lstStyle>
          <a:p>
            <a:pPr lvl="0"/>
            <a:r>
              <a:rPr lang="zh-CN" altLang="en-US" dirty="0"/>
              <a:t>单击此处添加标题</a:t>
            </a:r>
            <a:endParaRPr lang="zh-CN" alt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tx2"/>
        </a:solidFill>
        <a:effectLst/>
      </p:bgPr>
    </p:bg>
    <p:spTree>
      <p:nvGrpSpPr>
        <p:cNvPr id="1" name=""/>
        <p:cNvGrpSpPr/>
        <p:nvPr/>
      </p:nvGrpSpPr>
      <p:grpSpPr>
        <a:xfrm>
          <a:off x="0" y="0"/>
          <a:ext cx="0" cy="0"/>
          <a:chOff x="0" y="0"/>
          <a:chExt cx="0" cy="0"/>
        </a:xfrm>
      </p:grpSpPr>
      <p:pic>
        <p:nvPicPr>
          <p:cNvPr id="8" name="图片 7" descr="3"/>
          <p:cNvPicPr>
            <a:picLocks noChangeAspect="1"/>
          </p:cNvPicPr>
          <p:nvPr userDrawn="1">
            <p:custDataLst>
              <p:tags r:id="rId2"/>
            </p:custDataLst>
          </p:nvPr>
        </p:nvPicPr>
        <p:blipFill>
          <a:blip r:embed="rId3"/>
          <a:srcRect/>
          <a:stretch>
            <a:fillRect/>
          </a:stretch>
        </p:blipFill>
        <p:spPr>
          <a:xfrm>
            <a:off x="10286365" y="4938395"/>
            <a:ext cx="1904365" cy="1916430"/>
          </a:xfrm>
          <a:prstGeom prst="rect">
            <a:avLst/>
          </a:prstGeom>
        </p:spPr>
      </p:pic>
      <p:sp>
        <p:nvSpPr>
          <p:cNvPr id="2" name="标题 1"/>
          <p:cNvSpPr>
            <a:spLocks noGrp="1"/>
          </p:cNvSpPr>
          <p:nvPr>
            <p:ph type="title"/>
            <p:custDataLst>
              <p:tags r:id="rId4"/>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90204" pitchFamily="34" charset="0"/>
                <a:ea typeface="幼圆" panose="02010509060101010101" pitchFamily="49"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custDataLst>
              <p:tags r:id="rId5"/>
            </p:custDataLst>
          </p:nvPr>
        </p:nvSpPr>
        <p:spPr>
          <a:xfrm>
            <a:off x="669930" y="952508"/>
            <a:ext cx="5283242" cy="5388907"/>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90204" pitchFamily="34" charset="0"/>
                <a:ea typeface="幼圆" panose="02010509060101010101" pitchFamily="49"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9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90204" pitchFamily="34" charset="0"/>
                <a:ea typeface="幼圆" panose="02010509060101010101" pitchFamily="49"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90204" pitchFamily="34" charset="0"/>
                <a:ea typeface="幼圆" panose="02010509060101010101" pitchFamily="49"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90204" pitchFamily="34" charset="0"/>
                <a:ea typeface="幼圆" panose="02010509060101010101" pitchFamily="49"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90204" pitchFamily="34" charset="0"/>
                <a:ea typeface="幼圆" panose="02010509060101010101" pitchFamily="49"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6"/>
            </p:custDataLst>
          </p:nvPr>
        </p:nvSpPr>
        <p:spPr>
          <a:xfrm>
            <a:off x="6238877" y="952508"/>
            <a:ext cx="5283242" cy="5388907"/>
          </a:xfrm>
        </p:spPr>
        <p:txBody>
          <a:bodyPr>
            <a:noAutofit/>
          </a:bodyPr>
          <a:lstStyle>
            <a:lvl1pPr>
              <a:defRPr sz="1600" baseline="0">
                <a:solidFill>
                  <a:schemeClr val="tx1">
                    <a:lumMod val="85000"/>
                    <a:lumOff val="15000"/>
                  </a:schemeClr>
                </a:solidFill>
                <a:latin typeface="Arial" panose="020B0604020202090204" pitchFamily="34" charset="0"/>
                <a:ea typeface="幼圆" panose="02010509060101010101" pitchFamily="49" charset="-122"/>
              </a:defRPr>
            </a:lvl1pPr>
            <a:lvl2pPr>
              <a:defRPr sz="1600" baseline="0">
                <a:solidFill>
                  <a:schemeClr val="tx1">
                    <a:lumMod val="85000"/>
                    <a:lumOff val="15000"/>
                  </a:schemeClr>
                </a:solidFill>
                <a:latin typeface="Arial" panose="020B0604020202090204" pitchFamily="34" charset="0"/>
                <a:ea typeface="幼圆" panose="02010509060101010101" pitchFamily="49" charset="-122"/>
              </a:defRPr>
            </a:lvl2pPr>
            <a:lvl3pPr>
              <a:defRPr sz="1600" baseline="0">
                <a:solidFill>
                  <a:schemeClr val="tx1">
                    <a:lumMod val="85000"/>
                    <a:lumOff val="15000"/>
                  </a:schemeClr>
                </a:solidFill>
                <a:latin typeface="Arial" panose="020B0604020202090204" pitchFamily="34" charset="0"/>
                <a:ea typeface="幼圆" panose="02010509060101010101" pitchFamily="49" charset="-122"/>
              </a:defRPr>
            </a:lvl3pPr>
            <a:lvl4pPr>
              <a:defRPr sz="1600" baseline="0">
                <a:solidFill>
                  <a:schemeClr val="tx1">
                    <a:lumMod val="85000"/>
                    <a:lumOff val="15000"/>
                  </a:schemeClr>
                </a:solidFill>
                <a:latin typeface="Arial" panose="020B0604020202090204" pitchFamily="34" charset="0"/>
                <a:ea typeface="幼圆" panose="02010509060101010101" pitchFamily="49" charset="-122"/>
              </a:defRPr>
            </a:lvl4pPr>
            <a:lvl5pPr>
              <a:defRPr sz="1600" baseline="0">
                <a:solidFill>
                  <a:schemeClr val="tx1">
                    <a:lumMod val="85000"/>
                    <a:lumOff val="15000"/>
                  </a:schemeClr>
                </a:solidFill>
                <a:latin typeface="Arial" panose="020B0604020202090204" pitchFamily="34" charset="0"/>
                <a:ea typeface="幼圆" panose="02010509060101010101" pitchFamily="49"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7"/>
            </p:custDataLst>
          </p:nvPr>
        </p:nvSpPr>
        <p:spPr/>
        <p:txBody>
          <a:bodyPr/>
          <a:lstStyle>
            <a:lvl1pPr>
              <a:defRPr baseline="0">
                <a:solidFill>
                  <a:schemeClr val="tx1">
                    <a:lumMod val="85000"/>
                    <a:lumOff val="15000"/>
                  </a:schemeClr>
                </a:solidFill>
                <a:latin typeface="Arial" panose="020B0604020202090204" pitchFamily="34" charset="0"/>
                <a:ea typeface="幼圆" panose="02010509060101010101" pitchFamily="49" charset="-122"/>
              </a:defRPr>
            </a:lvl1p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8"/>
            </p:custDataLst>
          </p:nvPr>
        </p:nvSpPr>
        <p:spPr/>
        <p:txBody>
          <a:bodyPr/>
          <a:lstStyle>
            <a:lvl1pPr>
              <a:defRPr baseline="0">
                <a:solidFill>
                  <a:schemeClr val="tx1">
                    <a:lumMod val="85000"/>
                    <a:lumOff val="15000"/>
                  </a:schemeClr>
                </a:solidFill>
                <a:latin typeface="Arial" panose="020B0604020202090204" pitchFamily="34" charset="0"/>
                <a:ea typeface="幼圆" panose="02010509060101010101" pitchFamily="49" charset="-122"/>
              </a:defRPr>
            </a:lvl1pPr>
          </a:lstStyle>
          <a:p>
            <a:endParaRPr lang="zh-CN" altLang="en-US"/>
          </a:p>
        </p:txBody>
      </p:sp>
      <p:sp>
        <p:nvSpPr>
          <p:cNvPr id="7" name="灯片编号占位符 6"/>
          <p:cNvSpPr>
            <a:spLocks noGrp="1"/>
          </p:cNvSpPr>
          <p:nvPr>
            <p:ph type="sldNum" sz="quarter" idx="12"/>
            <p:custDataLst>
              <p:tags r:id="rId9"/>
            </p:custDataLst>
          </p:nvPr>
        </p:nvSpPr>
        <p:spPr/>
        <p:txBody>
          <a:bodyPr/>
          <a:lstStyle>
            <a:lvl1pPr>
              <a:defRPr baseline="0">
                <a:solidFill>
                  <a:schemeClr val="tx1">
                    <a:lumMod val="85000"/>
                    <a:lumOff val="15000"/>
                  </a:schemeClr>
                </a:solidFill>
                <a:latin typeface="Arial" panose="020B0604020202090204" pitchFamily="34" charset="0"/>
                <a:ea typeface="幼圆" panose="02010509060101010101" pitchFamily="49"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tx2"/>
        </a:solidFill>
        <a:effectLst/>
      </p:bgPr>
    </p:bg>
    <p:spTree>
      <p:nvGrpSpPr>
        <p:cNvPr id="1" name=""/>
        <p:cNvGrpSpPr/>
        <p:nvPr/>
      </p:nvGrpSpPr>
      <p:grpSpPr>
        <a:xfrm>
          <a:off x="0" y="0"/>
          <a:ext cx="0" cy="0"/>
          <a:chOff x="0" y="0"/>
          <a:chExt cx="0" cy="0"/>
        </a:xfrm>
      </p:grpSpPr>
      <p:pic>
        <p:nvPicPr>
          <p:cNvPr id="10" name="图片 9" descr="3"/>
          <p:cNvPicPr>
            <a:picLocks noChangeAspect="1"/>
          </p:cNvPicPr>
          <p:nvPr userDrawn="1">
            <p:custDataLst>
              <p:tags r:id="rId2"/>
            </p:custDataLst>
          </p:nvPr>
        </p:nvPicPr>
        <p:blipFill>
          <a:blip r:embed="rId3"/>
          <a:srcRect/>
          <a:stretch>
            <a:fillRect/>
          </a:stretch>
        </p:blipFill>
        <p:spPr>
          <a:xfrm rot="5400000">
            <a:off x="13335" y="4937760"/>
            <a:ext cx="1904365" cy="1916430"/>
          </a:xfrm>
          <a:prstGeom prst="rect">
            <a:avLst/>
          </a:prstGeom>
        </p:spPr>
      </p:pic>
      <p:sp>
        <p:nvSpPr>
          <p:cNvPr id="2" name="标题 1"/>
          <p:cNvSpPr>
            <a:spLocks noGrp="1"/>
          </p:cNvSpPr>
          <p:nvPr>
            <p:ph type="title"/>
            <p:custDataLst>
              <p:tags r:id="rId4"/>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90204" pitchFamily="34" charset="0"/>
                <a:ea typeface="幼圆" panose="02010509060101010101" pitchFamily="49"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5"/>
            </p:custDataLst>
          </p:nvPr>
        </p:nvSpPr>
        <p:spPr>
          <a:xfrm>
            <a:off x="669930" y="952508"/>
            <a:ext cx="5283242" cy="381003"/>
          </a:xfrm>
        </p:spPr>
        <p:txBody>
          <a:bodyPr lIns="101600" tIns="38100" rIns="76200" bIns="38100" anchor="t" anchorCtr="0">
            <a:no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lumMod val="85000"/>
                    <a:lumOff val="15000"/>
                  </a:schemeClr>
                </a:solidFill>
                <a:uFillTx/>
                <a:latin typeface="Arial" panose="020B0604020202090204" pitchFamily="34" charset="0"/>
                <a:ea typeface="幼圆" panose="02010509060101010101" pitchFamily="49"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6"/>
            </p:custDataLst>
          </p:nvPr>
        </p:nvSpPr>
        <p:spPr>
          <a:xfrm>
            <a:off x="669925" y="1406525"/>
            <a:ext cx="5283200"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90204" pitchFamily="34" charset="0"/>
                <a:ea typeface="幼圆" panose="02010509060101010101" pitchFamily="49"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9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90204" pitchFamily="34" charset="0"/>
                <a:ea typeface="幼圆" panose="02010509060101010101" pitchFamily="49"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90204" pitchFamily="34" charset="0"/>
                <a:ea typeface="幼圆" panose="02010509060101010101" pitchFamily="49"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90204" pitchFamily="34" charset="0"/>
                <a:ea typeface="幼圆" panose="02010509060101010101" pitchFamily="49"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90204" pitchFamily="34" charset="0"/>
                <a:ea typeface="幼圆" panose="02010509060101010101" pitchFamily="49"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7"/>
            </p:custDataLst>
          </p:nvPr>
        </p:nvSpPr>
        <p:spPr>
          <a:xfrm>
            <a:off x="6235750" y="952508"/>
            <a:ext cx="5283242"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90204" pitchFamily="34" charset="0"/>
              <a:buNone/>
              <a:defRPr kumimoji="0" lang="zh-CN" altLang="en-US" sz="2000" b="0" i="0" u="none" strike="noStrike" kern="1200" cap="none" spc="200" normalizeH="0" baseline="0" noProof="1" dirty="0">
                <a:solidFill>
                  <a:schemeClr val="tx1">
                    <a:lumMod val="85000"/>
                    <a:lumOff val="15000"/>
                  </a:schemeClr>
                </a:solidFill>
                <a:uFillTx/>
                <a:latin typeface="Arial" panose="020B0604020202090204" pitchFamily="34" charset="0"/>
                <a:ea typeface="幼圆" panose="02010509060101010101" pitchFamily="49"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8"/>
            </p:custDataLst>
          </p:nvPr>
        </p:nvSpPr>
        <p:spPr>
          <a:xfrm>
            <a:off x="6235750" y="1406525"/>
            <a:ext cx="5283242"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90204" pitchFamily="34" charset="0"/>
                <a:ea typeface="幼圆" panose="02010509060101010101" pitchFamily="49"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9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90204" pitchFamily="34" charset="0"/>
                <a:ea typeface="幼圆" panose="02010509060101010101" pitchFamily="49"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90204" pitchFamily="34" charset="0"/>
                <a:ea typeface="幼圆" panose="02010509060101010101" pitchFamily="49"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90204" pitchFamily="34" charset="0"/>
                <a:ea typeface="幼圆" panose="02010509060101010101" pitchFamily="49"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90204" pitchFamily="34" charset="0"/>
                <a:ea typeface="幼圆" panose="02010509060101010101" pitchFamily="49"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9"/>
            </p:custDataLst>
          </p:nvPr>
        </p:nvSpPr>
        <p:spPr/>
        <p:txBody>
          <a:bodyPr/>
          <a:lstStyle>
            <a:lvl1pPr>
              <a:defRPr baseline="0">
                <a:solidFill>
                  <a:schemeClr val="tx1">
                    <a:lumMod val="85000"/>
                    <a:lumOff val="15000"/>
                  </a:schemeClr>
                </a:solidFill>
                <a:latin typeface="Arial" panose="020B0604020202090204" pitchFamily="34" charset="0"/>
                <a:ea typeface="幼圆" panose="02010509060101010101" pitchFamily="49" charset="-122"/>
              </a:defRPr>
            </a:lvl1p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10"/>
            </p:custDataLst>
          </p:nvPr>
        </p:nvSpPr>
        <p:spPr/>
        <p:txBody>
          <a:bodyPr/>
          <a:lstStyle>
            <a:lvl1pPr>
              <a:defRPr baseline="0">
                <a:solidFill>
                  <a:schemeClr val="tx1">
                    <a:lumMod val="85000"/>
                    <a:lumOff val="15000"/>
                  </a:schemeClr>
                </a:solidFill>
                <a:latin typeface="Arial" panose="020B0604020202090204" pitchFamily="34" charset="0"/>
                <a:ea typeface="幼圆" panose="02010509060101010101" pitchFamily="49" charset="-122"/>
              </a:defRPr>
            </a:lvl1pPr>
          </a:lstStyle>
          <a:p>
            <a:endParaRPr lang="zh-CN" altLang="en-US"/>
          </a:p>
        </p:txBody>
      </p:sp>
      <p:sp>
        <p:nvSpPr>
          <p:cNvPr id="9" name="灯片编号占位符 8"/>
          <p:cNvSpPr>
            <a:spLocks noGrp="1"/>
          </p:cNvSpPr>
          <p:nvPr>
            <p:ph type="sldNum" sz="quarter" idx="12"/>
            <p:custDataLst>
              <p:tags r:id="rId11"/>
            </p:custDataLst>
          </p:nvPr>
        </p:nvSpPr>
        <p:spPr/>
        <p:txBody>
          <a:bodyPr/>
          <a:lstStyle>
            <a:lvl1pPr>
              <a:defRPr baseline="0">
                <a:solidFill>
                  <a:schemeClr val="tx1">
                    <a:lumMod val="85000"/>
                    <a:lumOff val="15000"/>
                  </a:schemeClr>
                </a:solidFill>
                <a:latin typeface="Arial" panose="020B0604020202090204" pitchFamily="34" charset="0"/>
                <a:ea typeface="幼圆" panose="02010509060101010101" pitchFamily="49"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仅标题">
    <p:bg>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3"/>
            </p:custDataLst>
          </p:nvPr>
        </p:nvSpPr>
        <p:spPr/>
        <p:txBody>
          <a:bodyPr vert="horz" lIns="90170" tIns="46990" rIns="90170" bIns="4699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90204" pitchFamily="34" charset="0"/>
                <a:ea typeface="幼圆" panose="02010509060101010101" pitchFamily="49"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4"/>
            </p:custDataLst>
          </p:nvPr>
        </p:nvSpPr>
        <p:spPr/>
        <p:txBody>
          <a:bodyPr/>
          <a:lstStyle>
            <a:lvl1pPr>
              <a:defRPr baseline="0">
                <a:solidFill>
                  <a:schemeClr val="tx1">
                    <a:lumMod val="85000"/>
                    <a:lumOff val="15000"/>
                  </a:schemeClr>
                </a:solidFill>
                <a:latin typeface="Arial" panose="020B0604020202090204" pitchFamily="34" charset="0"/>
                <a:ea typeface="幼圆" panose="02010509060101010101" pitchFamily="49"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p:txBody>
          <a:bodyPr/>
          <a:lstStyle>
            <a:lvl1pPr>
              <a:defRPr baseline="0">
                <a:solidFill>
                  <a:schemeClr val="tx1">
                    <a:lumMod val="85000"/>
                    <a:lumOff val="15000"/>
                  </a:schemeClr>
                </a:solidFill>
                <a:latin typeface="Arial" panose="020B0604020202090204" pitchFamily="34" charset="0"/>
                <a:ea typeface="幼圆" panose="02010509060101010101" pitchFamily="49" charset="-122"/>
              </a:defRPr>
            </a:lvl1pPr>
          </a:lstStyle>
          <a:p>
            <a:endParaRPr lang="zh-CN" altLang="en-US"/>
          </a:p>
        </p:txBody>
      </p:sp>
      <p:sp>
        <p:nvSpPr>
          <p:cNvPr id="5" name="灯片编号占位符 4"/>
          <p:cNvSpPr>
            <a:spLocks noGrp="1"/>
          </p:cNvSpPr>
          <p:nvPr>
            <p:ph type="sldNum" sz="quarter" idx="12"/>
            <p:custDataLst>
              <p:tags r:id="rId6"/>
            </p:custDataLst>
          </p:nvPr>
        </p:nvSpPr>
        <p:spPr/>
        <p:txBody>
          <a:bodyPr/>
          <a:lstStyle>
            <a:lvl1pPr>
              <a:defRPr baseline="0">
                <a:solidFill>
                  <a:schemeClr val="tx1">
                    <a:lumMod val="85000"/>
                    <a:lumOff val="15000"/>
                  </a:schemeClr>
                </a:solidFill>
                <a:latin typeface="Arial" panose="020B0604020202090204" pitchFamily="34" charset="0"/>
                <a:ea typeface="幼圆" panose="02010509060101010101" pitchFamily="49"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tx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lvl1pPr>
              <a:defRPr baseline="0">
                <a:solidFill>
                  <a:schemeClr val="tx1">
                    <a:lumMod val="85000"/>
                    <a:lumOff val="15000"/>
                  </a:schemeClr>
                </a:solidFill>
                <a:ea typeface="幼圆" panose="02010509060101010101" pitchFamily="49" charset="-122"/>
              </a:defRPr>
            </a:lvl1p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lvl1pPr>
              <a:defRPr baseline="0">
                <a:solidFill>
                  <a:schemeClr val="tx1">
                    <a:lumMod val="85000"/>
                    <a:lumOff val="15000"/>
                  </a:schemeClr>
                </a:solidFill>
                <a:ea typeface="幼圆" panose="02010509060101010101" pitchFamily="49" charset="-122"/>
              </a:defRPr>
            </a:lvl1pPr>
          </a:lstStyle>
          <a:p>
            <a:endParaRPr lang="zh-CN" altLang="en-US"/>
          </a:p>
        </p:txBody>
      </p:sp>
      <p:sp>
        <p:nvSpPr>
          <p:cNvPr id="4" name="灯片编号占位符 3"/>
          <p:cNvSpPr>
            <a:spLocks noGrp="1"/>
          </p:cNvSpPr>
          <p:nvPr>
            <p:ph type="sldNum" sz="quarter" idx="12"/>
            <p:custDataLst>
              <p:tags r:id="rId4"/>
            </p:custDataLst>
          </p:nvPr>
        </p:nvSpPr>
        <p:spPr/>
        <p:txBody>
          <a:bodyPr/>
          <a:lstStyle>
            <a:lvl1pPr>
              <a:defRPr baseline="0">
                <a:solidFill>
                  <a:schemeClr val="tx1">
                    <a:lumMod val="85000"/>
                    <a:lumOff val="15000"/>
                  </a:schemeClr>
                </a:solidFill>
                <a:ea typeface="幼圆" panose="02010509060101010101" pitchFamily="49"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tx2"/>
        </a:solidFill>
        <a:effectLst/>
      </p:bgPr>
    </p:bg>
    <p:spTree>
      <p:nvGrpSpPr>
        <p:cNvPr id="1" name=""/>
        <p:cNvGrpSpPr/>
        <p:nvPr/>
      </p:nvGrpSpPr>
      <p:grpSpPr>
        <a:xfrm>
          <a:off x="0" y="0"/>
          <a:ext cx="0" cy="0"/>
          <a:chOff x="0" y="0"/>
          <a:chExt cx="0" cy="0"/>
        </a:xfrm>
      </p:grpSpPr>
      <p:pic>
        <p:nvPicPr>
          <p:cNvPr id="10" name="图片 9" descr="3"/>
          <p:cNvPicPr>
            <a:picLocks noChangeAspect="1"/>
          </p:cNvPicPr>
          <p:nvPr userDrawn="1">
            <p:custDataLst>
              <p:tags r:id="rId2"/>
            </p:custDataLst>
          </p:nvPr>
        </p:nvPicPr>
        <p:blipFill>
          <a:blip r:embed="rId3"/>
          <a:srcRect/>
          <a:stretch>
            <a:fillRect/>
          </a:stretch>
        </p:blipFill>
        <p:spPr>
          <a:xfrm>
            <a:off x="10286365" y="4938395"/>
            <a:ext cx="1904365" cy="1916430"/>
          </a:xfrm>
          <a:prstGeom prst="rect">
            <a:avLst/>
          </a:prstGeom>
        </p:spPr>
      </p:pic>
      <p:sp>
        <p:nvSpPr>
          <p:cNvPr id="2" name="标题 1"/>
          <p:cNvSpPr>
            <a:spLocks noGrp="1"/>
          </p:cNvSpPr>
          <p:nvPr>
            <p:ph type="title"/>
            <p:custDataLst>
              <p:tags r:id="rId4"/>
            </p:custDataLst>
          </p:nvPr>
        </p:nvSpPr>
        <p:spPr>
          <a:xfrm>
            <a:off x="669930"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90204" pitchFamily="34" charset="0"/>
                <a:ea typeface="幼圆" panose="02010509060101010101" pitchFamily="49"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5"/>
            </p:custDataLst>
          </p:nvPr>
        </p:nvSpPr>
        <p:spPr>
          <a:xfrm>
            <a:off x="669930" y="952508"/>
            <a:ext cx="5283242" cy="5388907"/>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90204" pitchFamily="34" charset="0"/>
              <a:buNone/>
              <a:defRPr kumimoji="0" lang="zh-CN" altLang="en-US" sz="1600" b="0" i="0" u="none" strike="noStrike" kern="1200" cap="none" spc="150" normalizeH="0" baseline="0" noProof="1" dirty="0">
                <a:solidFill>
                  <a:schemeClr val="tx1">
                    <a:lumMod val="85000"/>
                    <a:lumOff val="15000"/>
                  </a:schemeClr>
                </a:solidFill>
                <a:uFillTx/>
                <a:latin typeface="Arial" panose="020B0604020202090204" pitchFamily="34" charset="0"/>
                <a:ea typeface="幼圆" panose="02010509060101010101" pitchFamily="49"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9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6"/>
            </p:custDataLst>
          </p:nvPr>
        </p:nvSpPr>
        <p:spPr>
          <a:xfrm>
            <a:off x="6238925" y="952508"/>
            <a:ext cx="5283242"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90204" pitchFamily="34" charset="0"/>
                <a:ea typeface="幼圆" panose="02010509060101010101" pitchFamily="49"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7"/>
            </p:custDataLst>
          </p:nvPr>
        </p:nvSpPr>
        <p:spPr/>
        <p:txBody>
          <a:bodyPr/>
          <a:lstStyle>
            <a:lvl1pPr>
              <a:defRPr baseline="0">
                <a:solidFill>
                  <a:schemeClr val="tx1">
                    <a:lumMod val="85000"/>
                    <a:lumOff val="15000"/>
                  </a:schemeClr>
                </a:solidFill>
                <a:latin typeface="Arial" panose="020B0604020202090204" pitchFamily="34" charset="0"/>
                <a:ea typeface="幼圆" panose="02010509060101010101" pitchFamily="49" charset="-122"/>
              </a:defRPr>
            </a:lvl1p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8"/>
            </p:custDataLst>
          </p:nvPr>
        </p:nvSpPr>
        <p:spPr/>
        <p:txBody>
          <a:bodyPr/>
          <a:lstStyle>
            <a:lvl1pPr>
              <a:defRPr baseline="0">
                <a:solidFill>
                  <a:schemeClr val="tx1">
                    <a:lumMod val="85000"/>
                    <a:lumOff val="15000"/>
                  </a:schemeClr>
                </a:solidFill>
                <a:latin typeface="Arial" panose="020B0604020202090204" pitchFamily="34" charset="0"/>
                <a:ea typeface="幼圆" panose="02010509060101010101" pitchFamily="49" charset="-122"/>
              </a:defRPr>
            </a:lvl1pPr>
          </a:lstStyle>
          <a:p>
            <a:endParaRPr lang="zh-CN" altLang="en-US" dirty="0"/>
          </a:p>
        </p:txBody>
      </p:sp>
      <p:sp>
        <p:nvSpPr>
          <p:cNvPr id="7" name="灯片编号占位符 6"/>
          <p:cNvSpPr>
            <a:spLocks noGrp="1"/>
          </p:cNvSpPr>
          <p:nvPr>
            <p:ph type="sldNum" sz="quarter" idx="12"/>
            <p:custDataLst>
              <p:tags r:id="rId9"/>
            </p:custDataLst>
          </p:nvPr>
        </p:nvSpPr>
        <p:spPr/>
        <p:txBody>
          <a:bodyPr/>
          <a:lstStyle>
            <a:lvl1pPr>
              <a:defRPr baseline="0">
                <a:solidFill>
                  <a:schemeClr val="tx1">
                    <a:lumMod val="85000"/>
                    <a:lumOff val="15000"/>
                  </a:schemeClr>
                </a:solidFill>
                <a:latin typeface="Arial" panose="020B0604020202090204" pitchFamily="34" charset="0"/>
                <a:ea typeface="幼圆" panose="02010509060101010101" pitchFamily="49" charset="-122"/>
              </a:defRPr>
            </a:lvl1pPr>
          </a:lstStyle>
          <a:p>
            <a:fld id="{FABC47A4-756D-490B-A52F-7D9E2C9FC05F}"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tx2"/>
        </a:solidFill>
        <a:effectLst/>
      </p:bgPr>
    </p:bg>
    <p:spTree>
      <p:nvGrpSpPr>
        <p:cNvPr id="1" name=""/>
        <p:cNvGrpSpPr/>
        <p:nvPr/>
      </p:nvGrpSpPr>
      <p:grpSpPr>
        <a:xfrm>
          <a:off x="0" y="0"/>
          <a:ext cx="0" cy="0"/>
          <a:chOff x="0" y="0"/>
          <a:chExt cx="0" cy="0"/>
        </a:xfrm>
      </p:grpSpPr>
      <p:grpSp>
        <p:nvGrpSpPr>
          <p:cNvPr id="8" name="组合 7"/>
          <p:cNvGrpSpPr/>
          <p:nvPr userDrawn="1">
            <p:custDataLst>
              <p:tags r:id="rId2"/>
            </p:custDataLst>
          </p:nvPr>
        </p:nvGrpSpPr>
        <p:grpSpPr>
          <a:xfrm>
            <a:off x="-2" y="304775"/>
            <a:ext cx="12193272" cy="6557035"/>
            <a:chOff x="-2" y="304775"/>
            <a:chExt cx="12193272" cy="6557035"/>
          </a:xfrm>
        </p:grpSpPr>
        <p:pic>
          <p:nvPicPr>
            <p:cNvPr id="9" name="图片 8" descr="3"/>
            <p:cNvPicPr>
              <a:picLocks noChangeAspect="1"/>
            </p:cNvPicPr>
            <p:nvPr userDrawn="1">
              <p:custDataLst>
                <p:tags r:id="rId3"/>
              </p:custDataLst>
            </p:nvPr>
          </p:nvPicPr>
          <p:blipFill>
            <a:blip r:embed="rId4"/>
            <a:srcRect/>
            <a:stretch>
              <a:fillRect/>
            </a:stretch>
          </p:blipFill>
          <p:spPr>
            <a:xfrm flipH="1">
              <a:off x="-2" y="4746047"/>
              <a:ext cx="2095501" cy="2108777"/>
            </a:xfrm>
            <a:prstGeom prst="rect">
              <a:avLst/>
            </a:prstGeom>
          </p:spPr>
        </p:pic>
        <p:sp>
          <p:nvSpPr>
            <p:cNvPr id="11" name="矩形 10"/>
            <p:cNvSpPr/>
            <p:nvPr userDrawn="1">
              <p:custDataLst>
                <p:tags r:id="rId5"/>
              </p:custDataLst>
            </p:nvPr>
          </p:nvSpPr>
          <p:spPr>
            <a:xfrm>
              <a:off x="292053" y="304775"/>
              <a:ext cx="11607893" cy="6248450"/>
            </a:xfrm>
            <a:prstGeom prst="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en-US" altLang="zh-CN" baseline="0">
                <a:solidFill>
                  <a:schemeClr val="tx1">
                    <a:lumMod val="85000"/>
                    <a:lumOff val="15000"/>
                  </a:schemeClr>
                </a:solidFill>
                <a:latin typeface="Arial" panose="020B0604020202090204" pitchFamily="34" charset="0"/>
                <a:ea typeface="幼圆" panose="02010509060101010101" pitchFamily="49" charset="-122"/>
                <a:cs typeface="Viner Hand ITC" panose="03070502030502020203" charset="0"/>
                <a:sym typeface="+mn-ea"/>
              </a:endParaRPr>
            </a:p>
          </p:txBody>
        </p:sp>
        <p:pic>
          <p:nvPicPr>
            <p:cNvPr id="12" name="图片 11" descr="1"/>
            <p:cNvPicPr>
              <a:picLocks noChangeAspect="1"/>
            </p:cNvPicPr>
            <p:nvPr userDrawn="1">
              <p:custDataLst>
                <p:tags r:id="rId6"/>
              </p:custDataLst>
            </p:nvPr>
          </p:nvPicPr>
          <p:blipFill>
            <a:blip r:embed="rId7"/>
            <a:srcRect b="-14"/>
            <a:stretch>
              <a:fillRect/>
            </a:stretch>
          </p:blipFill>
          <p:spPr>
            <a:xfrm>
              <a:off x="10222230" y="5323840"/>
              <a:ext cx="1971040" cy="1537970"/>
            </a:xfrm>
            <a:prstGeom prst="rect">
              <a:avLst/>
            </a:prstGeom>
          </p:spPr>
        </p:pic>
      </p:grpSp>
      <p:sp>
        <p:nvSpPr>
          <p:cNvPr id="2" name="竖排标题 1"/>
          <p:cNvSpPr>
            <a:spLocks noGrp="1"/>
          </p:cNvSpPr>
          <p:nvPr>
            <p:ph type="title" orient="vert"/>
            <p:custDataLst>
              <p:tags r:id="rId8"/>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90204" pitchFamily="34" charset="0"/>
                <a:ea typeface="幼圆" panose="02010509060101010101" pitchFamily="49"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9"/>
            </p:custDataLst>
          </p:nvPr>
        </p:nvSpPr>
        <p:spPr>
          <a:xfrm>
            <a:off x="669925" y="952500"/>
            <a:ext cx="9828101" cy="5388907"/>
          </a:xfrm>
        </p:spPr>
        <p:txBody>
          <a:bodyPr vert="eaVert"/>
          <a:lstStyle>
            <a:lvl1pPr indent="0" eaLnBrk="1" fontAlgn="auto" latinLnBrk="0" hangingPunct="1">
              <a:defRPr baseline="0">
                <a:solidFill>
                  <a:schemeClr val="tx1">
                    <a:lumMod val="85000"/>
                    <a:lumOff val="15000"/>
                  </a:schemeClr>
                </a:solidFill>
                <a:latin typeface="Arial" panose="020B0604020202090204" pitchFamily="34" charset="0"/>
                <a:ea typeface="幼圆" panose="02010509060101010101" pitchFamily="49" charset="-122"/>
              </a:defRPr>
            </a:lvl1pPr>
            <a:lvl2pPr indent="0" eaLnBrk="1" fontAlgn="auto" latinLnBrk="0" hangingPunct="1">
              <a:defRPr baseline="0">
                <a:solidFill>
                  <a:schemeClr val="tx1">
                    <a:lumMod val="85000"/>
                    <a:lumOff val="15000"/>
                  </a:schemeClr>
                </a:solidFill>
                <a:latin typeface="Arial" panose="020B0604020202090204" pitchFamily="34" charset="0"/>
                <a:ea typeface="幼圆" panose="02010509060101010101" pitchFamily="49" charset="-122"/>
              </a:defRPr>
            </a:lvl2pPr>
            <a:lvl3pPr indent="0" eaLnBrk="1" fontAlgn="auto" latinLnBrk="0" hangingPunct="1">
              <a:defRPr baseline="0">
                <a:solidFill>
                  <a:schemeClr val="tx1">
                    <a:lumMod val="85000"/>
                    <a:lumOff val="15000"/>
                  </a:schemeClr>
                </a:solidFill>
                <a:latin typeface="Arial" panose="020B0604020202090204" pitchFamily="34" charset="0"/>
                <a:ea typeface="幼圆" panose="02010509060101010101" pitchFamily="49" charset="-122"/>
              </a:defRPr>
            </a:lvl3pPr>
            <a:lvl4pPr indent="0" eaLnBrk="1" fontAlgn="auto" latinLnBrk="0" hangingPunct="1">
              <a:defRPr baseline="0">
                <a:solidFill>
                  <a:schemeClr val="tx1">
                    <a:lumMod val="85000"/>
                    <a:lumOff val="15000"/>
                  </a:schemeClr>
                </a:solidFill>
                <a:latin typeface="Arial" panose="020B0604020202090204" pitchFamily="34" charset="0"/>
                <a:ea typeface="幼圆" panose="02010509060101010101" pitchFamily="49" charset="-122"/>
              </a:defRPr>
            </a:lvl4pPr>
            <a:lvl5pPr indent="0" eaLnBrk="1" fontAlgn="auto" latinLnBrk="0" hangingPunct="1">
              <a:defRPr baseline="0">
                <a:solidFill>
                  <a:schemeClr val="tx1">
                    <a:lumMod val="85000"/>
                    <a:lumOff val="15000"/>
                  </a:schemeClr>
                </a:solidFill>
                <a:latin typeface="Arial" panose="020B0604020202090204" pitchFamily="34" charset="0"/>
                <a:ea typeface="幼圆" panose="02010509060101010101" pitchFamily="49"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10"/>
            </p:custDataLst>
          </p:nvPr>
        </p:nvSpPr>
        <p:spPr/>
        <p:txBody>
          <a:bodyPr/>
          <a:lstStyle>
            <a:lvl1pPr>
              <a:defRPr baseline="0">
                <a:solidFill>
                  <a:schemeClr val="tx1">
                    <a:lumMod val="85000"/>
                    <a:lumOff val="15000"/>
                  </a:schemeClr>
                </a:solidFill>
                <a:latin typeface="Arial" panose="020B0604020202090204" pitchFamily="34" charset="0"/>
                <a:ea typeface="幼圆" panose="02010509060101010101" pitchFamily="49"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1"/>
            </p:custDataLst>
          </p:nvPr>
        </p:nvSpPr>
        <p:spPr/>
        <p:txBody>
          <a:bodyPr/>
          <a:lstStyle>
            <a:lvl1pPr>
              <a:defRPr baseline="0">
                <a:solidFill>
                  <a:schemeClr val="tx1">
                    <a:lumMod val="85000"/>
                    <a:lumOff val="15000"/>
                  </a:schemeClr>
                </a:solidFill>
                <a:latin typeface="Arial" panose="020B0604020202090204" pitchFamily="34" charset="0"/>
                <a:ea typeface="幼圆" panose="02010509060101010101" pitchFamily="49" charset="-122"/>
              </a:defRPr>
            </a:lvl1pPr>
          </a:lstStyle>
          <a:p>
            <a:endParaRPr lang="zh-CN" altLang="en-US"/>
          </a:p>
        </p:txBody>
      </p:sp>
      <p:sp>
        <p:nvSpPr>
          <p:cNvPr id="6" name="灯片编号占位符 5"/>
          <p:cNvSpPr>
            <a:spLocks noGrp="1"/>
          </p:cNvSpPr>
          <p:nvPr>
            <p:ph type="sldNum" sz="quarter" idx="12"/>
            <p:custDataLst>
              <p:tags r:id="rId12"/>
            </p:custDataLst>
          </p:nvPr>
        </p:nvSpPr>
        <p:spPr/>
        <p:txBody>
          <a:bodyPr/>
          <a:lstStyle>
            <a:lvl1pPr>
              <a:defRPr baseline="0">
                <a:solidFill>
                  <a:schemeClr val="tx1">
                    <a:lumMod val="85000"/>
                    <a:lumOff val="15000"/>
                  </a:schemeClr>
                </a:solidFill>
                <a:latin typeface="Arial" panose="020B0604020202090204" pitchFamily="34" charset="0"/>
                <a:ea typeface="幼圆" panose="02010509060101010101" pitchFamily="49"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tx2"/>
        </a:solidFill>
        <a:effectLst/>
      </p:bgPr>
    </p:bg>
    <p:spTree>
      <p:nvGrpSpPr>
        <p:cNvPr id="1" name=""/>
        <p:cNvGrpSpPr/>
        <p:nvPr/>
      </p:nvGrpSpPr>
      <p:grpSpPr>
        <a:xfrm>
          <a:off x="0" y="0"/>
          <a:ext cx="0" cy="0"/>
          <a:chOff x="0" y="0"/>
          <a:chExt cx="0" cy="0"/>
        </a:xfrm>
      </p:grpSpPr>
      <p:grpSp>
        <p:nvGrpSpPr>
          <p:cNvPr id="9" name="组合 8"/>
          <p:cNvGrpSpPr/>
          <p:nvPr userDrawn="1">
            <p:custDataLst>
              <p:tags r:id="rId2"/>
            </p:custDataLst>
          </p:nvPr>
        </p:nvGrpSpPr>
        <p:grpSpPr>
          <a:xfrm>
            <a:off x="-2" y="304775"/>
            <a:ext cx="12193272" cy="6557035"/>
            <a:chOff x="-2" y="304775"/>
            <a:chExt cx="12193272" cy="6557035"/>
          </a:xfrm>
        </p:grpSpPr>
        <p:pic>
          <p:nvPicPr>
            <p:cNvPr id="10" name="图片 9" descr="3"/>
            <p:cNvPicPr>
              <a:picLocks noChangeAspect="1"/>
            </p:cNvPicPr>
            <p:nvPr userDrawn="1">
              <p:custDataLst>
                <p:tags r:id="rId3"/>
              </p:custDataLst>
            </p:nvPr>
          </p:nvPicPr>
          <p:blipFill>
            <a:blip r:embed="rId4"/>
            <a:srcRect/>
            <a:stretch>
              <a:fillRect/>
            </a:stretch>
          </p:blipFill>
          <p:spPr>
            <a:xfrm flipH="1">
              <a:off x="-2" y="4746047"/>
              <a:ext cx="2095501" cy="2108777"/>
            </a:xfrm>
            <a:prstGeom prst="rect">
              <a:avLst/>
            </a:prstGeom>
          </p:spPr>
        </p:pic>
        <p:sp>
          <p:nvSpPr>
            <p:cNvPr id="11" name="矩形 10"/>
            <p:cNvSpPr/>
            <p:nvPr userDrawn="1">
              <p:custDataLst>
                <p:tags r:id="rId5"/>
              </p:custDataLst>
            </p:nvPr>
          </p:nvSpPr>
          <p:spPr>
            <a:xfrm>
              <a:off x="292053" y="304775"/>
              <a:ext cx="11607893" cy="6248450"/>
            </a:xfrm>
            <a:prstGeom prst="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en-US" altLang="zh-CN" baseline="0">
                <a:solidFill>
                  <a:schemeClr val="tx1">
                    <a:lumMod val="85000"/>
                    <a:lumOff val="15000"/>
                  </a:schemeClr>
                </a:solidFill>
                <a:latin typeface="Arial" panose="020B0604020202090204" pitchFamily="34" charset="0"/>
                <a:ea typeface="幼圆" panose="02010509060101010101" pitchFamily="49" charset="-122"/>
                <a:cs typeface="Viner Hand ITC" panose="03070502030502020203" charset="0"/>
                <a:sym typeface="+mn-ea"/>
              </a:endParaRPr>
            </a:p>
          </p:txBody>
        </p:sp>
        <p:pic>
          <p:nvPicPr>
            <p:cNvPr id="12" name="图片 11" descr="1"/>
            <p:cNvPicPr>
              <a:picLocks noChangeAspect="1"/>
            </p:cNvPicPr>
            <p:nvPr userDrawn="1">
              <p:custDataLst>
                <p:tags r:id="rId6"/>
              </p:custDataLst>
            </p:nvPr>
          </p:nvPicPr>
          <p:blipFill>
            <a:blip r:embed="rId7"/>
            <a:srcRect b="-14"/>
            <a:stretch>
              <a:fillRect/>
            </a:stretch>
          </p:blipFill>
          <p:spPr>
            <a:xfrm>
              <a:off x="10222230" y="5323840"/>
              <a:ext cx="1971040" cy="1537970"/>
            </a:xfrm>
            <a:prstGeom prst="rect">
              <a:avLst/>
            </a:prstGeom>
          </p:spPr>
        </p:pic>
      </p:grpSp>
      <p:sp>
        <p:nvSpPr>
          <p:cNvPr id="3" name="日期占位符 2"/>
          <p:cNvSpPr>
            <a:spLocks noGrp="1"/>
          </p:cNvSpPr>
          <p:nvPr>
            <p:ph type="dt" sz="half" idx="10"/>
            <p:custDataLst>
              <p:tags r:id="rId8"/>
            </p:custDataLst>
          </p:nvPr>
        </p:nvSpPr>
        <p:spPr/>
        <p:txBody>
          <a:bodyPr/>
          <a:lstStyle>
            <a:lvl1pPr>
              <a:defRPr baseline="0">
                <a:solidFill>
                  <a:schemeClr val="tx1">
                    <a:lumMod val="85000"/>
                    <a:lumOff val="15000"/>
                  </a:schemeClr>
                </a:solidFill>
                <a:latin typeface="Arial" panose="020B0604020202090204" pitchFamily="34" charset="0"/>
                <a:ea typeface="幼圆" panose="02010509060101010101" pitchFamily="49"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a:lstStyle>
            <a:lvl1pPr>
              <a:defRPr baseline="0">
                <a:solidFill>
                  <a:schemeClr val="tx1">
                    <a:lumMod val="85000"/>
                    <a:lumOff val="15000"/>
                  </a:schemeClr>
                </a:solidFill>
                <a:latin typeface="Arial" panose="020B0604020202090204" pitchFamily="34" charset="0"/>
                <a:ea typeface="幼圆" panose="02010509060101010101" pitchFamily="49" charset="-122"/>
              </a:defRPr>
            </a:lvl1pPr>
          </a:lstStyle>
          <a:p>
            <a:endParaRPr lang="zh-CN" altLang="en-US"/>
          </a:p>
        </p:txBody>
      </p:sp>
      <p:sp>
        <p:nvSpPr>
          <p:cNvPr id="5" name="灯片编号占位符 4"/>
          <p:cNvSpPr>
            <a:spLocks noGrp="1"/>
          </p:cNvSpPr>
          <p:nvPr>
            <p:ph type="sldNum" sz="quarter" idx="12"/>
            <p:custDataLst>
              <p:tags r:id="rId10"/>
            </p:custDataLst>
          </p:nvPr>
        </p:nvSpPr>
        <p:spPr/>
        <p:txBody>
          <a:bodyPr/>
          <a:lstStyle>
            <a:lvl1pPr>
              <a:defRPr baseline="0">
                <a:solidFill>
                  <a:schemeClr val="tx1">
                    <a:lumMod val="85000"/>
                    <a:lumOff val="15000"/>
                  </a:schemeClr>
                </a:solidFill>
                <a:latin typeface="Arial" panose="020B0604020202090204" pitchFamily="34" charset="0"/>
                <a:ea typeface="幼圆" panose="02010509060101010101" pitchFamily="49" charset="-122"/>
              </a:defRPr>
            </a:lvl1p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11"/>
            </p:custDataLst>
          </p:nvPr>
        </p:nvSpPr>
        <p:spPr>
          <a:xfrm>
            <a:off x="669930" y="952508"/>
            <a:ext cx="10852237" cy="5388907"/>
          </a:xfrm>
        </p:spPr>
        <p:txBody>
          <a:bodyPr/>
          <a:lstStyle>
            <a:lvl1pPr>
              <a:defRPr baseline="0">
                <a:solidFill>
                  <a:schemeClr val="tx1">
                    <a:lumMod val="85000"/>
                    <a:lumOff val="15000"/>
                  </a:schemeClr>
                </a:solidFill>
                <a:latin typeface="Arial" panose="020B0604020202090204" pitchFamily="34" charset="0"/>
                <a:ea typeface="幼圆" panose="02010509060101010101" pitchFamily="49" charset="-122"/>
              </a:defRPr>
            </a:lvl1pPr>
            <a:lvl2pPr>
              <a:defRPr baseline="0">
                <a:solidFill>
                  <a:schemeClr val="tx1">
                    <a:lumMod val="85000"/>
                    <a:lumOff val="15000"/>
                  </a:schemeClr>
                </a:solidFill>
                <a:latin typeface="Arial" panose="020B0604020202090204" pitchFamily="34" charset="0"/>
                <a:ea typeface="幼圆" panose="02010509060101010101" pitchFamily="49" charset="-122"/>
              </a:defRPr>
            </a:lvl2pPr>
            <a:lvl3pPr>
              <a:defRPr baseline="0">
                <a:solidFill>
                  <a:schemeClr val="tx1">
                    <a:lumMod val="85000"/>
                    <a:lumOff val="15000"/>
                  </a:schemeClr>
                </a:solidFill>
                <a:latin typeface="Arial" panose="020B0604020202090204" pitchFamily="34" charset="0"/>
                <a:ea typeface="幼圆" panose="02010509060101010101" pitchFamily="49" charset="-122"/>
              </a:defRPr>
            </a:lvl3pPr>
            <a:lvl4pPr>
              <a:defRPr baseline="0">
                <a:solidFill>
                  <a:schemeClr val="tx1">
                    <a:lumMod val="85000"/>
                    <a:lumOff val="15000"/>
                  </a:schemeClr>
                </a:solidFill>
                <a:latin typeface="Arial" panose="020B0604020202090204" pitchFamily="34" charset="0"/>
                <a:ea typeface="幼圆" panose="02010509060101010101" pitchFamily="49" charset="-122"/>
              </a:defRPr>
            </a:lvl4pPr>
            <a:lvl5pPr>
              <a:defRPr baseline="0">
                <a:solidFill>
                  <a:schemeClr val="tx1">
                    <a:lumMod val="85000"/>
                    <a:lumOff val="15000"/>
                  </a:schemeClr>
                </a:solidFill>
                <a:latin typeface="Arial" panose="020B0604020202090204" pitchFamily="34" charset="0"/>
                <a:ea typeface="幼圆" panose="02010509060101010101" pitchFamily="49"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末尾幻灯片">
    <p:bg>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sp>
        <p:nvSpPr>
          <p:cNvPr id="2" name="标题 1"/>
          <p:cNvSpPr>
            <a:spLocks noGrp="1"/>
          </p:cNvSpPr>
          <p:nvPr>
            <p:ph type="title" hasCustomPrompt="1"/>
            <p:custDataLst>
              <p:tags r:id="rId3"/>
            </p:custDataLst>
          </p:nvPr>
        </p:nvSpPr>
        <p:spPr>
          <a:xfrm>
            <a:off x="2100345" y="2104135"/>
            <a:ext cx="7991310" cy="2208296"/>
          </a:xfrm>
          <a:noFill/>
          <a:extLst>
            <a:ext uri="{909E8E84-426E-40DD-AFC4-6F175D3DCCD1}">
              <a14:hiddenFill xmlns:a14="http://schemas.microsoft.com/office/drawing/2010/main">
                <a:solidFill>
                  <a:srgbClr val="FFDE75"/>
                </a:solidFill>
              </a14:hiddenFill>
            </a:ext>
          </a:extLst>
        </p:spPr>
        <p:txBody>
          <a:bodyPr vert="horz" lIns="90170" tIns="46990" rIns="90170" bIns="46990" rtlCol="0" anchor="b" anchorCtr="0">
            <a:normAutofit/>
          </a:bodyPr>
          <a:lstStyle>
            <a:lvl1pPr marL="0" marR="0" algn="ctr" defTabSz="914400" rtl="0" eaLnBrk="1" fontAlgn="auto" latinLnBrk="0" hangingPunct="1">
              <a:lnSpc>
                <a:spcPct val="100000"/>
              </a:lnSpc>
              <a:buNone/>
              <a:defRPr kumimoji="0" lang="zh-CN" altLang="en-US" sz="10000" b="1" i="0" u="none" strike="noStrike" kern="1200" cap="none" spc="0" normalizeH="0" baseline="0" noProof="1" dirty="0">
                <a:ln>
                  <a:noFill/>
                </a:ln>
                <a:solidFill>
                  <a:schemeClr val="tx1">
                    <a:lumMod val="85000"/>
                    <a:lumOff val="15000"/>
                  </a:schemeClr>
                </a:solidFill>
                <a:uFillTx/>
                <a:latin typeface="Arial" panose="020B0604020202090204" pitchFamily="34" charset="0"/>
                <a:ea typeface="汉仪乐喵体W" panose="00020600040101010101" pitchFamily="18" charset="-122"/>
                <a:cs typeface="+mj-cs"/>
                <a:sym typeface="+mn-ea"/>
              </a:defRPr>
            </a:lvl1pPr>
          </a:lstStyle>
          <a:p>
            <a:pPr lvl="0"/>
            <a:r>
              <a:rPr dirty="0">
                <a:sym typeface="+mn-ea"/>
              </a:rPr>
              <a:t>编辑标题</a:t>
            </a:r>
            <a:endParaRPr dirty="0">
              <a:sym typeface="+mn-ea"/>
            </a:endParaRPr>
          </a:p>
        </p:txBody>
      </p:sp>
      <p:sp>
        <p:nvSpPr>
          <p:cNvPr id="3" name="日期占位符 2"/>
          <p:cNvSpPr>
            <a:spLocks noGrp="1"/>
          </p:cNvSpPr>
          <p:nvPr>
            <p:ph type="dt" sz="half" idx="10"/>
            <p:custDataLst>
              <p:tags r:id="rId4"/>
            </p:custDataLst>
          </p:nvPr>
        </p:nvSpPr>
        <p:spPr/>
        <p:txBody>
          <a:bodyPr/>
          <a:lstStyle>
            <a:lvl1pPr>
              <a:defRPr baseline="0">
                <a:solidFill>
                  <a:schemeClr val="tx1">
                    <a:lumMod val="85000"/>
                    <a:lumOff val="15000"/>
                  </a:schemeClr>
                </a:solidFill>
                <a:latin typeface="Arial" panose="020B0604020202090204" pitchFamily="34" charset="0"/>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p:txBody>
          <a:bodyPr/>
          <a:lstStyle>
            <a:lvl1pPr>
              <a:defRPr baseline="0">
                <a:solidFill>
                  <a:schemeClr val="tx1">
                    <a:lumMod val="85000"/>
                    <a:lumOff val="15000"/>
                  </a:schemeClr>
                </a:solidFill>
                <a:latin typeface="Arial" panose="020B0604020202090204" pitchFamily="34" charset="0"/>
              </a:defRPr>
            </a:lvl1pPr>
          </a:lstStyle>
          <a:p>
            <a:endParaRPr lang="zh-CN" altLang="en-US"/>
          </a:p>
        </p:txBody>
      </p:sp>
      <p:sp>
        <p:nvSpPr>
          <p:cNvPr id="5" name="灯片编号占位符 4"/>
          <p:cNvSpPr>
            <a:spLocks noGrp="1"/>
          </p:cNvSpPr>
          <p:nvPr>
            <p:ph type="sldNum" sz="quarter" idx="12"/>
            <p:custDataLst>
              <p:tags r:id="rId6"/>
            </p:custDataLst>
          </p:nvPr>
        </p:nvSpPr>
        <p:spPr/>
        <p:txBody>
          <a:bodyPr/>
          <a:lstStyle>
            <a:lvl1pPr>
              <a:defRPr baseline="0">
                <a:solidFill>
                  <a:schemeClr val="tx1">
                    <a:lumMod val="85000"/>
                    <a:lumOff val="15000"/>
                  </a:schemeClr>
                </a:solidFill>
                <a:latin typeface="Arial" panose="020B0604020202090204" pitchFamily="34" charset="0"/>
              </a:defRPr>
            </a:lvl1pPr>
          </a:lstStyle>
          <a:p>
            <a:fld id="{49AE70B2-8BF9-45C0-BB95-33D1B9D3A854}" type="slidenum">
              <a:rPr lang="zh-CN" altLang="en-US" smtClean="0"/>
            </a:fld>
            <a:endParaRPr lang="zh-CN" altLang="en-US"/>
          </a:p>
        </p:txBody>
      </p:sp>
      <p:sp>
        <p:nvSpPr>
          <p:cNvPr id="9" name="文本占位符 8"/>
          <p:cNvSpPr>
            <a:spLocks noGrp="1"/>
          </p:cNvSpPr>
          <p:nvPr>
            <p:ph type="body" sz="quarter" idx="13" hasCustomPrompt="1"/>
            <p:custDataLst>
              <p:tags r:id="rId7"/>
            </p:custDataLst>
          </p:nvPr>
        </p:nvSpPr>
        <p:spPr>
          <a:xfrm>
            <a:off x="2100580" y="4321175"/>
            <a:ext cx="7991475" cy="536575"/>
          </a:xfrm>
        </p:spPr>
        <p:txBody>
          <a:bodyPr>
            <a:normAutofit/>
          </a:bodyPr>
          <a:lstStyle>
            <a:lvl1pPr marL="0" indent="0" algn="ctr">
              <a:buNone/>
              <a:defRPr sz="2000"/>
            </a:lvl1pPr>
          </a:lstStyle>
          <a:p>
            <a:pPr lvl="0"/>
            <a:r>
              <a:rPr lang="zh-CN" altLang="en-US" dirty="0"/>
              <a:t>编辑文本</a:t>
            </a:r>
            <a:endParaRPr lang="zh-CN" alt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通用">
    <p:bg>
      <p:bgPr>
        <a:solidFill>
          <a:schemeClr val="tx2"/>
        </a:solidFill>
        <a:effectLst/>
      </p:bgPr>
    </p:bg>
    <p:spTree>
      <p:nvGrpSpPr>
        <p:cNvPr id="1" name=""/>
        <p:cNvGrpSpPr/>
        <p:nvPr/>
      </p:nvGrpSpPr>
      <p:grpSpPr>
        <a:xfrm>
          <a:off x="0" y="0"/>
          <a:ext cx="0" cy="0"/>
          <a:chOff x="0" y="0"/>
          <a:chExt cx="0" cy="0"/>
        </a:xfrm>
      </p:grpSpPr>
      <p:pic>
        <p:nvPicPr>
          <p:cNvPr id="8" name="图片 7" descr="3"/>
          <p:cNvPicPr>
            <a:picLocks noChangeAspect="1"/>
          </p:cNvPicPr>
          <p:nvPr userDrawn="1">
            <p:custDataLst>
              <p:tags r:id="rId2"/>
            </p:custDataLst>
          </p:nvPr>
        </p:nvPicPr>
        <p:blipFill>
          <a:blip r:embed="rId3"/>
          <a:srcRect/>
          <a:stretch>
            <a:fillRect/>
          </a:stretch>
        </p:blipFill>
        <p:spPr>
          <a:xfrm>
            <a:off x="10286365" y="4938395"/>
            <a:ext cx="1904365" cy="1916430"/>
          </a:xfrm>
          <a:prstGeom prst="rect">
            <a:avLst/>
          </a:prstGeom>
        </p:spPr>
      </p:pic>
      <p:sp>
        <p:nvSpPr>
          <p:cNvPr id="2" name="标题 1"/>
          <p:cNvSpPr>
            <a:spLocks noGrp="1"/>
          </p:cNvSpPr>
          <p:nvPr>
            <p:ph type="title"/>
            <p:custDataLst>
              <p:tags r:id="rId4"/>
            </p:custDataLst>
          </p:nvPr>
        </p:nvSpPr>
        <p:spPr/>
        <p:txBody>
          <a:bodyPr>
            <a:normAutofit/>
          </a:bodyPr>
          <a:lstStyle>
            <a:lvl1pPr>
              <a:defRPr baseline="0">
                <a:solidFill>
                  <a:schemeClr val="tx1">
                    <a:lumMod val="85000"/>
                    <a:lumOff val="15000"/>
                  </a:schemeClr>
                </a:solidFill>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5"/>
            </p:custDataLst>
          </p:nvPr>
        </p:nvSpPr>
        <p:spPr/>
        <p:txBody>
          <a:bodyPr>
            <a:normAutofit/>
          </a:bodyPr>
          <a:lstStyle>
            <a:lvl1pPr>
              <a:defRPr baseline="0">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p:txBody>
          <a:bodyPr>
            <a:normAutofit/>
          </a:bodyPr>
          <a:lstStyle>
            <a:lvl1pPr>
              <a:defRPr baseline="0">
                <a:solidFill>
                  <a:schemeClr val="tx1">
                    <a:lumMod val="85000"/>
                    <a:lumOff val="15000"/>
                  </a:schemeClr>
                </a:solidFill>
              </a:defRPr>
            </a:lvl1pPr>
          </a:lstStyle>
          <a:p>
            <a:endParaRPr lang="zh-CN" altLang="en-US" dirty="0"/>
          </a:p>
        </p:txBody>
      </p:sp>
      <p:sp>
        <p:nvSpPr>
          <p:cNvPr id="5" name="灯片编号占位符 4"/>
          <p:cNvSpPr>
            <a:spLocks noGrp="1"/>
          </p:cNvSpPr>
          <p:nvPr>
            <p:ph type="sldNum" sz="quarter" idx="12"/>
            <p:custDataLst>
              <p:tags r:id="rId7"/>
            </p:custDataLst>
          </p:nvPr>
        </p:nvSpPr>
        <p:spPr/>
        <p:txBody>
          <a:bodyPr>
            <a:normAutofit/>
          </a:bodyPr>
          <a:lstStyle>
            <a:lvl1pPr>
              <a:defRPr baseline="0">
                <a:solidFill>
                  <a:schemeClr val="tx1">
                    <a:lumMod val="85000"/>
                    <a:lumOff val="15000"/>
                  </a:schemeClr>
                </a:solidFill>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相框">
    <p:bg>
      <p:bgPr>
        <a:solidFill>
          <a:schemeClr val="tx2"/>
        </a:solidFill>
        <a:effectLst/>
      </p:bgPr>
    </p:bg>
    <p:spTree>
      <p:nvGrpSpPr>
        <p:cNvPr id="1" name=""/>
        <p:cNvGrpSpPr/>
        <p:nvPr/>
      </p:nvGrpSpPr>
      <p:grpSpPr>
        <a:xfrm>
          <a:off x="0" y="0"/>
          <a:ext cx="0" cy="0"/>
          <a:chOff x="0" y="0"/>
          <a:chExt cx="0" cy="0"/>
        </a:xfrm>
      </p:grpSpPr>
      <p:pic>
        <p:nvPicPr>
          <p:cNvPr id="9" name="图片 8" descr="3"/>
          <p:cNvPicPr>
            <a:picLocks noChangeAspect="1"/>
          </p:cNvPicPr>
          <p:nvPr userDrawn="1">
            <p:custDataLst>
              <p:tags r:id="rId2"/>
            </p:custDataLst>
          </p:nvPr>
        </p:nvPicPr>
        <p:blipFill>
          <a:blip r:embed="rId3"/>
          <a:srcRect/>
          <a:stretch>
            <a:fillRect/>
          </a:stretch>
        </p:blipFill>
        <p:spPr>
          <a:xfrm flipH="1">
            <a:off x="0" y="4745990"/>
            <a:ext cx="2095500" cy="2108835"/>
          </a:xfrm>
          <a:prstGeom prst="rect">
            <a:avLst/>
          </a:prstGeom>
        </p:spPr>
      </p:pic>
      <p:sp>
        <p:nvSpPr>
          <p:cNvPr id="6" name="矩形 5"/>
          <p:cNvSpPr/>
          <p:nvPr userDrawn="1">
            <p:custDataLst>
              <p:tags r:id="rId4"/>
            </p:custDataLst>
          </p:nvPr>
        </p:nvSpPr>
        <p:spPr>
          <a:xfrm>
            <a:off x="292100" y="304800"/>
            <a:ext cx="11607800" cy="6248400"/>
          </a:xfrm>
          <a:prstGeom prst="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rmAutofit/>
          </a:bodyPr>
          <a:lstStyle/>
          <a:p>
            <a:pPr lvl="0" algn="ctr">
              <a:buClrTx/>
              <a:buSzTx/>
              <a:buFontTx/>
            </a:pPr>
            <a:endParaRPr lang="en-US" altLang="zh-CN" baseline="0">
              <a:solidFill>
                <a:schemeClr val="tx1">
                  <a:lumMod val="85000"/>
                  <a:lumOff val="15000"/>
                </a:schemeClr>
              </a:solidFill>
              <a:latin typeface="Arial" panose="020B0604020202090204" pitchFamily="34" charset="0"/>
              <a:cs typeface="Viner Hand ITC" panose="03070502030502020203" charset="0"/>
              <a:sym typeface="+mn-ea"/>
            </a:endParaRPr>
          </a:p>
        </p:txBody>
      </p:sp>
      <p:pic>
        <p:nvPicPr>
          <p:cNvPr id="8" name="图片 7" descr="1"/>
          <p:cNvPicPr>
            <a:picLocks noChangeAspect="1"/>
          </p:cNvPicPr>
          <p:nvPr userDrawn="1">
            <p:custDataLst>
              <p:tags r:id="rId5"/>
            </p:custDataLst>
          </p:nvPr>
        </p:nvPicPr>
        <p:blipFill>
          <a:blip r:embed="rId6"/>
          <a:srcRect b="-14"/>
          <a:stretch>
            <a:fillRect/>
          </a:stretch>
        </p:blipFill>
        <p:spPr>
          <a:xfrm>
            <a:off x="10222230" y="5323840"/>
            <a:ext cx="1971040" cy="1537970"/>
          </a:xfrm>
          <a:prstGeom prst="rect">
            <a:avLst/>
          </a:prstGeom>
        </p:spPr>
      </p:pic>
      <p:sp>
        <p:nvSpPr>
          <p:cNvPr id="2" name="标题 1"/>
          <p:cNvSpPr>
            <a:spLocks noGrp="1"/>
          </p:cNvSpPr>
          <p:nvPr>
            <p:ph type="title" hasCustomPrompt="1"/>
            <p:custDataLst>
              <p:tags r:id="rId7"/>
            </p:custDataLst>
          </p:nvPr>
        </p:nvSpPr>
        <p:spPr>
          <a:xfrm>
            <a:off x="1281600" y="1249200"/>
            <a:ext cx="9626400" cy="723600"/>
          </a:xfrm>
        </p:spPr>
        <p:txBody>
          <a:bodyPr anchor="ctr">
            <a:normAutofit/>
          </a:bodyPr>
          <a:lstStyle>
            <a:lvl1pPr>
              <a:defRPr sz="3200" baseline="0">
                <a:solidFill>
                  <a:schemeClr val="tx1">
                    <a:lumMod val="85000"/>
                    <a:lumOff val="15000"/>
                  </a:schemeClr>
                </a:solidFill>
                <a:latin typeface="Arial" panose="020B0604020202090204" pitchFamily="34" charset="0"/>
              </a:defRPr>
            </a:lvl1pPr>
          </a:lstStyle>
          <a:p>
            <a:r>
              <a:rPr lang="zh-CN" altLang="en-US" dirty="0"/>
              <a:t>单击此处编辑标题</a:t>
            </a:r>
            <a:endParaRPr lang="zh-CN" altLang="en-US" dirty="0"/>
          </a:p>
        </p:txBody>
      </p:sp>
      <p:sp>
        <p:nvSpPr>
          <p:cNvPr id="7" name="内容占位符 6"/>
          <p:cNvSpPr>
            <a:spLocks noGrp="1"/>
          </p:cNvSpPr>
          <p:nvPr>
            <p:ph sz="quarter" idx="13"/>
            <p:custDataLst>
              <p:tags r:id="rId8"/>
            </p:custDataLst>
          </p:nvPr>
        </p:nvSpPr>
        <p:spPr>
          <a:xfrm>
            <a:off x="1281113" y="2163600"/>
            <a:ext cx="9626600" cy="3445200"/>
          </a:xfrm>
        </p:spPr>
        <p:txBody>
          <a:bodyPr>
            <a:normAutofit/>
          </a:bodyPr>
          <a:lstStyle>
            <a:lvl1pPr>
              <a:defRPr baseline="0">
                <a:solidFill>
                  <a:schemeClr val="tx1">
                    <a:lumMod val="85000"/>
                    <a:lumOff val="15000"/>
                  </a:schemeClr>
                </a:solidFill>
                <a:latin typeface="Arial" panose="020B0604020202090204" pitchFamily="34" charset="0"/>
              </a:defRPr>
            </a:lvl1pPr>
            <a:lvl2pPr>
              <a:defRPr baseline="0">
                <a:solidFill>
                  <a:schemeClr val="tx1">
                    <a:lumMod val="85000"/>
                    <a:lumOff val="15000"/>
                  </a:schemeClr>
                </a:solidFill>
                <a:latin typeface="Arial" panose="020B0604020202090204" pitchFamily="34" charset="0"/>
              </a:defRPr>
            </a:lvl2pPr>
            <a:lvl3pPr>
              <a:defRPr baseline="0">
                <a:solidFill>
                  <a:schemeClr val="tx1">
                    <a:lumMod val="85000"/>
                    <a:lumOff val="15000"/>
                  </a:schemeClr>
                </a:solidFill>
                <a:latin typeface="Arial" panose="020B0604020202090204" pitchFamily="34" charset="0"/>
              </a:defRPr>
            </a:lvl3pPr>
            <a:lvl4pPr>
              <a:defRPr baseline="0">
                <a:solidFill>
                  <a:schemeClr val="tx1">
                    <a:lumMod val="85000"/>
                    <a:lumOff val="15000"/>
                  </a:schemeClr>
                </a:solidFill>
                <a:latin typeface="Arial" panose="020B0604020202090204" pitchFamily="34" charset="0"/>
              </a:defRPr>
            </a:lvl4pPr>
            <a:lvl5pPr>
              <a:defRPr baseline="0">
                <a:solidFill>
                  <a:schemeClr val="tx1">
                    <a:lumMod val="85000"/>
                    <a:lumOff val="15000"/>
                  </a:schemeClr>
                </a:solidFill>
                <a:latin typeface="Arial" panose="020B0604020202090204" pitchFamily="34" charset="0"/>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sym typeface="+mn-ea"/>
              </a:rPr>
              <a:t>第</a:t>
            </a:r>
            <a:r>
              <a:rPr lang="zh-CN" altLang="en-US" dirty="0"/>
              <a:t>三级</a:t>
            </a:r>
            <a:endParaRPr lang="zh-CN" altLang="en-US" dirty="0"/>
          </a:p>
          <a:p>
            <a:pPr lvl="3"/>
            <a:r>
              <a:rPr lang="zh-CN" altLang="en-US" dirty="0">
                <a:sym typeface="+mn-ea"/>
              </a:rPr>
              <a:t>第</a:t>
            </a:r>
            <a:r>
              <a:rPr lang="zh-CN" altLang="en-US" dirty="0"/>
              <a:t>四级</a:t>
            </a:r>
            <a:endParaRPr lang="zh-CN" altLang="en-US" dirty="0"/>
          </a:p>
          <a:p>
            <a:pPr lvl="4"/>
            <a:r>
              <a:rPr lang="zh-CN" altLang="en-US" dirty="0">
                <a:sym typeface="+mn-ea"/>
              </a:rPr>
              <a:t>第</a:t>
            </a:r>
            <a:r>
              <a:rPr lang="zh-CN" altLang="en-US" dirty="0"/>
              <a:t>五级</a:t>
            </a:r>
            <a:endParaRPr lang="zh-CN" altLang="en-US" dirty="0"/>
          </a:p>
        </p:txBody>
      </p:sp>
      <p:sp>
        <p:nvSpPr>
          <p:cNvPr id="3" name="日期占位符 2"/>
          <p:cNvSpPr>
            <a:spLocks noGrp="1"/>
          </p:cNvSpPr>
          <p:nvPr>
            <p:ph type="dt" sz="half" idx="10"/>
            <p:custDataLst>
              <p:tags r:id="rId9"/>
            </p:custDataLst>
          </p:nvPr>
        </p:nvSpPr>
        <p:spPr/>
        <p:txBody>
          <a:bodyPr>
            <a:normAutofit/>
          </a:bodyPr>
          <a:lstStyle>
            <a:lvl1pPr>
              <a:defRPr baseline="0">
                <a:solidFill>
                  <a:schemeClr val="tx1">
                    <a:lumMod val="85000"/>
                    <a:lumOff val="15000"/>
                  </a:schemeClr>
                </a:solidFill>
                <a:latin typeface="Arial" panose="020B0604020202090204" pitchFamily="34" charset="0"/>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p:txBody>
          <a:bodyPr>
            <a:normAutofit/>
          </a:bodyPr>
          <a:lstStyle>
            <a:lvl1pPr>
              <a:defRPr baseline="0">
                <a:solidFill>
                  <a:schemeClr val="tx1">
                    <a:lumMod val="85000"/>
                    <a:lumOff val="15000"/>
                  </a:schemeClr>
                </a:solidFill>
                <a:latin typeface="Arial" panose="020B0604020202090204" pitchFamily="34" charset="0"/>
              </a:defRPr>
            </a:lvl1pPr>
          </a:lstStyle>
          <a:p>
            <a:endParaRPr lang="zh-CN" altLang="en-US" dirty="0"/>
          </a:p>
        </p:txBody>
      </p:sp>
      <p:sp>
        <p:nvSpPr>
          <p:cNvPr id="5" name="灯片编号占位符 4"/>
          <p:cNvSpPr>
            <a:spLocks noGrp="1"/>
          </p:cNvSpPr>
          <p:nvPr>
            <p:ph type="sldNum" sz="quarter" idx="12"/>
            <p:custDataLst>
              <p:tags r:id="rId11"/>
            </p:custDataLst>
          </p:nvPr>
        </p:nvSpPr>
        <p:spPr/>
        <p:txBody>
          <a:bodyPr>
            <a:normAutofit/>
          </a:bodyPr>
          <a:lstStyle>
            <a:lvl1pPr>
              <a:defRPr baseline="0">
                <a:solidFill>
                  <a:schemeClr val="tx1">
                    <a:lumMod val="85000"/>
                    <a:lumOff val="15000"/>
                  </a:schemeClr>
                </a:solidFill>
                <a:latin typeface="Arial" panose="020B0604020202090204" pitchFamily="34" charset="0"/>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左右">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0"/>
            <a:ext cx="4823460" cy="6866255"/>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lvl="0" algn="ctr"/>
            <a:endParaRPr lang="en-US" altLang="zh-CN" baseline="0" dirty="0">
              <a:latin typeface="Arial" panose="020B0604020202090204" pitchFamily="34" charset="0"/>
              <a:sym typeface="+mn-ea"/>
            </a:endParaRPr>
          </a:p>
        </p:txBody>
      </p:sp>
      <p:pic>
        <p:nvPicPr>
          <p:cNvPr id="8" name="图片 7" descr="3"/>
          <p:cNvPicPr>
            <a:picLocks noChangeAspect="1"/>
          </p:cNvPicPr>
          <p:nvPr userDrawn="1">
            <p:custDataLst>
              <p:tags r:id="rId3"/>
            </p:custDataLst>
          </p:nvPr>
        </p:nvPicPr>
        <p:blipFill>
          <a:blip r:embed="rId4"/>
          <a:srcRect/>
          <a:stretch>
            <a:fillRect/>
          </a:stretch>
        </p:blipFill>
        <p:spPr>
          <a:xfrm flipH="1">
            <a:off x="-1" y="5219699"/>
            <a:ext cx="1624831" cy="1635125"/>
          </a:xfrm>
          <a:prstGeom prst="rect">
            <a:avLst/>
          </a:prstGeom>
        </p:spPr>
      </p:pic>
      <p:sp>
        <p:nvSpPr>
          <p:cNvPr id="2" name="标题 1"/>
          <p:cNvSpPr>
            <a:spLocks noGrp="1"/>
          </p:cNvSpPr>
          <p:nvPr>
            <p:ph type="title" hasCustomPrompt="1"/>
            <p:custDataLst>
              <p:tags r:id="rId5"/>
            </p:custDataLst>
          </p:nvPr>
        </p:nvSpPr>
        <p:spPr>
          <a:xfrm>
            <a:off x="583200" y="770400"/>
            <a:ext cx="3960000" cy="882000"/>
          </a:xfrm>
        </p:spPr>
        <p:txBody>
          <a:bodyPr anchor="ctr">
            <a:normAutofit/>
          </a:bodyPr>
          <a:lstStyle>
            <a:lvl1pPr>
              <a:defRPr sz="3600" baseline="0">
                <a:latin typeface="Arial" panose="020B0604020202090204" pitchFamily="34" charset="0"/>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6"/>
            </p:custDataLst>
          </p:nvPr>
        </p:nvSpPr>
        <p:spPr/>
        <p:txBody>
          <a:bodyPr>
            <a:normAutofit/>
          </a:bodyPr>
          <a:lstStyle>
            <a:lvl1pPr>
              <a:defRPr baseline="0">
                <a:latin typeface="Arial" panose="020B0604020202090204" pitchFamily="34" charset="0"/>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7"/>
            </p:custDataLst>
          </p:nvPr>
        </p:nvSpPr>
        <p:spPr/>
        <p:txBody>
          <a:bodyPr>
            <a:normAutofit/>
          </a:bodyPr>
          <a:lstStyle>
            <a:lvl1pPr>
              <a:defRPr baseline="0">
                <a:latin typeface="Arial" panose="020B0604020202090204" pitchFamily="34" charset="0"/>
              </a:defRPr>
            </a:lvl1pPr>
          </a:lstStyle>
          <a:p>
            <a:endParaRPr lang="zh-CN" altLang="en-US" dirty="0"/>
          </a:p>
        </p:txBody>
      </p:sp>
      <p:sp>
        <p:nvSpPr>
          <p:cNvPr id="5" name="灯片编号占位符 4"/>
          <p:cNvSpPr>
            <a:spLocks noGrp="1"/>
          </p:cNvSpPr>
          <p:nvPr>
            <p:ph type="sldNum" sz="quarter" idx="12"/>
            <p:custDataLst>
              <p:tags r:id="rId8"/>
            </p:custDataLst>
          </p:nvPr>
        </p:nvSpPr>
        <p:spPr/>
        <p:txBody>
          <a:bodyPr>
            <a:normAutofit/>
          </a:bodyPr>
          <a:lstStyle>
            <a:lvl1pPr>
              <a:defRPr baseline="0">
                <a:latin typeface="Arial" panose="020B0604020202090204" pitchFamily="34" charset="0"/>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9"/>
            </p:custDataLst>
          </p:nvPr>
        </p:nvSpPr>
        <p:spPr>
          <a:xfrm>
            <a:off x="586800" y="1764000"/>
            <a:ext cx="3956400" cy="4093200"/>
          </a:xfrm>
        </p:spPr>
        <p:txBody>
          <a:bodyPr>
            <a:normAutofit/>
          </a:bodyPr>
          <a:lstStyle>
            <a:lvl1pPr>
              <a:defRPr baseline="0">
                <a:latin typeface="Arial" panose="020B0604020202090204" pitchFamily="34" charset="0"/>
              </a:defRPr>
            </a:lvl1pPr>
            <a:lvl2pPr>
              <a:defRPr baseline="0">
                <a:latin typeface="Arial" panose="020B0604020202090204" pitchFamily="34" charset="0"/>
              </a:defRPr>
            </a:lvl2pPr>
            <a:lvl3pPr>
              <a:defRPr baseline="0">
                <a:latin typeface="Arial" panose="020B0604020202090204" pitchFamily="34" charset="0"/>
              </a:defRPr>
            </a:lvl3pPr>
            <a:lvl4pPr>
              <a:defRPr baseline="0">
                <a:latin typeface="Arial" panose="020B0604020202090204" pitchFamily="34" charset="0"/>
              </a:defRPr>
            </a:lvl4pPr>
            <a:lvl5pPr>
              <a:defRPr baseline="0">
                <a:latin typeface="Arial" panose="020B0604020202090204" pitchFamily="34" charset="0"/>
              </a:defRPr>
            </a:lvl5pPr>
          </a:lstStyle>
          <a:p>
            <a:pPr lvl="0"/>
            <a:r>
              <a:rPr lang="zh-CN" altLang="en-US" dirty="0"/>
              <a:t>单击此处编辑母版文本样式</a:t>
            </a:r>
            <a:endParaRPr lang="zh-CN" altLang="en-US" dirty="0"/>
          </a:p>
          <a:p>
            <a:pPr lvl="1"/>
            <a:r>
              <a:rPr lang="zh-CN" altLang="en-US" dirty="0">
                <a:sym typeface="+mn-ea"/>
              </a:rPr>
              <a:t>第</a:t>
            </a:r>
            <a:r>
              <a:rPr lang="zh-CN" altLang="en-US" dirty="0"/>
              <a:t>二级</a:t>
            </a:r>
            <a:endParaRPr lang="zh-CN" altLang="en-US" dirty="0"/>
          </a:p>
          <a:p>
            <a:pPr lvl="2"/>
            <a:r>
              <a:rPr lang="zh-CN" altLang="en-US" dirty="0">
                <a:sym typeface="+mn-ea"/>
              </a:rPr>
              <a:t>第</a:t>
            </a:r>
            <a:r>
              <a:rPr lang="zh-CN" altLang="en-US" dirty="0"/>
              <a:t>三级</a:t>
            </a:r>
            <a:endParaRPr lang="zh-CN" altLang="en-US" dirty="0"/>
          </a:p>
          <a:p>
            <a:pPr lvl="3"/>
            <a:r>
              <a:rPr lang="zh-CN" altLang="en-US" dirty="0">
                <a:sym typeface="+mn-ea"/>
              </a:rPr>
              <a:t>第</a:t>
            </a:r>
            <a:r>
              <a:rPr lang="zh-CN" altLang="en-US" dirty="0"/>
              <a:t>四级</a:t>
            </a:r>
            <a:endParaRPr lang="zh-CN" altLang="en-US" dirty="0"/>
          </a:p>
          <a:p>
            <a:pPr lvl="4"/>
            <a:r>
              <a:rPr lang="zh-CN" altLang="en-US" dirty="0">
                <a:sym typeface="+mn-ea"/>
              </a:rPr>
              <a:t>第</a:t>
            </a:r>
            <a:r>
              <a:rPr lang="zh-CN" altLang="en-US" dirty="0"/>
              <a:t>五级</a:t>
            </a:r>
            <a:endParaRPr lang="zh-CN" altLang="en-US" dirty="0"/>
          </a:p>
        </p:txBody>
      </p:sp>
      <p:sp>
        <p:nvSpPr>
          <p:cNvPr id="9" name="内容占位符 8"/>
          <p:cNvSpPr>
            <a:spLocks noGrp="1"/>
          </p:cNvSpPr>
          <p:nvPr>
            <p:ph sz="quarter" idx="14"/>
            <p:custDataLst>
              <p:tags r:id="rId10"/>
            </p:custDataLst>
          </p:nvPr>
        </p:nvSpPr>
        <p:spPr>
          <a:xfrm>
            <a:off x="5101200" y="769938"/>
            <a:ext cx="6480000" cy="5087937"/>
          </a:xfrm>
        </p:spPr>
        <p:txBody>
          <a:bodyPr>
            <a:normAutofit/>
          </a:bodyPr>
          <a:lstStyle>
            <a:lvl1pPr>
              <a:defRPr baseline="0">
                <a:latin typeface="Arial" panose="020B0604020202090204" pitchFamily="34" charset="0"/>
              </a:defRPr>
            </a:lvl1pPr>
            <a:lvl2pPr>
              <a:defRPr baseline="0">
                <a:latin typeface="Arial" panose="020B0604020202090204" pitchFamily="34" charset="0"/>
              </a:defRPr>
            </a:lvl2pPr>
            <a:lvl3pPr>
              <a:defRPr baseline="0">
                <a:latin typeface="Arial" panose="020B0604020202090204" pitchFamily="34" charset="0"/>
              </a:defRPr>
            </a:lvl3pPr>
            <a:lvl4pPr>
              <a:defRPr baseline="0">
                <a:latin typeface="Arial" panose="020B0604020202090204" pitchFamily="34" charset="0"/>
              </a:defRPr>
            </a:lvl4pPr>
            <a:lvl5pPr>
              <a:defRPr baseline="0">
                <a:latin typeface="Arial" panose="020B0604020202090204" pitchFamily="34" charset="0"/>
              </a:defRPr>
            </a:lvl5pPr>
          </a:lstStyle>
          <a:p>
            <a:pPr lvl="0"/>
            <a:r>
              <a:rPr lang="zh-CN" altLang="en-US" dirty="0"/>
              <a:t>单击此处编辑母版文本样式</a:t>
            </a:r>
            <a:endParaRPr lang="zh-CN" altLang="en-US" dirty="0"/>
          </a:p>
          <a:p>
            <a:pPr lvl="1"/>
            <a:r>
              <a:rPr lang="zh-CN" altLang="en-US" dirty="0">
                <a:sym typeface="+mn-ea"/>
              </a:rPr>
              <a:t>第</a:t>
            </a:r>
            <a:r>
              <a:rPr lang="zh-CN" altLang="en-US" dirty="0"/>
              <a:t>二级</a:t>
            </a:r>
            <a:endParaRPr lang="zh-CN" altLang="en-US" dirty="0"/>
          </a:p>
          <a:p>
            <a:pPr lvl="2"/>
            <a:r>
              <a:rPr lang="zh-CN" altLang="en-US" dirty="0">
                <a:sym typeface="+mn-ea"/>
              </a:rPr>
              <a:t>第</a:t>
            </a:r>
            <a:r>
              <a:rPr lang="zh-CN" altLang="en-US" dirty="0"/>
              <a:t>三级</a:t>
            </a:r>
            <a:endParaRPr lang="zh-CN" altLang="en-US" dirty="0"/>
          </a:p>
          <a:p>
            <a:pPr lvl="3"/>
            <a:r>
              <a:rPr lang="zh-CN" altLang="en-US" dirty="0">
                <a:sym typeface="+mn-ea"/>
              </a:rPr>
              <a:t>第</a:t>
            </a:r>
            <a:r>
              <a:rPr lang="zh-CN" altLang="en-US" dirty="0"/>
              <a:t>四级</a:t>
            </a:r>
            <a:endParaRPr lang="zh-CN" altLang="en-US" dirty="0"/>
          </a:p>
          <a:p>
            <a:pPr lvl="4"/>
            <a:r>
              <a:rPr lang="zh-CN" altLang="en-US" dirty="0">
                <a:sym typeface="+mn-ea"/>
              </a:rPr>
              <a:t>第</a:t>
            </a:r>
            <a:r>
              <a:rPr lang="zh-CN" altLang="en-US" dirty="0"/>
              <a:t>五级</a:t>
            </a:r>
            <a:endParaRPr lang="zh-CN" alt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上下">
    <p:bg>
      <p:bgPr>
        <a:solidFill>
          <a:schemeClr val="bg2"/>
        </a:solidFill>
        <a:effectLst/>
      </p:bgPr>
    </p:bg>
    <p:spTree>
      <p:nvGrpSpPr>
        <p:cNvPr id="1" name=""/>
        <p:cNvGrpSpPr/>
        <p:nvPr/>
      </p:nvGrpSpPr>
      <p:grpSpPr>
        <a:xfrm>
          <a:off x="0" y="0"/>
          <a:ext cx="0" cy="0"/>
          <a:chOff x="0" y="0"/>
          <a:chExt cx="0" cy="0"/>
        </a:xfrm>
      </p:grpSpPr>
      <p:pic>
        <p:nvPicPr>
          <p:cNvPr id="11" name="图片 10" descr="1"/>
          <p:cNvPicPr>
            <a:picLocks noChangeAspect="1"/>
          </p:cNvPicPr>
          <p:nvPr userDrawn="1">
            <p:custDataLst>
              <p:tags r:id="rId2"/>
            </p:custDataLst>
          </p:nvPr>
        </p:nvPicPr>
        <p:blipFill>
          <a:blip r:embed="rId3"/>
          <a:srcRect b="-14"/>
          <a:stretch>
            <a:fillRect/>
          </a:stretch>
        </p:blipFill>
        <p:spPr>
          <a:xfrm>
            <a:off x="10222230" y="5323840"/>
            <a:ext cx="1971040" cy="1537970"/>
          </a:xfrm>
          <a:prstGeom prst="rect">
            <a:avLst/>
          </a:prstGeom>
        </p:spPr>
      </p:pic>
      <p:sp>
        <p:nvSpPr>
          <p:cNvPr id="8" name="矩形 7"/>
          <p:cNvSpPr/>
          <p:nvPr userDrawn="1">
            <p:custDataLst>
              <p:tags r:id="rId4"/>
            </p:custDataLst>
          </p:nvPr>
        </p:nvSpPr>
        <p:spPr>
          <a:xfrm>
            <a:off x="0" y="0"/>
            <a:ext cx="12192000" cy="26640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lvl="0" algn="ctr"/>
            <a:endParaRPr lang="en-US" altLang="zh-CN" baseline="0">
              <a:latin typeface="Arial" panose="020B0604020202090204" pitchFamily="34" charset="0"/>
              <a:sym typeface="+mn-ea"/>
            </a:endParaRPr>
          </a:p>
        </p:txBody>
      </p:sp>
      <p:sp>
        <p:nvSpPr>
          <p:cNvPr id="2" name="标题 1"/>
          <p:cNvSpPr>
            <a:spLocks noGrp="1"/>
          </p:cNvSpPr>
          <p:nvPr>
            <p:ph type="title"/>
            <p:custDataLst>
              <p:tags r:id="rId5"/>
            </p:custDataLst>
          </p:nvPr>
        </p:nvSpPr>
        <p:spPr>
          <a:xfrm>
            <a:off x="612000" y="781200"/>
            <a:ext cx="10976400" cy="626400"/>
          </a:xfrm>
        </p:spPr>
        <p:txBody>
          <a:bodyPr anchor="ctr">
            <a:normAutofit/>
          </a:bodyPr>
          <a:lstStyle>
            <a:lvl1pPr algn="ctr">
              <a:defRPr sz="3600" baseline="0">
                <a:latin typeface="Arial" panose="020B0604020202090204" pitchFamily="34" charset="0"/>
              </a:defRPr>
            </a:lvl1pPr>
          </a:lstStyle>
          <a:p>
            <a:r>
              <a:rPr lang="zh-CN" altLang="en-US"/>
              <a:t>单击此处编辑母版标题样式</a:t>
            </a:r>
            <a:endParaRPr lang="zh-CN" altLang="en-US"/>
          </a:p>
        </p:txBody>
      </p:sp>
      <p:sp>
        <p:nvSpPr>
          <p:cNvPr id="3" name="日期占位符 2"/>
          <p:cNvSpPr>
            <a:spLocks noGrp="1"/>
          </p:cNvSpPr>
          <p:nvPr>
            <p:ph type="dt" sz="half" idx="10"/>
            <p:custDataLst>
              <p:tags r:id="rId6"/>
            </p:custDataLst>
          </p:nvPr>
        </p:nvSpPr>
        <p:spPr/>
        <p:txBody>
          <a:bodyPr>
            <a:normAutofit/>
          </a:bodyPr>
          <a:lstStyle>
            <a:lvl1pPr>
              <a:defRPr baseline="0">
                <a:latin typeface="Arial" panose="020B0604020202090204" pitchFamily="34" charset="0"/>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7"/>
            </p:custDataLst>
          </p:nvPr>
        </p:nvSpPr>
        <p:spPr/>
        <p:txBody>
          <a:bodyPr>
            <a:normAutofit/>
          </a:bodyPr>
          <a:lstStyle>
            <a:lvl1pPr>
              <a:defRPr baseline="0">
                <a:latin typeface="Arial" panose="020B0604020202090204" pitchFamily="34" charset="0"/>
              </a:defRPr>
            </a:lvl1pPr>
          </a:lstStyle>
          <a:p>
            <a:endParaRPr lang="zh-CN" altLang="en-US" dirty="0"/>
          </a:p>
        </p:txBody>
      </p:sp>
      <p:sp>
        <p:nvSpPr>
          <p:cNvPr id="5" name="灯片编号占位符 4"/>
          <p:cNvSpPr>
            <a:spLocks noGrp="1"/>
          </p:cNvSpPr>
          <p:nvPr>
            <p:ph type="sldNum" sz="quarter" idx="12"/>
            <p:custDataLst>
              <p:tags r:id="rId8"/>
            </p:custDataLst>
          </p:nvPr>
        </p:nvSpPr>
        <p:spPr/>
        <p:txBody>
          <a:bodyPr>
            <a:normAutofit/>
          </a:bodyPr>
          <a:lstStyle>
            <a:lvl1pPr>
              <a:defRPr baseline="0">
                <a:latin typeface="Arial" panose="020B0604020202090204" pitchFamily="34" charset="0"/>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9"/>
            </p:custDataLst>
          </p:nvPr>
        </p:nvSpPr>
        <p:spPr>
          <a:xfrm>
            <a:off x="612000" y="1659600"/>
            <a:ext cx="10975975" cy="828000"/>
          </a:xfrm>
        </p:spPr>
        <p:txBody>
          <a:bodyPr>
            <a:normAutofit/>
          </a:bodyPr>
          <a:lstStyle>
            <a:lvl1pPr algn="ctr">
              <a:defRPr baseline="0">
                <a:latin typeface="Arial" panose="020B0604020202090204" pitchFamily="34" charset="0"/>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10"/>
            </p:custDataLst>
          </p:nvPr>
        </p:nvSpPr>
        <p:spPr>
          <a:xfrm>
            <a:off x="612775" y="2808000"/>
            <a:ext cx="10965600" cy="3430800"/>
          </a:xfrm>
        </p:spPr>
        <p:txBody>
          <a:bodyPr>
            <a:normAutofit/>
          </a:bodyPr>
          <a:lstStyle>
            <a:lvl1pPr>
              <a:defRPr baseline="0">
                <a:latin typeface="Arial" panose="020B0604020202090204" pitchFamily="34" charset="0"/>
              </a:defRPr>
            </a:lvl1pPr>
            <a:lvl2pPr>
              <a:defRPr baseline="0">
                <a:latin typeface="Arial" panose="020B0604020202090204" pitchFamily="34" charset="0"/>
              </a:defRPr>
            </a:lvl2pPr>
            <a:lvl3pPr>
              <a:defRPr baseline="0">
                <a:latin typeface="Arial" panose="020B0604020202090204" pitchFamily="34" charset="0"/>
              </a:defRPr>
            </a:lvl3pPr>
            <a:lvl4pPr>
              <a:defRPr baseline="0">
                <a:latin typeface="Arial" panose="020B0604020202090204" pitchFamily="34" charset="0"/>
              </a:defRPr>
            </a:lvl4pPr>
            <a:lvl5pPr>
              <a:defRPr baseline="0">
                <a:latin typeface="Arial" panose="020B0604020202090204" pitchFamily="34" charset="0"/>
              </a:defRPr>
            </a:lvl5pPr>
          </a:lstStyle>
          <a:p>
            <a:pPr lvl="0"/>
            <a:r>
              <a:rPr lang="zh-CN" altLang="en-US"/>
              <a:t>单击此处编辑母版文本样式</a:t>
            </a:r>
            <a:endParaRPr lang="zh-CN" altLang="en-US"/>
          </a:p>
          <a:p>
            <a:pPr lvl="1"/>
            <a:r>
              <a:rPr lang="zh-CN" altLang="en-US" dirty="0">
                <a:sym typeface="+mn-ea"/>
              </a:rPr>
              <a:t>第</a:t>
            </a:r>
            <a:r>
              <a:rPr lang="zh-CN" altLang="en-US"/>
              <a:t>二级</a:t>
            </a:r>
            <a:endParaRPr lang="zh-CN" altLang="en-US"/>
          </a:p>
          <a:p>
            <a:pPr lvl="2"/>
            <a:r>
              <a:rPr lang="zh-CN" altLang="en-US" dirty="0">
                <a:sym typeface="+mn-ea"/>
              </a:rPr>
              <a:t>第</a:t>
            </a:r>
            <a:r>
              <a:rPr lang="zh-CN" altLang="en-US"/>
              <a:t>三级</a:t>
            </a:r>
            <a:endParaRPr lang="zh-CN" altLang="en-US"/>
          </a:p>
          <a:p>
            <a:pPr lvl="3"/>
            <a:r>
              <a:rPr lang="zh-CN" altLang="en-US" dirty="0">
                <a:sym typeface="+mn-ea"/>
              </a:rPr>
              <a:t>第</a:t>
            </a:r>
            <a:r>
              <a:rPr lang="zh-CN" altLang="en-US"/>
              <a:t>四级</a:t>
            </a:r>
            <a:endParaRPr lang="zh-CN" altLang="en-US"/>
          </a:p>
          <a:p>
            <a:pPr lvl="4"/>
            <a:r>
              <a:rPr lang="zh-CN" altLang="en-US" dirty="0">
                <a:sym typeface="+mn-ea"/>
              </a:rPr>
              <a:t>第</a:t>
            </a:r>
            <a:r>
              <a:rPr lang="zh-CN" altLang="en-US"/>
              <a:t>五级</a:t>
            </a:r>
            <a:endParaRPr lang="zh-CN" alt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下上">
    <p:bg>
      <p:bgPr>
        <a:solidFill>
          <a:schemeClr val="bg2"/>
        </a:solidFill>
        <a:effectLst/>
      </p:bgPr>
    </p:bg>
    <p:spTree>
      <p:nvGrpSpPr>
        <p:cNvPr id="1" name=""/>
        <p:cNvGrpSpPr/>
        <p:nvPr/>
      </p:nvGrpSpPr>
      <p:grpSpPr>
        <a:xfrm>
          <a:off x="0" y="0"/>
          <a:ext cx="0" cy="0"/>
          <a:chOff x="0" y="0"/>
          <a:chExt cx="0" cy="0"/>
        </a:xfrm>
      </p:grpSpPr>
      <p:sp>
        <p:nvSpPr>
          <p:cNvPr id="8" name="矩形 7"/>
          <p:cNvSpPr/>
          <p:nvPr userDrawn="1">
            <p:custDataLst>
              <p:tags r:id="rId2"/>
            </p:custDataLst>
          </p:nvPr>
        </p:nvSpPr>
        <p:spPr>
          <a:xfrm>
            <a:off x="0" y="5029201"/>
            <a:ext cx="12192000" cy="1828799"/>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lvl="0" algn="ctr"/>
            <a:endParaRPr lang="en-US" altLang="zh-CN" baseline="0">
              <a:latin typeface="Arial" panose="020B0604020202090204" pitchFamily="34" charset="0"/>
              <a:sym typeface="+mn-ea"/>
            </a:endParaRPr>
          </a:p>
        </p:txBody>
      </p:sp>
      <p:pic>
        <p:nvPicPr>
          <p:cNvPr id="10" name="图片 9" descr="3"/>
          <p:cNvPicPr>
            <a:picLocks noChangeAspect="1"/>
          </p:cNvPicPr>
          <p:nvPr userDrawn="1">
            <p:custDataLst>
              <p:tags r:id="rId3"/>
            </p:custDataLst>
          </p:nvPr>
        </p:nvPicPr>
        <p:blipFill>
          <a:blip r:embed="rId4"/>
          <a:srcRect/>
          <a:stretch>
            <a:fillRect/>
          </a:stretch>
        </p:blipFill>
        <p:spPr>
          <a:xfrm>
            <a:off x="10998200" y="5648649"/>
            <a:ext cx="1196538" cy="1204119"/>
          </a:xfrm>
          <a:prstGeom prst="rect">
            <a:avLst/>
          </a:prstGeom>
        </p:spPr>
      </p:pic>
      <p:sp>
        <p:nvSpPr>
          <p:cNvPr id="2" name="标题 1"/>
          <p:cNvSpPr>
            <a:spLocks noGrp="1"/>
          </p:cNvSpPr>
          <p:nvPr>
            <p:ph type="title"/>
            <p:custDataLst>
              <p:tags r:id="rId5"/>
            </p:custDataLst>
          </p:nvPr>
        </p:nvSpPr>
        <p:spPr>
          <a:xfrm>
            <a:off x="604800" y="669600"/>
            <a:ext cx="10976400" cy="565200"/>
          </a:xfrm>
        </p:spPr>
        <p:txBody>
          <a:bodyPr anchor="ctr">
            <a:normAutofit/>
          </a:bodyPr>
          <a:lstStyle>
            <a:lvl1pPr algn="ctr">
              <a:defRPr sz="3200" baseline="0">
                <a:latin typeface="Arial" panose="020B0604020202090204" pitchFamily="34" charset="0"/>
              </a:defRPr>
            </a:lvl1pPr>
          </a:lstStyle>
          <a:p>
            <a:r>
              <a:rPr lang="zh-CN" altLang="en-US"/>
              <a:t>单击此处编辑母版标题样式</a:t>
            </a:r>
            <a:endParaRPr lang="zh-CN" altLang="en-US"/>
          </a:p>
        </p:txBody>
      </p:sp>
      <p:sp>
        <p:nvSpPr>
          <p:cNvPr id="3" name="日期占位符 2"/>
          <p:cNvSpPr>
            <a:spLocks noGrp="1"/>
          </p:cNvSpPr>
          <p:nvPr>
            <p:ph type="dt" sz="half" idx="10"/>
            <p:custDataLst>
              <p:tags r:id="rId6"/>
            </p:custDataLst>
          </p:nvPr>
        </p:nvSpPr>
        <p:spPr/>
        <p:txBody>
          <a:bodyPr>
            <a:normAutofit/>
          </a:bodyPr>
          <a:lstStyle>
            <a:lvl1pPr>
              <a:defRPr baseline="0">
                <a:latin typeface="Arial" panose="020B0604020202090204" pitchFamily="34" charset="0"/>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7"/>
            </p:custDataLst>
          </p:nvPr>
        </p:nvSpPr>
        <p:spPr/>
        <p:txBody>
          <a:bodyPr>
            <a:normAutofit/>
          </a:bodyPr>
          <a:lstStyle>
            <a:lvl1pPr>
              <a:defRPr baseline="0">
                <a:latin typeface="Arial" panose="020B0604020202090204" pitchFamily="34" charset="0"/>
              </a:defRPr>
            </a:lvl1pPr>
          </a:lstStyle>
          <a:p>
            <a:endParaRPr lang="zh-CN" altLang="en-US" dirty="0"/>
          </a:p>
        </p:txBody>
      </p:sp>
      <p:sp>
        <p:nvSpPr>
          <p:cNvPr id="5" name="灯片编号占位符 4"/>
          <p:cNvSpPr>
            <a:spLocks noGrp="1"/>
          </p:cNvSpPr>
          <p:nvPr>
            <p:ph type="sldNum" sz="quarter" idx="12"/>
            <p:custDataLst>
              <p:tags r:id="rId8"/>
            </p:custDataLst>
          </p:nvPr>
        </p:nvSpPr>
        <p:spPr/>
        <p:txBody>
          <a:bodyPr>
            <a:normAutofit/>
          </a:bodyPr>
          <a:lstStyle>
            <a:lvl1pPr>
              <a:defRPr baseline="0">
                <a:latin typeface="Arial" panose="020B0604020202090204" pitchFamily="34" charset="0"/>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9"/>
            </p:custDataLst>
          </p:nvPr>
        </p:nvSpPr>
        <p:spPr>
          <a:xfrm>
            <a:off x="604837" y="1681200"/>
            <a:ext cx="10990800" cy="3211200"/>
          </a:xfrm>
        </p:spPr>
        <p:txBody>
          <a:bodyPr>
            <a:normAutofit/>
          </a:bodyPr>
          <a:lstStyle>
            <a:lvl1pPr>
              <a:defRPr baseline="0">
                <a:latin typeface="Arial" panose="020B0604020202090204" pitchFamily="34" charset="0"/>
              </a:defRPr>
            </a:lvl1pPr>
            <a:lvl2pPr>
              <a:defRPr baseline="0">
                <a:latin typeface="Arial" panose="020B0604020202090204" pitchFamily="34" charset="0"/>
              </a:defRPr>
            </a:lvl2pPr>
            <a:lvl3pPr>
              <a:defRPr baseline="0">
                <a:latin typeface="Arial" panose="020B0604020202090204" pitchFamily="34" charset="0"/>
              </a:defRPr>
            </a:lvl3pPr>
            <a:lvl4pPr>
              <a:defRPr baseline="0">
                <a:latin typeface="Arial" panose="020B0604020202090204" pitchFamily="34" charset="0"/>
              </a:defRPr>
            </a:lvl4pPr>
            <a:lvl5pPr>
              <a:defRPr baseline="0">
                <a:latin typeface="Arial" panose="020B0604020202090204" pitchFamily="34" charset="0"/>
              </a:defRPr>
            </a:lvl5pPr>
          </a:lstStyle>
          <a:p>
            <a:pPr lvl="0"/>
            <a:r>
              <a:rPr lang="zh-CN" altLang="en-US"/>
              <a:t>单击此处编辑母版文本样式</a:t>
            </a:r>
            <a:endParaRPr lang="zh-CN" altLang="en-US"/>
          </a:p>
          <a:p>
            <a:pPr lvl="1"/>
            <a:r>
              <a:rPr lang="zh-CN" altLang="en-US" dirty="0">
                <a:sym typeface="+mn-ea"/>
              </a:rPr>
              <a:t>第</a:t>
            </a:r>
            <a:r>
              <a:rPr lang="zh-CN" altLang="en-US"/>
              <a:t>二级</a:t>
            </a:r>
            <a:endParaRPr lang="zh-CN" altLang="en-US"/>
          </a:p>
          <a:p>
            <a:pPr lvl="2"/>
            <a:r>
              <a:rPr lang="zh-CN" altLang="en-US" dirty="0">
                <a:sym typeface="+mn-ea"/>
              </a:rPr>
              <a:t>第</a:t>
            </a:r>
            <a:r>
              <a:rPr lang="zh-CN" altLang="en-US"/>
              <a:t>三级</a:t>
            </a:r>
            <a:endParaRPr lang="zh-CN" altLang="en-US"/>
          </a:p>
          <a:p>
            <a:pPr lvl="3"/>
            <a:r>
              <a:rPr lang="zh-CN" altLang="en-US" dirty="0">
                <a:sym typeface="+mn-ea"/>
              </a:rPr>
              <a:t>第</a:t>
            </a:r>
            <a:r>
              <a:rPr lang="zh-CN" altLang="en-US"/>
              <a:t>四级</a:t>
            </a:r>
            <a:endParaRPr lang="zh-CN" altLang="en-US"/>
          </a:p>
          <a:p>
            <a:pPr lvl="4"/>
            <a:r>
              <a:rPr lang="zh-CN" altLang="en-US" dirty="0">
                <a:sym typeface="+mn-ea"/>
              </a:rPr>
              <a:t>第</a:t>
            </a:r>
            <a:r>
              <a:rPr lang="zh-CN" altLang="en-US"/>
              <a:t>五级</a:t>
            </a:r>
            <a:endParaRPr lang="zh-CN" altLang="en-US"/>
          </a:p>
        </p:txBody>
      </p:sp>
      <p:sp>
        <p:nvSpPr>
          <p:cNvPr id="9" name="文本占位符 8"/>
          <p:cNvSpPr>
            <a:spLocks noGrp="1"/>
          </p:cNvSpPr>
          <p:nvPr>
            <p:ph type="body" sz="quarter" idx="14"/>
            <p:custDataLst>
              <p:tags r:id="rId10"/>
            </p:custDataLst>
          </p:nvPr>
        </p:nvSpPr>
        <p:spPr>
          <a:xfrm>
            <a:off x="594000" y="5180400"/>
            <a:ext cx="11001600" cy="1011600"/>
          </a:xfrm>
        </p:spPr>
        <p:txBody>
          <a:bodyPr>
            <a:normAutofit/>
          </a:bodyPr>
          <a:lstStyle>
            <a:lvl1pPr marL="0" indent="0">
              <a:buNone/>
              <a:defRPr baseline="0">
                <a:latin typeface="Arial" panose="020B0604020202090204" pitchFamily="34" charset="0"/>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导航">
    <p:bg>
      <p:bgPr>
        <a:solidFill>
          <a:schemeClr val="bg2"/>
        </a:solidFill>
        <a:effectLst/>
      </p:bgPr>
    </p:bg>
    <p:spTree>
      <p:nvGrpSpPr>
        <p:cNvPr id="1" name=""/>
        <p:cNvGrpSpPr/>
        <p:nvPr/>
      </p:nvGrpSpPr>
      <p:grpSpPr>
        <a:xfrm>
          <a:off x="0" y="0"/>
          <a:ext cx="0" cy="0"/>
          <a:chOff x="0" y="0"/>
          <a:chExt cx="0" cy="0"/>
        </a:xfrm>
      </p:grpSpPr>
      <p:pic>
        <p:nvPicPr>
          <p:cNvPr id="12" name="图片 11" descr="1"/>
          <p:cNvPicPr>
            <a:picLocks noChangeAspect="1"/>
          </p:cNvPicPr>
          <p:nvPr userDrawn="1">
            <p:custDataLst>
              <p:tags r:id="rId2"/>
            </p:custDataLst>
          </p:nvPr>
        </p:nvPicPr>
        <p:blipFill>
          <a:blip r:embed="rId3"/>
          <a:srcRect b="-14"/>
          <a:stretch>
            <a:fillRect/>
          </a:stretch>
        </p:blipFill>
        <p:spPr>
          <a:xfrm>
            <a:off x="10222230" y="5323840"/>
            <a:ext cx="1971040" cy="1537970"/>
          </a:xfrm>
          <a:prstGeom prst="rect">
            <a:avLst/>
          </a:prstGeom>
        </p:spPr>
      </p:pic>
      <p:sp>
        <p:nvSpPr>
          <p:cNvPr id="6" name="矩形 5"/>
          <p:cNvSpPr/>
          <p:nvPr userDrawn="1">
            <p:custDataLst>
              <p:tags r:id="rId4"/>
            </p:custDataLst>
          </p:nvPr>
        </p:nvSpPr>
        <p:spPr>
          <a:xfrm>
            <a:off x="0" y="0"/>
            <a:ext cx="12192000" cy="914407"/>
          </a:xfrm>
          <a:prstGeom prst="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rmAutofit/>
          </a:bodyPr>
          <a:lstStyle/>
          <a:p>
            <a:pPr lvl="0" algn="ctr">
              <a:buClrTx/>
              <a:buSzTx/>
              <a:buFontTx/>
            </a:pPr>
            <a:endParaRPr lang="en-US" altLang="zh-CN" baseline="0">
              <a:solidFill>
                <a:schemeClr val="tx1">
                  <a:lumMod val="85000"/>
                  <a:lumOff val="15000"/>
                </a:schemeClr>
              </a:solidFill>
              <a:latin typeface="Arial" panose="020B0604020202090204" pitchFamily="34" charset="0"/>
              <a:cs typeface="Viner Hand ITC" panose="03070502030502020203" charset="0"/>
              <a:sym typeface="+mn-ea"/>
            </a:endParaRPr>
          </a:p>
        </p:txBody>
      </p:sp>
      <p:sp>
        <p:nvSpPr>
          <p:cNvPr id="2" name="标题 1"/>
          <p:cNvSpPr>
            <a:spLocks noGrp="1"/>
          </p:cNvSpPr>
          <p:nvPr>
            <p:ph type="title"/>
            <p:custDataLst>
              <p:tags r:id="rId5"/>
            </p:custDataLst>
          </p:nvPr>
        </p:nvSpPr>
        <p:spPr>
          <a:xfrm>
            <a:off x="579600" y="237600"/>
            <a:ext cx="11037600" cy="441964"/>
          </a:xfrm>
        </p:spPr>
        <p:txBody>
          <a:bodyPr>
            <a:normAutofit/>
          </a:bodyPr>
          <a:lstStyle>
            <a:lvl1pPr>
              <a:defRPr baseline="0">
                <a:solidFill>
                  <a:schemeClr val="tx1">
                    <a:lumMod val="85000"/>
                    <a:lumOff val="15000"/>
                  </a:schemeClr>
                </a:solidFill>
                <a:latin typeface="Arial" panose="020B0604020202090204" pitchFamily="34" charset="0"/>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6"/>
            </p:custDataLst>
          </p:nvPr>
        </p:nvSpPr>
        <p:spPr/>
        <p:txBody>
          <a:bodyPr>
            <a:normAutofit/>
          </a:bodyPr>
          <a:lstStyle>
            <a:lvl1pPr>
              <a:defRPr baseline="0">
                <a:solidFill>
                  <a:schemeClr val="tx1">
                    <a:lumMod val="85000"/>
                    <a:lumOff val="15000"/>
                  </a:schemeClr>
                </a:solidFill>
                <a:latin typeface="Arial" panose="020B0604020202090204" pitchFamily="34" charset="0"/>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7"/>
            </p:custDataLst>
          </p:nvPr>
        </p:nvSpPr>
        <p:spPr/>
        <p:txBody>
          <a:bodyPr>
            <a:normAutofit/>
          </a:bodyPr>
          <a:lstStyle>
            <a:lvl1pPr>
              <a:defRPr baseline="0">
                <a:solidFill>
                  <a:schemeClr val="tx1">
                    <a:lumMod val="85000"/>
                    <a:lumOff val="15000"/>
                  </a:schemeClr>
                </a:solidFill>
                <a:latin typeface="Arial" panose="020B0604020202090204" pitchFamily="34" charset="0"/>
              </a:defRPr>
            </a:lvl1pPr>
          </a:lstStyle>
          <a:p>
            <a:endParaRPr lang="zh-CN" altLang="en-US" dirty="0"/>
          </a:p>
        </p:txBody>
      </p:sp>
      <p:sp>
        <p:nvSpPr>
          <p:cNvPr id="5" name="灯片编号占位符 4"/>
          <p:cNvSpPr>
            <a:spLocks noGrp="1"/>
          </p:cNvSpPr>
          <p:nvPr>
            <p:ph type="sldNum" sz="quarter" idx="12"/>
            <p:custDataLst>
              <p:tags r:id="rId8"/>
            </p:custDataLst>
          </p:nvPr>
        </p:nvSpPr>
        <p:spPr/>
        <p:txBody>
          <a:bodyPr>
            <a:normAutofit/>
          </a:bodyPr>
          <a:lstStyle>
            <a:lvl1pPr>
              <a:defRPr baseline="0">
                <a:solidFill>
                  <a:schemeClr val="tx1">
                    <a:lumMod val="85000"/>
                    <a:lumOff val="15000"/>
                  </a:schemeClr>
                </a:solidFill>
                <a:latin typeface="Arial" panose="020B0604020202090204" pitchFamily="34" charset="0"/>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9"/>
            </p:custDataLst>
          </p:nvPr>
        </p:nvSpPr>
        <p:spPr>
          <a:xfrm>
            <a:off x="579600" y="1663200"/>
            <a:ext cx="5342400" cy="2894400"/>
          </a:xfrm>
        </p:spPr>
        <p:txBody>
          <a:bodyPr>
            <a:normAutofit/>
          </a:bodyPr>
          <a:lstStyle>
            <a:lvl1pPr>
              <a:defRPr baseline="0">
                <a:solidFill>
                  <a:schemeClr val="tx1">
                    <a:lumMod val="85000"/>
                    <a:lumOff val="15000"/>
                  </a:schemeClr>
                </a:solidFill>
                <a:latin typeface="Arial" panose="020B0604020202090204" pitchFamily="34" charset="0"/>
              </a:defRPr>
            </a:lvl1pPr>
            <a:lvl2pPr>
              <a:defRPr baseline="0">
                <a:solidFill>
                  <a:schemeClr val="tx1">
                    <a:lumMod val="85000"/>
                    <a:lumOff val="15000"/>
                  </a:schemeClr>
                </a:solidFill>
                <a:latin typeface="Arial" panose="020B0604020202090204" pitchFamily="34" charset="0"/>
              </a:defRPr>
            </a:lvl2pPr>
            <a:lvl3pPr>
              <a:defRPr baseline="0">
                <a:solidFill>
                  <a:schemeClr val="tx1">
                    <a:lumMod val="85000"/>
                    <a:lumOff val="15000"/>
                  </a:schemeClr>
                </a:solidFill>
                <a:latin typeface="Arial" panose="020B0604020202090204" pitchFamily="34" charset="0"/>
              </a:defRPr>
            </a:lvl3pPr>
            <a:lvl4pPr>
              <a:defRPr baseline="0">
                <a:solidFill>
                  <a:schemeClr val="tx1">
                    <a:lumMod val="85000"/>
                    <a:lumOff val="15000"/>
                  </a:schemeClr>
                </a:solidFill>
                <a:latin typeface="Arial" panose="020B0604020202090204" pitchFamily="34" charset="0"/>
              </a:defRPr>
            </a:lvl4pPr>
            <a:lvl5pPr>
              <a:defRPr baseline="0">
                <a:solidFill>
                  <a:schemeClr val="tx1">
                    <a:lumMod val="85000"/>
                    <a:lumOff val="15000"/>
                  </a:schemeClr>
                </a:solidFill>
                <a:latin typeface="Arial" panose="020B0604020202090204" pitchFamily="34" charset="0"/>
              </a:defRPr>
            </a:lvl5pPr>
          </a:lstStyle>
          <a:p>
            <a:pPr lvl="0"/>
            <a:r>
              <a:rPr lang="zh-CN" altLang="en-US" dirty="0"/>
              <a:t>单击此处编辑母版文本样式</a:t>
            </a:r>
            <a:endParaRPr lang="zh-CN" altLang="en-US" dirty="0"/>
          </a:p>
          <a:p>
            <a:pPr lvl="1"/>
            <a:r>
              <a:rPr lang="zh-CN" altLang="en-US" dirty="0">
                <a:sym typeface="+mn-ea"/>
              </a:rPr>
              <a:t>第</a:t>
            </a:r>
            <a:r>
              <a:rPr lang="zh-CN" altLang="en-US" dirty="0"/>
              <a:t>二级</a:t>
            </a:r>
            <a:endParaRPr lang="zh-CN" altLang="en-US" dirty="0"/>
          </a:p>
          <a:p>
            <a:pPr lvl="2"/>
            <a:r>
              <a:rPr lang="zh-CN" altLang="en-US" dirty="0">
                <a:sym typeface="+mn-ea"/>
              </a:rPr>
              <a:t>第</a:t>
            </a:r>
            <a:r>
              <a:rPr lang="zh-CN" altLang="en-US" dirty="0"/>
              <a:t>三级</a:t>
            </a:r>
            <a:endParaRPr lang="zh-CN" altLang="en-US" dirty="0"/>
          </a:p>
          <a:p>
            <a:pPr lvl="3"/>
            <a:r>
              <a:rPr lang="zh-CN" altLang="en-US" dirty="0">
                <a:sym typeface="+mn-ea"/>
              </a:rPr>
              <a:t>第</a:t>
            </a:r>
            <a:r>
              <a:rPr lang="zh-CN" altLang="en-US" dirty="0"/>
              <a:t>四级</a:t>
            </a:r>
            <a:endParaRPr lang="zh-CN" altLang="en-US" dirty="0"/>
          </a:p>
          <a:p>
            <a:pPr lvl="4"/>
            <a:r>
              <a:rPr lang="zh-CN" altLang="en-US" dirty="0">
                <a:sym typeface="+mn-ea"/>
              </a:rPr>
              <a:t>第</a:t>
            </a:r>
            <a:r>
              <a:rPr lang="zh-CN" altLang="en-US" dirty="0"/>
              <a:t>五级</a:t>
            </a:r>
            <a:endParaRPr lang="zh-CN" altLang="en-US" dirty="0"/>
          </a:p>
        </p:txBody>
      </p:sp>
      <p:sp>
        <p:nvSpPr>
          <p:cNvPr id="9" name="内容占位符 8"/>
          <p:cNvSpPr>
            <a:spLocks noGrp="1"/>
          </p:cNvSpPr>
          <p:nvPr>
            <p:ph sz="quarter" idx="14"/>
            <p:custDataLst>
              <p:tags r:id="rId10"/>
            </p:custDataLst>
          </p:nvPr>
        </p:nvSpPr>
        <p:spPr>
          <a:xfrm>
            <a:off x="6242400" y="1663200"/>
            <a:ext cx="5367600" cy="2894400"/>
          </a:xfrm>
        </p:spPr>
        <p:txBody>
          <a:bodyPr>
            <a:normAutofit/>
          </a:bodyPr>
          <a:lstStyle>
            <a:lvl1pPr>
              <a:defRPr baseline="0">
                <a:solidFill>
                  <a:schemeClr val="tx1">
                    <a:lumMod val="85000"/>
                    <a:lumOff val="15000"/>
                  </a:schemeClr>
                </a:solidFill>
                <a:latin typeface="Arial" panose="020B0604020202090204" pitchFamily="34" charset="0"/>
              </a:defRPr>
            </a:lvl1pPr>
            <a:lvl2pPr>
              <a:defRPr baseline="0">
                <a:solidFill>
                  <a:schemeClr val="tx1">
                    <a:lumMod val="85000"/>
                    <a:lumOff val="15000"/>
                  </a:schemeClr>
                </a:solidFill>
                <a:latin typeface="Arial" panose="020B0604020202090204" pitchFamily="34" charset="0"/>
              </a:defRPr>
            </a:lvl2pPr>
            <a:lvl3pPr>
              <a:defRPr baseline="0">
                <a:solidFill>
                  <a:schemeClr val="tx1">
                    <a:lumMod val="85000"/>
                    <a:lumOff val="15000"/>
                  </a:schemeClr>
                </a:solidFill>
                <a:latin typeface="Arial" panose="020B0604020202090204" pitchFamily="34" charset="0"/>
              </a:defRPr>
            </a:lvl3pPr>
            <a:lvl4pPr>
              <a:defRPr baseline="0">
                <a:solidFill>
                  <a:schemeClr val="tx1">
                    <a:lumMod val="85000"/>
                    <a:lumOff val="15000"/>
                  </a:schemeClr>
                </a:solidFill>
                <a:latin typeface="Arial" panose="020B0604020202090204" pitchFamily="34" charset="0"/>
              </a:defRPr>
            </a:lvl4pPr>
            <a:lvl5pPr>
              <a:defRPr baseline="0">
                <a:solidFill>
                  <a:schemeClr val="tx1">
                    <a:lumMod val="85000"/>
                    <a:lumOff val="15000"/>
                  </a:schemeClr>
                </a:solidFill>
                <a:latin typeface="Arial" panose="020B0604020202090204" pitchFamily="34" charset="0"/>
              </a:defRPr>
            </a:lvl5pPr>
          </a:lstStyle>
          <a:p>
            <a:pPr lvl="0"/>
            <a:r>
              <a:rPr lang="zh-CN" altLang="en-US"/>
              <a:t>单击此处编辑母版文本样式</a:t>
            </a:r>
            <a:endParaRPr lang="zh-CN" altLang="en-US"/>
          </a:p>
          <a:p>
            <a:pPr lvl="1"/>
            <a:r>
              <a:rPr lang="zh-CN" altLang="en-US" dirty="0">
                <a:sym typeface="+mn-ea"/>
              </a:rPr>
              <a:t>第</a:t>
            </a:r>
            <a:r>
              <a:rPr lang="zh-CN" altLang="en-US"/>
              <a:t>二级</a:t>
            </a:r>
            <a:endParaRPr lang="zh-CN" altLang="en-US"/>
          </a:p>
          <a:p>
            <a:pPr lvl="2"/>
            <a:r>
              <a:rPr lang="zh-CN" altLang="en-US" dirty="0">
                <a:sym typeface="+mn-ea"/>
              </a:rPr>
              <a:t>第</a:t>
            </a:r>
            <a:r>
              <a:rPr lang="zh-CN" altLang="en-US"/>
              <a:t>三级</a:t>
            </a:r>
            <a:endParaRPr lang="zh-CN" altLang="en-US"/>
          </a:p>
          <a:p>
            <a:pPr lvl="3"/>
            <a:r>
              <a:rPr lang="zh-CN" altLang="en-US" dirty="0">
                <a:sym typeface="+mn-ea"/>
              </a:rPr>
              <a:t>第</a:t>
            </a:r>
            <a:r>
              <a:rPr lang="zh-CN" altLang="en-US"/>
              <a:t>四级</a:t>
            </a:r>
            <a:endParaRPr lang="zh-CN" altLang="en-US"/>
          </a:p>
          <a:p>
            <a:pPr lvl="4"/>
            <a:r>
              <a:rPr lang="zh-CN" altLang="en-US" dirty="0">
                <a:sym typeface="+mn-ea"/>
              </a:rPr>
              <a:t>第</a:t>
            </a:r>
            <a:r>
              <a:rPr lang="zh-CN" altLang="en-US"/>
              <a:t>五级</a:t>
            </a:r>
            <a:endParaRPr lang="zh-CN" altLang="en-US"/>
          </a:p>
        </p:txBody>
      </p:sp>
      <p:sp>
        <p:nvSpPr>
          <p:cNvPr id="11" name="文本占位符 10"/>
          <p:cNvSpPr>
            <a:spLocks noGrp="1"/>
          </p:cNvSpPr>
          <p:nvPr>
            <p:ph type="body" sz="quarter" idx="15"/>
            <p:custDataLst>
              <p:tags r:id="rId11"/>
            </p:custDataLst>
          </p:nvPr>
        </p:nvSpPr>
        <p:spPr>
          <a:xfrm>
            <a:off x="572400" y="4816800"/>
            <a:ext cx="5342400" cy="781200"/>
          </a:xfrm>
        </p:spPr>
        <p:txBody>
          <a:bodyPr>
            <a:normAutofit/>
          </a:bodyPr>
          <a:lstStyle>
            <a:lvl1pPr>
              <a:defRPr baseline="0">
                <a:solidFill>
                  <a:schemeClr val="tx1">
                    <a:lumMod val="85000"/>
                    <a:lumOff val="15000"/>
                  </a:schemeClr>
                </a:solidFill>
                <a:latin typeface="Arial" panose="020B0604020202090204" pitchFamily="34" charset="0"/>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2"/>
            </p:custDataLst>
          </p:nvPr>
        </p:nvSpPr>
        <p:spPr>
          <a:xfrm>
            <a:off x="6253200" y="4813200"/>
            <a:ext cx="5367600" cy="781200"/>
          </a:xfrm>
        </p:spPr>
        <p:txBody>
          <a:bodyPr>
            <a:normAutofit/>
          </a:bodyPr>
          <a:lstStyle>
            <a:lvl1pPr>
              <a:defRPr baseline="0">
                <a:solidFill>
                  <a:schemeClr val="tx1">
                    <a:lumMod val="85000"/>
                    <a:lumOff val="15000"/>
                  </a:schemeClr>
                </a:solidFill>
                <a:latin typeface="Arial" panose="020B0604020202090204" pitchFamily="34" charset="0"/>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腰带">
    <p:bg>
      <p:bgPr>
        <a:solidFill>
          <a:schemeClr val="tx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959224"/>
            <a:ext cx="12192000" cy="4939553"/>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lvl="0" algn="ctr"/>
            <a:endParaRPr lang="en-US" altLang="zh-CN" baseline="0">
              <a:solidFill>
                <a:schemeClr val="tx1">
                  <a:lumMod val="85000"/>
                  <a:lumOff val="15000"/>
                </a:schemeClr>
              </a:solidFill>
              <a:latin typeface="Arial" panose="020B0604020202090204" pitchFamily="34" charset="0"/>
              <a:sym typeface="+mn-ea"/>
            </a:endParaRPr>
          </a:p>
        </p:txBody>
      </p:sp>
      <p:sp>
        <p:nvSpPr>
          <p:cNvPr id="2" name="标题 1"/>
          <p:cNvSpPr>
            <a:spLocks noGrp="1"/>
          </p:cNvSpPr>
          <p:nvPr>
            <p:ph type="title" hasCustomPrompt="1"/>
            <p:custDataLst>
              <p:tags r:id="rId3"/>
            </p:custDataLst>
          </p:nvPr>
        </p:nvSpPr>
        <p:spPr>
          <a:xfrm>
            <a:off x="1522800" y="1339200"/>
            <a:ext cx="9144000" cy="2386800"/>
          </a:xfrm>
        </p:spPr>
        <p:txBody>
          <a:bodyPr anchor="b">
            <a:normAutofit/>
          </a:bodyPr>
          <a:lstStyle>
            <a:lvl1pPr algn="ctr">
              <a:defRPr sz="6000" baseline="0">
                <a:solidFill>
                  <a:schemeClr val="tx1">
                    <a:lumMod val="85000"/>
                    <a:lumOff val="15000"/>
                  </a:schemeClr>
                </a:solidFill>
                <a:latin typeface="Arial" panose="020B0604020202090204" pitchFamily="34" charset="0"/>
              </a:defRPr>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4"/>
            </p:custDataLst>
          </p:nvPr>
        </p:nvSpPr>
        <p:spPr/>
        <p:txBody>
          <a:bodyPr>
            <a:normAutofit/>
          </a:bodyPr>
          <a:lstStyle>
            <a:lvl1pPr>
              <a:defRPr baseline="0">
                <a:solidFill>
                  <a:schemeClr val="tx1">
                    <a:lumMod val="85000"/>
                    <a:lumOff val="15000"/>
                  </a:schemeClr>
                </a:solidFill>
                <a:latin typeface="Arial" panose="020B0604020202090204" pitchFamily="34" charset="0"/>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p:txBody>
          <a:bodyPr>
            <a:normAutofit/>
          </a:bodyPr>
          <a:lstStyle>
            <a:lvl1pPr>
              <a:defRPr baseline="0">
                <a:solidFill>
                  <a:schemeClr val="tx1">
                    <a:lumMod val="85000"/>
                    <a:lumOff val="15000"/>
                  </a:schemeClr>
                </a:solidFill>
                <a:latin typeface="Arial" panose="020B0604020202090204" pitchFamily="34" charset="0"/>
              </a:defRPr>
            </a:lvl1pPr>
          </a:lstStyle>
          <a:p>
            <a:endParaRPr lang="zh-CN" altLang="en-US" dirty="0"/>
          </a:p>
        </p:txBody>
      </p:sp>
      <p:sp>
        <p:nvSpPr>
          <p:cNvPr id="5" name="灯片编号占位符 4"/>
          <p:cNvSpPr>
            <a:spLocks noGrp="1"/>
          </p:cNvSpPr>
          <p:nvPr>
            <p:ph type="sldNum" sz="quarter" idx="12"/>
            <p:custDataLst>
              <p:tags r:id="rId6"/>
            </p:custDataLst>
          </p:nvPr>
        </p:nvSpPr>
        <p:spPr/>
        <p:txBody>
          <a:bodyPr>
            <a:normAutofit/>
          </a:bodyPr>
          <a:lstStyle>
            <a:lvl1pPr>
              <a:defRPr baseline="0">
                <a:solidFill>
                  <a:schemeClr val="tx1">
                    <a:lumMod val="85000"/>
                    <a:lumOff val="15000"/>
                  </a:schemeClr>
                </a:solidFill>
                <a:latin typeface="Arial" panose="020B0604020202090204" pitchFamily="34" charset="0"/>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7"/>
            </p:custDataLst>
          </p:nvPr>
        </p:nvSpPr>
        <p:spPr>
          <a:xfrm>
            <a:off x="1522413" y="3862800"/>
            <a:ext cx="9144000" cy="1656000"/>
          </a:xfrm>
        </p:spPr>
        <p:txBody>
          <a:bodyPr>
            <a:normAutofit/>
          </a:bodyPr>
          <a:lstStyle>
            <a:lvl1pPr algn="ctr">
              <a:defRPr baseline="0">
                <a:solidFill>
                  <a:schemeClr val="tx1">
                    <a:lumMod val="85000"/>
                    <a:lumOff val="15000"/>
                  </a:schemeClr>
                </a:solidFill>
                <a:latin typeface="Arial" panose="020B0604020202090204" pitchFamily="34" charset="0"/>
              </a:defRPr>
            </a:lvl1pPr>
          </a:lstStyle>
          <a:p>
            <a:pPr lvl="0"/>
            <a:r>
              <a:rPr lang="zh-CN" altLang="en-US" dirty="0"/>
              <a:t>单击此处编辑母版文本样式</a:t>
            </a:r>
            <a:endParaRPr lang="zh-CN" altLang="en-US" dirty="0"/>
          </a:p>
        </p:txBody>
      </p:sp>
      <p:pic>
        <p:nvPicPr>
          <p:cNvPr id="8" name="图片 7" descr="1"/>
          <p:cNvPicPr>
            <a:picLocks noChangeAspect="1"/>
          </p:cNvPicPr>
          <p:nvPr userDrawn="1">
            <p:custDataLst>
              <p:tags r:id="rId8"/>
            </p:custDataLst>
          </p:nvPr>
        </p:nvPicPr>
        <p:blipFill>
          <a:blip r:embed="rId9"/>
          <a:srcRect b="-14"/>
          <a:stretch>
            <a:fillRect/>
          </a:stretch>
        </p:blipFill>
        <p:spPr>
          <a:xfrm>
            <a:off x="9129487" y="4477062"/>
            <a:ext cx="3062514" cy="2389738"/>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1186774" y="2665379"/>
            <a:ext cx="4873574"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256938" y="2665379"/>
            <a:ext cx="4897576"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19.xml"/><Relationship Id="rId8" Type="http://schemas.openxmlformats.org/officeDocument/2006/relationships/slideLayout" Target="../slideLayouts/slideLayout18.xml"/><Relationship Id="rId7" Type="http://schemas.openxmlformats.org/officeDocument/2006/relationships/slideLayout" Target="../slideLayouts/slideLayout17.xml"/><Relationship Id="rId6" Type="http://schemas.openxmlformats.org/officeDocument/2006/relationships/slideLayout" Target="../slideLayouts/slideLayout16.xml"/><Relationship Id="rId5" Type="http://schemas.openxmlformats.org/officeDocument/2006/relationships/slideLayout" Target="../slideLayouts/slideLayout15.xml"/><Relationship Id="rId4" Type="http://schemas.openxmlformats.org/officeDocument/2006/relationships/slideLayout" Target="../slideLayouts/slideLayout14.xml"/><Relationship Id="rId3" Type="http://schemas.openxmlformats.org/officeDocument/2006/relationships/slideLayout" Target="../slideLayouts/slideLayout13.xml"/><Relationship Id="rId25" Type="http://schemas.openxmlformats.org/officeDocument/2006/relationships/theme" Target="../theme/theme2.xml"/><Relationship Id="rId24" Type="http://schemas.openxmlformats.org/officeDocument/2006/relationships/tags" Target="../tags/tag131.xml"/><Relationship Id="rId23" Type="http://schemas.openxmlformats.org/officeDocument/2006/relationships/tags" Target="../tags/tag130.xml"/><Relationship Id="rId22" Type="http://schemas.openxmlformats.org/officeDocument/2006/relationships/tags" Target="../tags/tag129.xml"/><Relationship Id="rId21" Type="http://schemas.openxmlformats.org/officeDocument/2006/relationships/tags" Target="../tags/tag128.xml"/><Relationship Id="rId20" Type="http://schemas.openxmlformats.org/officeDocument/2006/relationships/tags" Target="../tags/tag127.xml"/><Relationship Id="rId2" Type="http://schemas.openxmlformats.org/officeDocument/2006/relationships/slideLayout" Target="../slideLayouts/slideLayout12.xml"/><Relationship Id="rId19" Type="http://schemas.openxmlformats.org/officeDocument/2006/relationships/tags" Target="../tags/tag126.xml"/><Relationship Id="rId18" Type="http://schemas.openxmlformats.org/officeDocument/2006/relationships/slideLayout" Target="../slideLayouts/slideLayout28.xml"/><Relationship Id="rId17" Type="http://schemas.openxmlformats.org/officeDocument/2006/relationships/slideLayout" Target="../slideLayouts/slideLayout27.xml"/><Relationship Id="rId16" Type="http://schemas.openxmlformats.org/officeDocument/2006/relationships/slideLayout" Target="../slideLayouts/slideLayout26.xml"/><Relationship Id="rId15" Type="http://schemas.openxmlformats.org/officeDocument/2006/relationships/slideLayout" Target="../slideLayouts/slideLayout25.xml"/><Relationship Id="rId14" Type="http://schemas.openxmlformats.org/officeDocument/2006/relationships/slideLayout" Target="../slideLayouts/slideLayout24.xml"/><Relationship Id="rId13" Type="http://schemas.openxmlformats.org/officeDocument/2006/relationships/slideLayout" Target="../slideLayouts/slideLayout23.xml"/><Relationship Id="rId12" Type="http://schemas.openxmlformats.org/officeDocument/2006/relationships/slideLayout" Target="../slideLayouts/slideLayout22.xml"/><Relationship Id="rId11" Type="http://schemas.openxmlformats.org/officeDocument/2006/relationships/slideLayout" Target="../slideLayouts/slideLayout21.xml"/><Relationship Id="rId10" Type="http://schemas.openxmlformats.org/officeDocument/2006/relationships/slideLayout" Target="../slideLayouts/slideLayout20.xml"/><Relationship Id="rId1"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9"/>
            </p:custDataLst>
          </p:nvPr>
        </p:nvSpPr>
        <p:spPr>
          <a:xfrm>
            <a:off x="669882" y="443230"/>
            <a:ext cx="10852237" cy="441964"/>
          </a:xfrm>
          <a:prstGeom prst="rect">
            <a:avLst/>
          </a:prstGeom>
        </p:spPr>
        <p:txBody>
          <a:bodyPr vert="horz" lIns="101600" tIns="38100" rIns="76200" bIns="38100" rtlCol="0" anchor="t" anchorCtr="0">
            <a:no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0"/>
            </p:custDataLst>
          </p:nvPr>
        </p:nvSpPr>
        <p:spPr>
          <a:xfrm>
            <a:off x="669882" y="952508"/>
            <a:ext cx="10852237" cy="5388907"/>
          </a:xfrm>
          <a:prstGeom prst="rect">
            <a:avLst/>
          </a:prstGeom>
        </p:spPr>
        <p:txBody>
          <a:bodyPr vert="horz" lIns="101600" tIns="0" rIns="8255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1"/>
            </p:custDataLst>
          </p:nvPr>
        </p:nvSpPr>
        <p:spPr>
          <a:xfrm>
            <a:off x="879742" y="6349833"/>
            <a:ext cx="2700000" cy="316800"/>
          </a:xfrm>
          <a:prstGeom prst="rect">
            <a:avLst/>
          </a:prstGeom>
        </p:spPr>
        <p:txBody>
          <a:bodyPr vert="horz" lIns="91440" tIns="45720" rIns="91440" bIns="45720" rtlCol="0" anchor="ctr">
            <a:normAutofit/>
          </a:bodyPr>
          <a:lstStyle>
            <a:lvl1pPr algn="l">
              <a:defRPr sz="1200" baseline="0">
                <a:solidFill>
                  <a:schemeClr val="tx1">
                    <a:lumMod val="85000"/>
                    <a:lumOff val="15000"/>
                  </a:schemeClr>
                </a:solidFill>
                <a:latin typeface="Arial" panose="020B0604020202090204" pitchFamily="34" charset="0"/>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22"/>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baseline="0">
                <a:solidFill>
                  <a:schemeClr val="tx1">
                    <a:lumMod val="85000"/>
                    <a:lumOff val="15000"/>
                  </a:schemeClr>
                </a:solidFill>
                <a:latin typeface="Arial" panose="020B0604020202090204" pitchFamily="34" charset="0"/>
              </a:defRPr>
            </a:lvl1pPr>
          </a:lstStyle>
          <a:p>
            <a:endParaRPr lang="zh-CN" altLang="en-US" dirty="0"/>
          </a:p>
        </p:txBody>
      </p:sp>
      <p:sp>
        <p:nvSpPr>
          <p:cNvPr id="6" name="灯片编号占位符 5"/>
          <p:cNvSpPr>
            <a:spLocks noGrp="1"/>
          </p:cNvSpPr>
          <p:nvPr>
            <p:ph type="sldNum" sz="quarter" idx="4"/>
            <p:custDataLst>
              <p:tags r:id="rId23"/>
            </p:custDataLst>
          </p:nvPr>
        </p:nvSpPr>
        <p:spPr>
          <a:xfrm>
            <a:off x="8610600" y="6349833"/>
            <a:ext cx="2700000" cy="316800"/>
          </a:xfrm>
          <a:prstGeom prst="rect">
            <a:avLst/>
          </a:prstGeom>
        </p:spPr>
        <p:txBody>
          <a:bodyPr vert="horz" lIns="91440" tIns="45720" rIns="91440" bIns="45720" rtlCol="0" anchor="ctr">
            <a:normAutofit/>
          </a:bodyPr>
          <a:lstStyle>
            <a:lvl1pPr algn="r">
              <a:defRPr sz="1200" baseline="0">
                <a:solidFill>
                  <a:schemeClr val="tx1">
                    <a:lumMod val="85000"/>
                    <a:lumOff val="15000"/>
                  </a:schemeClr>
                </a:solidFill>
                <a:latin typeface="Arial" panose="020B0604020202090204" pitchFamily="34" charset="0"/>
              </a:defRPr>
            </a:lvl1pPr>
          </a:lstStyle>
          <a:p>
            <a:fld id="{49AE70B2-8BF9-45C0-BB95-33D1B9D3A854}" type="slidenum">
              <a:rPr lang="zh-CN" altLang="en-US" smtClean="0"/>
            </a:fld>
            <a:endParaRPr lang="zh-CN" altLang="en-US" dirty="0"/>
          </a:p>
        </p:txBody>
      </p:sp>
      <p:sp>
        <p:nvSpPr>
          <p:cNvPr id="7" name="KSO_TEMPLATE" hidden="1"/>
          <p:cNvSpPr/>
          <p:nvPr userDrawn="1">
            <p:custDataLst>
              <p:tags r:id="rId2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Tree>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 id="2147483674" r:id="rId15"/>
    <p:sldLayoutId id="2147483675" r:id="rId16"/>
    <p:sldLayoutId id="2147483676" r:id="rId17"/>
    <p:sldLayoutId id="2147483677" r:id="rId18"/>
  </p:sldLayoutIdLst>
  <p:txStyles>
    <p:titleStyle>
      <a:lvl1pPr algn="l" defTabSz="914400" rtl="0" eaLnBrk="1" fontAlgn="auto" latinLnBrk="0" hangingPunct="1">
        <a:lnSpc>
          <a:spcPct val="100000"/>
        </a:lnSpc>
        <a:spcBef>
          <a:spcPct val="0"/>
        </a:spcBef>
        <a:buNone/>
        <a:defRPr sz="2400" b="1" u="none" strike="noStrike" kern="1200" cap="none" spc="200" normalizeH="0" baseline="0">
          <a:solidFill>
            <a:schemeClr val="tx1">
              <a:lumMod val="85000"/>
              <a:lumOff val="15000"/>
            </a:schemeClr>
          </a:solidFill>
          <a:uFillTx/>
          <a:latin typeface="Arial" panose="020B0604020202090204" pitchFamily="34" charset="0"/>
          <a:ea typeface="幼圆" panose="02010509060101010101" pitchFamily="49"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90204" pitchFamily="34" charset="0"/>
        <a:buChar char="•"/>
        <a:defRPr sz="1600" u="none" strike="noStrike" kern="1200" cap="none" spc="150" normalizeH="0" baseline="0">
          <a:solidFill>
            <a:schemeClr val="tx1">
              <a:lumMod val="85000"/>
              <a:lumOff val="15000"/>
            </a:schemeClr>
          </a:solidFill>
          <a:uFillTx/>
          <a:latin typeface="Arial" panose="020B0604020202090204" pitchFamily="34" charset="0"/>
          <a:ea typeface="幼圆" panose="02010509060101010101" pitchFamily="49"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9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90204" pitchFamily="34" charset="0"/>
          <a:ea typeface="幼圆" panose="02010509060101010101" pitchFamily="49"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90204" pitchFamily="34" charset="0"/>
        <a:buChar char="•"/>
        <a:defRPr sz="1600" u="none" strike="noStrike" kern="1200" cap="none" spc="150" normalizeH="0" baseline="0">
          <a:solidFill>
            <a:schemeClr val="tx1">
              <a:lumMod val="85000"/>
              <a:lumOff val="15000"/>
            </a:schemeClr>
          </a:solidFill>
          <a:uFillTx/>
          <a:latin typeface="Arial" panose="020B0604020202090204" pitchFamily="34" charset="0"/>
          <a:ea typeface="幼圆" panose="02010509060101010101" pitchFamily="49"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90204" pitchFamily="34" charset="0"/>
        <a:buChar char="•"/>
        <a:defRPr sz="1600" u="none" strike="noStrike" kern="1200" cap="none" spc="150" normalizeH="0" baseline="0">
          <a:solidFill>
            <a:schemeClr val="tx1">
              <a:lumMod val="85000"/>
              <a:lumOff val="15000"/>
            </a:schemeClr>
          </a:solidFill>
          <a:uFillTx/>
          <a:latin typeface="Arial" panose="020B0604020202090204" pitchFamily="34" charset="0"/>
          <a:ea typeface="幼圆" panose="02010509060101010101" pitchFamily="49"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90204" pitchFamily="34" charset="0"/>
        <a:buChar char="•"/>
        <a:defRPr sz="1600" u="none" strike="noStrike" kern="1200" cap="none" spc="150" normalizeH="0" baseline="0">
          <a:solidFill>
            <a:schemeClr val="tx1">
              <a:lumMod val="85000"/>
              <a:lumOff val="15000"/>
            </a:schemeClr>
          </a:solidFill>
          <a:uFillTx/>
          <a:latin typeface="Arial" panose="020B0604020202090204" pitchFamily="34" charset="0"/>
          <a:ea typeface="幼圆" panose="02010509060101010101" pitchFamily="49" charset="-122"/>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slideLayout" Target="../slideLayouts/slideLayout11.xml"/><Relationship Id="rId5" Type="http://schemas.openxmlformats.org/officeDocument/2006/relationships/tags" Target="../tags/tag136.xml"/><Relationship Id="rId4" Type="http://schemas.openxmlformats.org/officeDocument/2006/relationships/tags" Target="../tags/tag135.xml"/><Relationship Id="rId3" Type="http://schemas.openxmlformats.org/officeDocument/2006/relationships/tags" Target="../tags/tag134.xml"/><Relationship Id="rId2" Type="http://schemas.openxmlformats.org/officeDocument/2006/relationships/tags" Target="../tags/tag133.xml"/><Relationship Id="rId1" Type="http://schemas.openxmlformats.org/officeDocument/2006/relationships/tags" Target="../tags/tag13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137.xml"/></Relationships>
</file>

<file path=ppt/slides/_rels/slide3.xml.rels><?xml version="1.0" encoding="UTF-8" standalone="yes"?>
<Relationships xmlns="http://schemas.openxmlformats.org/package/2006/relationships"><Relationship Id="rId5" Type="http://schemas.openxmlformats.org/officeDocument/2006/relationships/slideLayout" Target="../slideLayouts/slideLayout12.xml"/><Relationship Id="rId4" Type="http://schemas.openxmlformats.org/officeDocument/2006/relationships/tags" Target="../tags/tag141.xml"/><Relationship Id="rId3" Type="http://schemas.openxmlformats.org/officeDocument/2006/relationships/tags" Target="../tags/tag140.xml"/><Relationship Id="rId2" Type="http://schemas.openxmlformats.org/officeDocument/2006/relationships/tags" Target="../tags/tag139.xml"/><Relationship Id="rId1" Type="http://schemas.openxmlformats.org/officeDocument/2006/relationships/tags" Target="../tags/tag138.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4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43.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44.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4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ctrTitle"/>
            <p:custDataLst>
              <p:tags r:id="rId1"/>
            </p:custDataLst>
          </p:nvPr>
        </p:nvSpPr>
        <p:spPr>
          <a:xfrm>
            <a:off x="1593850" y="1861200"/>
            <a:ext cx="9004300" cy="1785103"/>
          </a:xfrm>
          <a:noFill/>
        </p:spPr>
        <p:txBody>
          <a:bodyPr>
            <a:normAutofit fontScale="90000"/>
          </a:bodyPr>
          <a:p>
            <a:pPr marL="0" indent="0" algn="ctr">
              <a:lnSpc>
                <a:spcPct val="100000"/>
              </a:lnSpc>
              <a:spcBef>
                <a:spcPts val="0"/>
              </a:spcBef>
              <a:spcAft>
                <a:spcPts val="0"/>
              </a:spcAft>
              <a:buSzPct val="100000"/>
              <a:buNone/>
            </a:pPr>
            <a:r>
              <a:rPr lang="en-US" altLang="zh-CN" sz="10600" b="1">
                <a:solidFill>
                  <a:schemeClr val="tx1">
                    <a:lumMod val="85000"/>
                    <a:lumOff val="15000"/>
                  </a:schemeClr>
                </a:solidFill>
              </a:rPr>
              <a:t>CUDA C 编程权威指南</a:t>
            </a:r>
            <a:endParaRPr lang="en-US" altLang="zh-CN" sz="10600" b="1">
              <a:solidFill>
                <a:schemeClr val="tx1">
                  <a:lumMod val="85000"/>
                  <a:lumOff val="15000"/>
                </a:schemeClr>
              </a:solidFill>
            </a:endParaRPr>
          </a:p>
        </p:txBody>
      </p:sp>
      <p:sp>
        <p:nvSpPr>
          <p:cNvPr id="5" name="副标题 4"/>
          <p:cNvSpPr>
            <a:spLocks noGrp="1"/>
          </p:cNvSpPr>
          <p:nvPr>
            <p:ph type="subTitle" idx="1"/>
            <p:custDataLst>
              <p:tags r:id="rId2"/>
            </p:custDataLst>
          </p:nvPr>
        </p:nvSpPr>
        <p:spPr>
          <a:xfrm>
            <a:off x="2801815" y="3769200"/>
            <a:ext cx="6588370" cy="577100"/>
          </a:xfrm>
          <a:noFill/>
        </p:spPr>
        <p:txBody>
          <a:bodyPr/>
          <a:p>
            <a:pPr marL="0" indent="0" algn="ctr">
              <a:lnSpc>
                <a:spcPct val="100000"/>
              </a:lnSpc>
              <a:spcBef>
                <a:spcPts val="0"/>
              </a:spcBef>
              <a:spcAft>
                <a:spcPts val="1000"/>
              </a:spcAft>
              <a:buSzPct val="100000"/>
              <a:buNone/>
            </a:pPr>
            <a:r>
              <a:rPr lang="zh-CN" altLang="en-US" sz="2000">
                <a:solidFill>
                  <a:schemeClr val="dk1">
                    <a:lumMod val="85000"/>
                    <a:lumOff val="15000"/>
                  </a:schemeClr>
                </a:solidFill>
              </a:rPr>
              <a:t>课后习题</a:t>
            </a:r>
            <a:endParaRPr lang="zh-CN" altLang="en-US" sz="2000">
              <a:solidFill>
                <a:schemeClr val="dk1">
                  <a:lumMod val="85000"/>
                  <a:lumOff val="15000"/>
                </a:schemeClr>
              </a:solidFill>
            </a:endParaRPr>
          </a:p>
        </p:txBody>
      </p:sp>
      <p:sp>
        <p:nvSpPr>
          <p:cNvPr id="6" name="文本占位符 5"/>
          <p:cNvSpPr>
            <a:spLocks noGrp="1"/>
          </p:cNvSpPr>
          <p:nvPr>
            <p:ph type="body" sz="quarter" idx="13"/>
            <p:custDataLst>
              <p:tags r:id="rId3"/>
            </p:custDataLst>
          </p:nvPr>
        </p:nvSpPr>
        <p:spPr>
          <a:noFill/>
        </p:spPr>
        <p:txBody>
          <a:bodyPr/>
          <a:p>
            <a:r>
              <a:rPr lang="zh-CN" altLang="en-US" dirty="0">
                <a:solidFill>
                  <a:schemeClr val="dk1">
                    <a:lumMod val="85000"/>
                    <a:lumOff val="15000"/>
                  </a:schemeClr>
                </a:solidFill>
                <a:uFillTx/>
              </a:rPr>
              <a:t>黄世杰</a:t>
            </a:r>
            <a:endParaRPr lang="zh-CN" altLang="en-US" dirty="0">
              <a:solidFill>
                <a:schemeClr val="dk1">
                  <a:lumMod val="85000"/>
                  <a:lumOff val="15000"/>
                </a:schemeClr>
              </a:solidFill>
              <a:uFillTx/>
            </a:endParaRPr>
          </a:p>
        </p:txBody>
      </p:sp>
      <p:sp>
        <p:nvSpPr>
          <p:cNvPr id="7" name="文本占位符 5"/>
          <p:cNvSpPr>
            <a:spLocks noGrp="1"/>
          </p:cNvSpPr>
          <p:nvPr>
            <p:custDataLst>
              <p:tags r:id="rId4"/>
            </p:custDataLst>
          </p:nvPr>
        </p:nvSpPr>
        <p:spPr>
          <a:xfrm>
            <a:off x="6278246" y="4754721"/>
            <a:ext cx="2687320" cy="577259"/>
          </a:xfrm>
          <a:prstGeom prst="rect">
            <a:avLst/>
          </a:prstGeom>
          <a:noFill/>
        </p:spPr>
        <p:txBody>
          <a:bodyPr vert="horz" lIns="90170" tIns="46990" rIns="90170" bIns="46990" rtlCol="0" anchor="ctr" anchorCtr="0">
            <a:normAutofit/>
          </a:bodyPr>
          <a:lstStyle>
            <a:lvl1pPr marL="0" indent="0" algn="ctr" defTabSz="914400" rtl="0" eaLnBrk="1" fontAlgn="auto" latinLnBrk="0" hangingPunct="1">
              <a:lnSpc>
                <a:spcPct val="130000"/>
              </a:lnSpc>
              <a:spcBef>
                <a:spcPts val="0"/>
              </a:spcBef>
              <a:spcAft>
                <a:spcPts val="1000"/>
              </a:spcAft>
              <a:buFont typeface="Arial" panose="020B0604020202090204" pitchFamily="34" charset="0"/>
              <a:buNone/>
              <a:defRPr sz="2000" u="none" strike="noStrike" kern="1200" cap="none" spc="0" normalizeH="0" baseline="0">
                <a:solidFill>
                  <a:schemeClr val="tx1">
                    <a:lumMod val="85000"/>
                    <a:lumOff val="15000"/>
                  </a:schemeClr>
                </a:solidFill>
                <a:uFillTx/>
                <a:latin typeface="Arial" panose="020B0604020202090204" pitchFamily="34" charset="0"/>
                <a:ea typeface="幼圆" panose="02010509060101010101" pitchFamily="49" charset="-122"/>
                <a:cs typeface="+mn-cs"/>
              </a:defRPr>
            </a:lvl1pPr>
            <a:lvl2pPr marL="457200" indent="0" algn="l" defTabSz="914400" rtl="0" eaLnBrk="1" fontAlgn="auto" latinLnBrk="0" hangingPunct="1">
              <a:lnSpc>
                <a:spcPct val="130000"/>
              </a:lnSpc>
              <a:spcBef>
                <a:spcPts val="0"/>
              </a:spcBef>
              <a:spcAft>
                <a:spcPts val="1000"/>
              </a:spcAft>
              <a:buFont typeface="Arial" panose="020B0604020202090204" pitchFamily="34" charset="0"/>
              <a:buNone/>
              <a:tabLst>
                <a:tab pos="1609725" algn="l"/>
              </a:tabLst>
              <a:defRPr sz="1600" u="none" strike="noStrike" kern="1200" cap="none" spc="150" normalizeH="0" baseline="0">
                <a:solidFill>
                  <a:schemeClr val="tx1">
                    <a:lumMod val="85000"/>
                    <a:lumOff val="15000"/>
                  </a:schemeClr>
                </a:solidFill>
                <a:uFillTx/>
                <a:latin typeface="Arial" panose="020B0604020202090204" pitchFamily="34" charset="0"/>
                <a:ea typeface="幼圆" panose="02010509060101010101" pitchFamily="49"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90204" pitchFamily="34" charset="0"/>
              <a:buChar char="•"/>
              <a:defRPr sz="1600" u="none" strike="noStrike" kern="1200" cap="none" spc="150" normalizeH="0" baseline="0">
                <a:solidFill>
                  <a:schemeClr val="tx1">
                    <a:lumMod val="85000"/>
                    <a:lumOff val="15000"/>
                  </a:schemeClr>
                </a:solidFill>
                <a:uFillTx/>
                <a:latin typeface="Arial" panose="020B0604020202090204" pitchFamily="34" charset="0"/>
                <a:ea typeface="幼圆" panose="02010509060101010101" pitchFamily="49"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90204" pitchFamily="34" charset="0"/>
              <a:buChar char="•"/>
              <a:defRPr sz="1600" u="none" strike="noStrike" kern="1200" cap="none" spc="150" normalizeH="0" baseline="0">
                <a:solidFill>
                  <a:schemeClr val="tx1">
                    <a:lumMod val="85000"/>
                    <a:lumOff val="15000"/>
                  </a:schemeClr>
                </a:solidFill>
                <a:uFillTx/>
                <a:latin typeface="Arial" panose="020B0604020202090204" pitchFamily="34" charset="0"/>
                <a:ea typeface="幼圆" panose="02010509060101010101" pitchFamily="49"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90204" pitchFamily="34" charset="0"/>
              <a:buChar char="•"/>
              <a:defRPr sz="1600" u="none" strike="noStrike" kern="1200" cap="none" spc="150" normalizeH="0" baseline="0">
                <a:solidFill>
                  <a:schemeClr val="tx1">
                    <a:lumMod val="85000"/>
                    <a:lumOff val="15000"/>
                  </a:schemeClr>
                </a:solidFill>
                <a:uFillTx/>
                <a:latin typeface="Arial" panose="020B0604020202090204" pitchFamily="34" charset="0"/>
                <a:ea typeface="幼圆" panose="02010509060101010101" pitchFamily="49" charset="-122"/>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r>
              <a:rPr lang="en-US" altLang="zh-CN" dirty="0">
                <a:solidFill>
                  <a:schemeClr val="dk1">
                    <a:lumMod val="85000"/>
                    <a:lumOff val="15000"/>
                  </a:schemeClr>
                </a:solidFill>
                <a:uFillTx/>
              </a:rPr>
              <a:t>2021/08/22</a:t>
            </a:r>
            <a:endParaRPr lang="en-US" altLang="zh-CN" dirty="0">
              <a:solidFill>
                <a:schemeClr val="dk1">
                  <a:lumMod val="85000"/>
                  <a:lumOff val="15000"/>
                </a:schemeClr>
              </a:solidFill>
              <a:uFillTx/>
            </a:endParaRPr>
          </a:p>
        </p:txBody>
      </p:sp>
    </p:spTree>
    <p:custDataLst>
      <p:tags r:id="rId5"/>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zh-CN" altLang="en-US">
                <a:sym typeface="+mn-ea"/>
              </a:rPr>
              <a:t>第一章</a:t>
            </a:r>
            <a:endParaRPr lang="zh-CN" altLang="en-US"/>
          </a:p>
        </p:txBody>
      </p:sp>
      <p:sp>
        <p:nvSpPr>
          <p:cNvPr id="3" name="文本占位符 2"/>
          <p:cNvSpPr>
            <a:spLocks noGrp="1"/>
          </p:cNvSpPr>
          <p:nvPr>
            <p:ph type="body" idx="1"/>
          </p:nvPr>
        </p:nvSpPr>
        <p:spPr/>
        <p:txBody>
          <a:bodyPr/>
          <a:p>
            <a:endParaRPr lang="zh-CN" altLang="en-US"/>
          </a:p>
        </p:txBody>
      </p:sp>
      <p:sp>
        <p:nvSpPr>
          <p:cNvPr id="4" name="文本占位符 3"/>
          <p:cNvSpPr>
            <a:spLocks noGrp="1"/>
          </p:cNvSpPr>
          <p:nvPr>
            <p:ph type="body" sz="quarter" idx="13"/>
          </p:nvPr>
        </p:nvSpPr>
        <p:spPr/>
        <p:txBody>
          <a:bodyPr/>
          <a:p>
            <a:r>
              <a:rPr lang="zh-CN" altLang="en-US">
                <a:sym typeface="+mn-ea"/>
              </a:rPr>
              <a:t>基于</a:t>
            </a:r>
            <a:r>
              <a:rPr lang="en-US" altLang="zh-CN">
                <a:sym typeface="+mn-ea"/>
              </a:rPr>
              <a:t>CUDA</a:t>
            </a:r>
            <a:r>
              <a:rPr>
                <a:sym typeface="+mn-ea"/>
              </a:rPr>
              <a:t>的异构并行计算</a:t>
            </a:r>
            <a:br>
              <a:rPr>
                <a:sym typeface="+mn-ea"/>
              </a:rPr>
            </a:br>
            <a:endParaRPr lang="zh-CN" altLang="en-US"/>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69882" y="443234"/>
            <a:ext cx="10852237" cy="441964"/>
          </a:xfrm>
        </p:spPr>
        <p:txBody>
          <a:bodyPr/>
          <a:p>
            <a:r>
              <a:t>几种数据划分形式</a:t>
            </a:r>
          </a:p>
        </p:txBody>
      </p:sp>
      <p:graphicFrame>
        <p:nvGraphicFramePr>
          <p:cNvPr id="4" name="内容占位符 3"/>
          <p:cNvGraphicFramePr/>
          <p:nvPr>
            <p:ph idx="1"/>
            <p:custDataLst>
              <p:tags r:id="rId1"/>
            </p:custDataLst>
          </p:nvPr>
        </p:nvGraphicFramePr>
        <p:xfrm>
          <a:off x="843280" y="2117725"/>
          <a:ext cx="2879725" cy="2750820"/>
        </p:xfrm>
        <a:graphic>
          <a:graphicData uri="http://schemas.openxmlformats.org/drawingml/2006/table">
            <a:tbl>
              <a:tblPr firstRow="1" bandRow="1">
                <a:tableStyleId>{5C22544A-7EE6-4342-B048-85BDC9FD1C3A}</a:tableStyleId>
              </a:tblPr>
              <a:tblGrid>
                <a:gridCol w="664210"/>
                <a:gridCol w="664845"/>
                <a:gridCol w="720000"/>
                <a:gridCol w="664210"/>
              </a:tblGrid>
              <a:tr h="2880000">
                <a:tc>
                  <a:txBody>
                    <a:bodyPr/>
                    <a:p>
                      <a:pPr>
                        <a:buNone/>
                      </a:pPr>
                      <a:endParaRPr lang="zh-CN" altLang="en-US"/>
                    </a:p>
                  </a:txBody>
                  <a:tcPr/>
                </a:tc>
                <a:tc>
                  <a:txBody>
                    <a:bodyPr/>
                    <a:p>
                      <a:pPr>
                        <a:buNone/>
                      </a:pPr>
                      <a:endParaRPr lang="zh-CN" altLang="en-US"/>
                    </a:p>
                  </a:txBody>
                  <a:tcPr>
                    <a:solidFill>
                      <a:srgbClr val="FF0000"/>
                    </a:solidFill>
                  </a:tcPr>
                </a:tc>
                <a:tc>
                  <a:txBody>
                    <a:bodyPr/>
                    <a:p>
                      <a:pPr>
                        <a:buNone/>
                      </a:pPr>
                      <a:endParaRPr lang="zh-CN" altLang="en-US"/>
                    </a:p>
                  </a:txBody>
                  <a:tcPr>
                    <a:solidFill>
                      <a:srgbClr val="92D050"/>
                    </a:solidFill>
                  </a:tcPr>
                </a:tc>
                <a:tc>
                  <a:txBody>
                    <a:bodyPr/>
                    <a:p>
                      <a:pPr>
                        <a:buNone/>
                      </a:pPr>
                      <a:endParaRPr lang="zh-CN" altLang="en-US"/>
                    </a:p>
                  </a:txBody>
                  <a:tcPr>
                    <a:solidFill>
                      <a:srgbClr val="00B0F0"/>
                    </a:solidFill>
                  </a:tcPr>
                </a:tc>
              </a:tr>
            </a:tbl>
          </a:graphicData>
        </a:graphic>
      </p:graphicFrame>
      <p:sp>
        <p:nvSpPr>
          <p:cNvPr id="5" name="文本框 4"/>
          <p:cNvSpPr txBox="1"/>
          <p:nvPr/>
        </p:nvSpPr>
        <p:spPr>
          <a:xfrm>
            <a:off x="1410335" y="5257800"/>
            <a:ext cx="1845310" cy="368300"/>
          </a:xfrm>
          <a:prstGeom prst="rect">
            <a:avLst/>
          </a:prstGeom>
          <a:noFill/>
        </p:spPr>
        <p:txBody>
          <a:bodyPr wrap="square" rtlCol="0">
            <a:spAutoFit/>
          </a:bodyPr>
          <a:p>
            <a:r>
              <a:rPr lang="zh-CN" altLang="en-US"/>
              <a:t>沿</a:t>
            </a:r>
            <a:r>
              <a:rPr lang="en-US" altLang="zh-CN"/>
              <a:t>X</a:t>
            </a:r>
            <a:r>
              <a:rPr lang="zh-CN" altLang="en-US"/>
              <a:t>轴的块划分</a:t>
            </a:r>
            <a:endParaRPr lang="zh-CN" altLang="en-US"/>
          </a:p>
        </p:txBody>
      </p:sp>
      <p:graphicFrame>
        <p:nvGraphicFramePr>
          <p:cNvPr id="7" name="表格 6"/>
          <p:cNvGraphicFramePr/>
          <p:nvPr>
            <p:custDataLst>
              <p:tags r:id="rId2"/>
            </p:custDataLst>
          </p:nvPr>
        </p:nvGraphicFramePr>
        <p:xfrm>
          <a:off x="4029075" y="2117725"/>
          <a:ext cx="2161540" cy="2160270"/>
        </p:xfrm>
        <a:graphic>
          <a:graphicData uri="http://schemas.openxmlformats.org/drawingml/2006/table">
            <a:tbl>
              <a:tblPr firstRow="1" bandRow="1">
                <a:tableStyleId>{5C22544A-7EE6-4342-B048-85BDC9FD1C3A}</a:tableStyleId>
              </a:tblPr>
              <a:tblGrid>
                <a:gridCol w="720000"/>
                <a:gridCol w="720000"/>
                <a:gridCol w="720090"/>
                <a:gridCol w="719910"/>
              </a:tblGrid>
              <a:tr h="720000">
                <a:tc>
                  <a:txBody>
                    <a:bodyPr/>
                    <a:p>
                      <a:pPr>
                        <a:buNone/>
                      </a:pPr>
                      <a:endParaRPr lang="zh-CN" altLang="en-US"/>
                    </a:p>
                  </a:txBody>
                  <a:tcPr/>
                </a:tc>
                <a:tc>
                  <a:txBody>
                    <a:bodyPr/>
                    <a:p>
                      <a:pPr>
                        <a:buNone/>
                      </a:pPr>
                      <a:endParaRPr lang="zh-CN" altLang="en-US"/>
                    </a:p>
                  </a:txBody>
                  <a:tcPr>
                    <a:solidFill>
                      <a:srgbClr val="00B050"/>
                    </a:solidFill>
                  </a:tcPr>
                </a:tc>
                <a:tc>
                  <a:txBody>
                    <a:bodyPr/>
                    <a:p>
                      <a:pPr>
                        <a:buNone/>
                      </a:pPr>
                      <a:endParaRPr lang="zh-CN" altLang="en-US"/>
                    </a:p>
                  </a:txBody>
                  <a:tcPr/>
                </a:tc>
                <a:tc>
                  <a:txBody>
                    <a:bodyPr/>
                    <a:p>
                      <a:pPr>
                        <a:buNone/>
                      </a:pPr>
                      <a:endParaRPr lang="zh-CN" altLang="en-US"/>
                    </a:p>
                  </a:txBody>
                  <a:tcPr>
                    <a:solidFill>
                      <a:srgbClr val="00B050"/>
                    </a:solidFill>
                  </a:tcPr>
                </a:tc>
              </a:tr>
              <a:tr h="720000">
                <a:tc>
                  <a:txBody>
                    <a:bodyPr/>
                    <a:p>
                      <a:pPr>
                        <a:buNone/>
                      </a:pPr>
                      <a:endParaRPr lang="zh-CN" altLang="en-US"/>
                    </a:p>
                  </a:txBody>
                  <a:tcPr>
                    <a:solidFill>
                      <a:srgbClr val="FF0000"/>
                    </a:solidFill>
                  </a:tcPr>
                </a:tc>
                <a:tc>
                  <a:txBody>
                    <a:bodyPr/>
                    <a:p>
                      <a:pPr>
                        <a:buNone/>
                      </a:pPr>
                      <a:endParaRPr lang="zh-CN" altLang="en-US"/>
                    </a:p>
                  </a:txBody>
                  <a:tcPr/>
                </a:tc>
                <a:tc>
                  <a:txBody>
                    <a:bodyPr/>
                    <a:p>
                      <a:pPr>
                        <a:buNone/>
                      </a:pPr>
                      <a:endParaRPr lang="zh-CN" altLang="en-US"/>
                    </a:p>
                  </a:txBody>
                  <a:tcPr>
                    <a:solidFill>
                      <a:srgbClr val="FF0000"/>
                    </a:solidFill>
                  </a:tcPr>
                </a:tc>
                <a:tc>
                  <a:txBody>
                    <a:bodyPr/>
                    <a:p>
                      <a:pPr>
                        <a:buNone/>
                      </a:pPr>
                      <a:endParaRPr lang="zh-CN" altLang="en-US"/>
                    </a:p>
                  </a:txBody>
                  <a:tcPr/>
                </a:tc>
              </a:tr>
              <a:tr h="720000">
                <a:tc>
                  <a:txBody>
                    <a:bodyPr/>
                    <a:p>
                      <a:pPr>
                        <a:buNone/>
                      </a:pPr>
                      <a:endParaRPr lang="zh-CN" altLang="en-US"/>
                    </a:p>
                  </a:txBody>
                  <a:tcPr>
                    <a:solidFill>
                      <a:schemeClr val="accent1"/>
                    </a:solidFill>
                  </a:tcPr>
                </a:tc>
                <a:tc>
                  <a:txBody>
                    <a:bodyPr/>
                    <a:p>
                      <a:pPr>
                        <a:buNone/>
                      </a:pPr>
                      <a:endParaRPr lang="zh-CN" altLang="en-US">
                        <a:solidFill>
                          <a:schemeClr val="accent4"/>
                        </a:solidFill>
                      </a:endParaRPr>
                    </a:p>
                  </a:txBody>
                  <a:tcPr>
                    <a:solidFill>
                      <a:srgbClr val="00B050"/>
                    </a:solidFill>
                  </a:tcPr>
                </a:tc>
                <a:tc>
                  <a:txBody>
                    <a:bodyPr/>
                    <a:p>
                      <a:pPr>
                        <a:buNone/>
                      </a:pPr>
                      <a:endParaRPr lang="zh-CN" altLang="en-US"/>
                    </a:p>
                  </a:txBody>
                  <a:tcPr>
                    <a:solidFill>
                      <a:schemeClr val="accent1"/>
                    </a:solidFill>
                  </a:tcPr>
                </a:tc>
                <a:tc>
                  <a:txBody>
                    <a:bodyPr/>
                    <a:p>
                      <a:pPr>
                        <a:buNone/>
                      </a:pPr>
                      <a:endParaRPr lang="zh-CN" altLang="en-US"/>
                    </a:p>
                  </a:txBody>
                  <a:tcPr>
                    <a:solidFill>
                      <a:srgbClr val="00B050"/>
                    </a:solidFill>
                  </a:tcPr>
                </a:tc>
              </a:tr>
              <a:tr h="720000">
                <a:tc>
                  <a:txBody>
                    <a:bodyPr/>
                    <a:p>
                      <a:pPr>
                        <a:buNone/>
                      </a:pPr>
                      <a:endParaRPr lang="zh-CN" altLang="en-US"/>
                    </a:p>
                  </a:txBody>
                  <a:tcPr>
                    <a:solidFill>
                      <a:srgbClr val="FF0000"/>
                    </a:solidFill>
                  </a:tcPr>
                </a:tc>
                <a:tc>
                  <a:txBody>
                    <a:bodyPr/>
                    <a:p>
                      <a:pPr>
                        <a:buNone/>
                      </a:pPr>
                      <a:endParaRPr lang="zh-CN" altLang="en-US"/>
                    </a:p>
                  </a:txBody>
                  <a:tcPr/>
                </a:tc>
                <a:tc>
                  <a:txBody>
                    <a:bodyPr/>
                    <a:p>
                      <a:pPr>
                        <a:buNone/>
                      </a:pPr>
                      <a:endParaRPr lang="zh-CN" altLang="en-US"/>
                    </a:p>
                  </a:txBody>
                  <a:tcPr>
                    <a:solidFill>
                      <a:srgbClr val="FF0000"/>
                    </a:solidFill>
                  </a:tcPr>
                </a:tc>
                <a:tc>
                  <a:txBody>
                    <a:bodyPr/>
                    <a:p>
                      <a:pPr>
                        <a:buNone/>
                      </a:pPr>
                      <a:endParaRPr lang="zh-CN" altLang="en-US"/>
                    </a:p>
                  </a:txBody>
                  <a:tcPr/>
                </a:tc>
              </a:tr>
            </a:tbl>
          </a:graphicData>
        </a:graphic>
      </p:graphicFrame>
      <p:sp>
        <p:nvSpPr>
          <p:cNvPr id="8" name="文本框 7"/>
          <p:cNvSpPr txBox="1"/>
          <p:nvPr/>
        </p:nvSpPr>
        <p:spPr>
          <a:xfrm>
            <a:off x="4029075" y="5257800"/>
            <a:ext cx="2161540" cy="368300"/>
          </a:xfrm>
          <a:prstGeom prst="rect">
            <a:avLst/>
          </a:prstGeom>
          <a:noFill/>
        </p:spPr>
        <p:txBody>
          <a:bodyPr wrap="square" rtlCol="0">
            <a:spAutoFit/>
          </a:bodyPr>
          <a:p>
            <a:r>
              <a:rPr lang="zh-CN" altLang="en-US"/>
              <a:t>沿</a:t>
            </a:r>
            <a:r>
              <a:rPr lang="en-US" altLang="zh-CN"/>
              <a:t>X,Y</a:t>
            </a:r>
            <a:r>
              <a:rPr lang="zh-CN" altLang="en-US"/>
              <a:t>轴的周期划分</a:t>
            </a:r>
            <a:endParaRPr lang="zh-CN" altLang="en-US"/>
          </a:p>
        </p:txBody>
      </p:sp>
      <p:sp>
        <p:nvSpPr>
          <p:cNvPr id="10" name="文本框 9"/>
          <p:cNvSpPr txBox="1"/>
          <p:nvPr/>
        </p:nvSpPr>
        <p:spPr>
          <a:xfrm>
            <a:off x="7740015" y="5257800"/>
            <a:ext cx="2161540" cy="368300"/>
          </a:xfrm>
          <a:prstGeom prst="rect">
            <a:avLst/>
          </a:prstGeom>
          <a:noFill/>
        </p:spPr>
        <p:txBody>
          <a:bodyPr wrap="square" rtlCol="0">
            <a:spAutoFit/>
          </a:bodyPr>
          <a:p>
            <a:r>
              <a:rPr lang="zh-CN" altLang="en-US"/>
              <a:t>沿</a:t>
            </a:r>
            <a:r>
              <a:rPr lang="en-US" altLang="zh-CN"/>
              <a:t>Y</a:t>
            </a:r>
            <a:r>
              <a:rPr lang="zh-CN" altLang="en-US"/>
              <a:t>轴的周期划分</a:t>
            </a:r>
            <a:endParaRPr lang="zh-CN" altLang="en-US"/>
          </a:p>
        </p:txBody>
      </p:sp>
      <p:graphicFrame>
        <p:nvGraphicFramePr>
          <p:cNvPr id="12" name="表格 11"/>
          <p:cNvGraphicFramePr/>
          <p:nvPr>
            <p:custDataLst>
              <p:tags r:id="rId3"/>
            </p:custDataLst>
          </p:nvPr>
        </p:nvGraphicFramePr>
        <p:xfrm>
          <a:off x="7381240" y="2088515"/>
          <a:ext cx="1440180" cy="2926080"/>
        </p:xfrm>
        <a:graphic>
          <a:graphicData uri="http://schemas.openxmlformats.org/drawingml/2006/table">
            <a:tbl>
              <a:tblPr firstRow="1" bandRow="1">
                <a:tableStyleId>{5C22544A-7EE6-4342-B048-85BDC9FD1C3A}</a:tableStyleId>
              </a:tblPr>
              <a:tblGrid>
                <a:gridCol w="2880000"/>
              </a:tblGrid>
              <a:tr h="367200">
                <a:tc>
                  <a:txBody>
                    <a:bodyPr/>
                    <a:p>
                      <a:pPr>
                        <a:buNone/>
                      </a:pPr>
                      <a:endParaRPr lang="zh-CN" altLang="en-US"/>
                    </a:p>
                  </a:txBody>
                  <a:tcPr/>
                </a:tc>
              </a:tr>
              <a:tr h="367200">
                <a:tc>
                  <a:txBody>
                    <a:bodyPr/>
                    <a:p>
                      <a:pPr>
                        <a:buNone/>
                      </a:pPr>
                      <a:endParaRPr lang="zh-CN" altLang="en-US"/>
                    </a:p>
                  </a:txBody>
                  <a:tcPr/>
                </a:tc>
              </a:tr>
              <a:tr h="367200">
                <a:tc>
                  <a:txBody>
                    <a:bodyPr/>
                    <a:p>
                      <a:pPr>
                        <a:buNone/>
                      </a:pPr>
                      <a:endParaRPr lang="zh-CN" altLang="en-US"/>
                    </a:p>
                  </a:txBody>
                  <a:tcPr>
                    <a:solidFill>
                      <a:srgbClr val="00B050"/>
                    </a:solidFill>
                  </a:tcPr>
                </a:tc>
              </a:tr>
              <a:tr h="367200">
                <a:tc>
                  <a:txBody>
                    <a:bodyPr/>
                    <a:p>
                      <a:pPr>
                        <a:buNone/>
                      </a:pPr>
                      <a:endParaRPr lang="zh-CN" altLang="en-US"/>
                    </a:p>
                  </a:txBody>
                  <a:tcPr>
                    <a:solidFill>
                      <a:srgbClr val="7030A0"/>
                    </a:solidFill>
                  </a:tcPr>
                </a:tc>
              </a:tr>
              <a:tr h="367200">
                <a:tc>
                  <a:txBody>
                    <a:bodyPr/>
                    <a:p>
                      <a:pPr>
                        <a:buNone/>
                      </a:pPr>
                      <a:endParaRPr lang="zh-CN" altLang="en-US"/>
                    </a:p>
                  </a:txBody>
                  <a:tcPr>
                    <a:solidFill>
                      <a:schemeClr val="accent1"/>
                    </a:solidFill>
                  </a:tcPr>
                </a:tc>
              </a:tr>
              <a:tr h="367200">
                <a:tc>
                  <a:txBody>
                    <a:bodyPr/>
                    <a:p>
                      <a:pPr>
                        <a:buNone/>
                      </a:pPr>
                      <a:endParaRPr lang="zh-CN" altLang="en-US"/>
                    </a:p>
                  </a:txBody>
                  <a:tcPr/>
                </a:tc>
              </a:tr>
              <a:tr h="367030">
                <a:tc>
                  <a:txBody>
                    <a:bodyPr/>
                    <a:p>
                      <a:pPr>
                        <a:buNone/>
                      </a:pPr>
                      <a:endParaRPr lang="en-US" altLang="zh-CN"/>
                    </a:p>
                  </a:txBody>
                  <a:tcPr>
                    <a:solidFill>
                      <a:srgbClr val="00B050"/>
                    </a:solidFill>
                  </a:tcPr>
                </a:tc>
              </a:tr>
              <a:tr h="367200">
                <a:tc>
                  <a:txBody>
                    <a:bodyPr/>
                    <a:p>
                      <a:pPr>
                        <a:buNone/>
                      </a:pPr>
                      <a:endParaRPr lang="zh-CN" altLang="en-US"/>
                    </a:p>
                  </a:txBody>
                  <a:tcPr>
                    <a:solidFill>
                      <a:srgbClr val="7030A0"/>
                    </a:solidFill>
                  </a:tcPr>
                </a:tc>
              </a:tr>
            </a:tbl>
          </a:graphicData>
        </a:graphic>
      </p:graphicFrame>
    </p:spTree>
    <p:custDataLst>
      <p:tags r:id="rId4"/>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2. cudaDeviceReset() </a:t>
            </a:r>
            <a:r>
              <a:t>函数</a:t>
            </a:r>
          </a:p>
        </p:txBody>
      </p:sp>
      <p:sp>
        <p:nvSpPr>
          <p:cNvPr id="3" name="内容占位符 2"/>
          <p:cNvSpPr>
            <a:spLocks noGrp="1"/>
          </p:cNvSpPr>
          <p:nvPr>
            <p:ph idx="1"/>
          </p:nvPr>
        </p:nvSpPr>
        <p:spPr/>
        <p:txBody>
          <a:bodyPr/>
          <a:p>
            <a:r>
              <a:rPr lang="zh-CN" altLang="en-US"/>
              <a:t>Wait for compute device to finish。Blocks until the device has completed all preceding requested tasks.</a:t>
            </a:r>
            <a:endParaRPr lang="zh-CN" altLang="en-US"/>
          </a:p>
          <a:p>
            <a:r>
              <a:t>阻塞</a:t>
            </a:r>
            <a:r>
              <a:rPr lang="en-US" altLang="zh-CN"/>
              <a:t>CPU</a:t>
            </a:r>
            <a:r>
              <a:t>直至所有的</a:t>
            </a:r>
            <a:r>
              <a:rPr lang="en-US" altLang="zh-CN"/>
              <a:t>device</a:t>
            </a:r>
            <a:r>
              <a:t>运行完毕。如果不加，会导致结果打印不出来或者结果出错！</a:t>
            </a:r>
          </a:p>
          <a:p/>
        </p:txBody>
      </p:sp>
      <p:graphicFrame>
        <p:nvGraphicFramePr>
          <p:cNvPr id="4" name="表格 3"/>
          <p:cNvGraphicFramePr/>
          <p:nvPr/>
        </p:nvGraphicFramePr>
        <p:xfrm>
          <a:off x="986790" y="2169795"/>
          <a:ext cx="5247640" cy="4574540"/>
        </p:xfrm>
        <a:graphic>
          <a:graphicData uri="http://schemas.openxmlformats.org/drawingml/2006/table">
            <a:tbl>
              <a:tblPr firstRow="1" bandRow="1">
                <a:tableStyleId>{5C22544A-7EE6-4342-B048-85BDC9FD1C3A}</a:tableStyleId>
              </a:tblPr>
              <a:tblGrid>
                <a:gridCol w="5247640"/>
              </a:tblGrid>
              <a:tr h="4574540">
                <a:tc>
                  <a:txBody>
                    <a:bodyPr/>
                    <a:p>
                      <a:pPr>
                        <a:buNone/>
                      </a:pPr>
                      <a:r>
                        <a:rPr lang="zh-CN" altLang="en-US" sz="1400"/>
                        <a:t>#include &lt;stdio.h&gt;</a:t>
                      </a:r>
                      <a:endParaRPr lang="zh-CN" altLang="en-US" sz="1400"/>
                    </a:p>
                    <a:p>
                      <a:pPr>
                        <a:buNone/>
                      </a:pPr>
                      <a:r>
                        <a:rPr lang="zh-CN" altLang="en-US" sz="1400"/>
                        <a:t>void hello(){</a:t>
                      </a:r>
                      <a:endParaRPr lang="zh-CN" altLang="en-US" sz="1400"/>
                    </a:p>
                    <a:p>
                      <a:pPr>
                        <a:buNone/>
                      </a:pPr>
                      <a:r>
                        <a:rPr lang="zh-CN" altLang="en-US" sz="1400"/>
                        <a:t>    printf("hello world!\n");</a:t>
                      </a:r>
                      <a:endParaRPr lang="zh-CN" altLang="en-US" sz="1400"/>
                    </a:p>
                    <a:p>
                      <a:pPr>
                        <a:buNone/>
                      </a:pPr>
                      <a:r>
                        <a:rPr lang="zh-CN" altLang="en-US" sz="1400"/>
                        <a:t>}</a:t>
                      </a:r>
                      <a:endParaRPr lang="zh-CN" altLang="en-US" sz="1400"/>
                    </a:p>
                    <a:p>
                      <a:pPr>
                        <a:buNone/>
                      </a:pPr>
                      <a:r>
                        <a:rPr lang="zh-CN" altLang="en-US" sz="1400"/>
                        <a:t>__global__ void say_hello(){</a:t>
                      </a:r>
                      <a:endParaRPr lang="zh-CN" altLang="en-US" sz="1400"/>
                    </a:p>
                    <a:p>
                      <a:pPr>
                        <a:buNone/>
                      </a:pPr>
                      <a:r>
                        <a:rPr lang="zh-CN" altLang="en-US" sz="1400"/>
                        <a:t>    printf("[say_hello] Hello World from GPU! \n");</a:t>
                      </a:r>
                      <a:endParaRPr lang="zh-CN" altLang="en-US" sz="1400"/>
                    </a:p>
                    <a:p>
                      <a:pPr>
                        <a:buNone/>
                      </a:pPr>
                      <a:r>
                        <a:rPr lang="zh-CN" altLang="en-US" sz="1400"/>
                        <a:t>}</a:t>
                      </a:r>
                      <a:endParaRPr lang="zh-CN" altLang="en-US" sz="1400"/>
                    </a:p>
                    <a:p>
                      <a:pPr>
                        <a:buNone/>
                      </a:pPr>
                      <a:r>
                        <a:rPr lang="zh-CN" altLang="en-US" sz="1400"/>
                        <a:t>__global__ void say_hello_multi(){</a:t>
                      </a:r>
                      <a:endParaRPr lang="zh-CN" altLang="en-US" sz="1400"/>
                    </a:p>
                    <a:p>
                      <a:pPr>
                        <a:buNone/>
                      </a:pPr>
                      <a:r>
                        <a:rPr lang="zh-CN" altLang="en-US" sz="1400"/>
                        <a:t>    </a:t>
                      </a:r>
                      <a:endParaRPr lang="zh-CN" altLang="en-US" sz="1400"/>
                    </a:p>
                    <a:p>
                      <a:pPr>
                        <a:buNone/>
                      </a:pPr>
                      <a:r>
                        <a:rPr lang="zh-CN" altLang="en-US" sz="1400"/>
                        <a:t>    int idx = threadIdx.x;</a:t>
                      </a:r>
                      <a:endParaRPr lang="zh-CN" altLang="en-US" sz="1400"/>
                    </a:p>
                    <a:p>
                      <a:pPr>
                        <a:buNone/>
                      </a:pPr>
                      <a:r>
                        <a:rPr lang="zh-CN" altLang="en-US" sz="1400"/>
                        <a:t>    // if(idx == 5)</a:t>
                      </a:r>
                      <a:endParaRPr lang="zh-CN" altLang="en-US" sz="1400"/>
                    </a:p>
                    <a:p>
                      <a:pPr>
                        <a:buNone/>
                      </a:pPr>
                      <a:r>
                        <a:rPr lang="zh-CN" altLang="en-US" sz="1400"/>
                        <a:t>    printf("[say_hello_multi] hello world from gpu [%d]\n",idx);</a:t>
                      </a:r>
                      <a:endParaRPr lang="zh-CN" altLang="en-US" sz="1400"/>
                    </a:p>
                    <a:p>
                      <a:pPr>
                        <a:buNone/>
                      </a:pPr>
                      <a:r>
                        <a:rPr lang="zh-CN" altLang="en-US" sz="1400"/>
                        <a:t>}</a:t>
                      </a:r>
                      <a:endParaRPr lang="zh-CN" altLang="en-US" sz="1400"/>
                    </a:p>
                    <a:p>
                      <a:pPr>
                        <a:buNone/>
                      </a:pPr>
                      <a:endParaRPr lang="zh-CN" altLang="en-US" sz="1400"/>
                    </a:p>
                    <a:p>
                      <a:pPr>
                        <a:buNone/>
                      </a:pPr>
                      <a:r>
                        <a:rPr lang="zh-CN" altLang="en-US" sz="1400"/>
                        <a:t>int main(){</a:t>
                      </a:r>
                      <a:endParaRPr lang="zh-CN" altLang="en-US" sz="1400"/>
                    </a:p>
                    <a:p>
                      <a:pPr>
                        <a:buNone/>
                      </a:pPr>
                      <a:r>
                        <a:rPr lang="zh-CN" altLang="en-US" sz="1400"/>
                        <a:t>    hello();</a:t>
                      </a:r>
                      <a:endParaRPr lang="zh-CN" altLang="en-US" sz="1400"/>
                    </a:p>
                    <a:p>
                      <a:pPr>
                        <a:buNone/>
                      </a:pPr>
                      <a:r>
                        <a:rPr lang="zh-CN" altLang="en-US" sz="1400"/>
                        <a:t>    say_hello&lt;&lt;&lt;1,1&gt;&gt;&gt;();</a:t>
                      </a:r>
                      <a:endParaRPr lang="zh-CN" altLang="en-US" sz="1400"/>
                    </a:p>
                    <a:p>
                      <a:pPr>
                        <a:buNone/>
                      </a:pPr>
                      <a:r>
                        <a:rPr lang="zh-CN" altLang="en-US" sz="1400"/>
                        <a:t>    say_hello_multi&lt;&lt;&lt;1,6&gt;&gt;&gt;();</a:t>
                      </a:r>
                      <a:endParaRPr lang="zh-CN" altLang="en-US" sz="1400"/>
                    </a:p>
                    <a:p>
                      <a:pPr>
                        <a:buNone/>
                      </a:pPr>
                      <a:r>
                        <a:rPr lang="zh-CN" altLang="en-US" sz="1400"/>
                        <a:t>    // cudaDeviceReset();</a:t>
                      </a:r>
                      <a:endParaRPr lang="zh-CN" altLang="en-US" sz="1400"/>
                    </a:p>
                    <a:p>
                      <a:pPr>
                        <a:buNone/>
                      </a:pPr>
                      <a:r>
                        <a:rPr lang="zh-CN" altLang="en-US" sz="1400"/>
                        <a:t>    return 0;</a:t>
                      </a:r>
                      <a:endParaRPr lang="zh-CN" altLang="en-US" sz="1400"/>
                    </a:p>
                    <a:p>
                      <a:pPr>
                        <a:buNone/>
                      </a:pPr>
                      <a:r>
                        <a:rPr lang="zh-CN" altLang="en-US" sz="1400"/>
                        <a:t>}</a:t>
                      </a:r>
                      <a:endParaRPr lang="zh-CN" altLang="en-US" sz="1400"/>
                    </a:p>
                  </a:txBody>
                  <a:tcPr>
                    <a:solidFill>
                      <a:schemeClr val="accent1"/>
                    </a:solidFill>
                  </a:tcPr>
                </a:tc>
              </a:tr>
            </a:tbl>
          </a:graphicData>
        </a:graphic>
      </p:graphicFrame>
      <p:graphicFrame>
        <p:nvGraphicFramePr>
          <p:cNvPr id="5" name="表格 4"/>
          <p:cNvGraphicFramePr/>
          <p:nvPr/>
        </p:nvGraphicFramePr>
        <p:xfrm>
          <a:off x="7186295" y="3027680"/>
          <a:ext cx="4601210" cy="1480820"/>
        </p:xfrm>
        <a:graphic>
          <a:graphicData uri="http://schemas.openxmlformats.org/drawingml/2006/table">
            <a:tbl>
              <a:tblPr firstRow="1" bandRow="1">
                <a:tableStyleId>{5C22544A-7EE6-4342-B048-85BDC9FD1C3A}</a:tableStyleId>
              </a:tblPr>
              <a:tblGrid>
                <a:gridCol w="4601210"/>
              </a:tblGrid>
              <a:tr h="1480820">
                <a:tc>
                  <a:txBody>
                    <a:bodyPr/>
                    <a:p>
                      <a:pPr>
                        <a:buNone/>
                      </a:pPr>
                      <a:r>
                        <a:rPr lang="zh-CN" altLang="en-US"/>
                        <a:t>$/home/hgzx/sjhuang/cuda_projects/cuda_by_examples/build/cuda_examples </a:t>
                      </a:r>
                      <a:endParaRPr lang="zh-CN" altLang="en-US"/>
                    </a:p>
                    <a:p>
                      <a:pPr>
                        <a:buNone/>
                      </a:pPr>
                      <a:r>
                        <a:rPr lang="zh-CN" altLang="en-US"/>
                        <a:t>hello world!</a:t>
                      </a:r>
                      <a:endParaRPr lang="zh-CN" altLang="en-US"/>
                    </a:p>
                  </a:txBody>
                  <a:tcPr/>
                </a:tc>
              </a:tr>
            </a:tbl>
          </a:graphicData>
        </a:graphic>
      </p:graphicFrame>
      <p:cxnSp>
        <p:nvCxnSpPr>
          <p:cNvPr id="6" name="直接箭头连接符 5"/>
          <p:cNvCxnSpPr/>
          <p:nvPr/>
        </p:nvCxnSpPr>
        <p:spPr>
          <a:xfrm>
            <a:off x="6314440" y="4318635"/>
            <a:ext cx="61531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3. cudaDeviceSynchronize()</a:t>
            </a:r>
            <a:endParaRPr lang="en-US" altLang="zh-CN"/>
          </a:p>
        </p:txBody>
      </p:sp>
      <p:graphicFrame>
        <p:nvGraphicFramePr>
          <p:cNvPr id="4" name="内容占位符 3"/>
          <p:cNvGraphicFramePr/>
          <p:nvPr>
            <p:ph idx="1"/>
          </p:nvPr>
        </p:nvGraphicFramePr>
        <p:xfrm>
          <a:off x="669925" y="2911475"/>
          <a:ext cx="4375150" cy="2432050"/>
        </p:xfrm>
        <a:graphic>
          <a:graphicData uri="http://schemas.openxmlformats.org/drawingml/2006/table">
            <a:tbl>
              <a:tblPr firstRow="1" bandRow="1">
                <a:tableStyleId>{5C22544A-7EE6-4342-B048-85BDC9FD1C3A}</a:tableStyleId>
              </a:tblPr>
              <a:tblGrid>
                <a:gridCol w="4375150"/>
              </a:tblGrid>
              <a:tr h="2432050">
                <a:tc>
                  <a:txBody>
                    <a:bodyPr/>
                    <a:p>
                      <a:pPr>
                        <a:buNone/>
                      </a:pPr>
                      <a:r>
                        <a:rPr lang="zh-CN" altLang="en-US"/>
                        <a:t>int main(){</a:t>
                      </a:r>
                      <a:endParaRPr lang="zh-CN" altLang="en-US"/>
                    </a:p>
                    <a:p>
                      <a:pPr>
                        <a:buNone/>
                      </a:pPr>
                      <a:r>
                        <a:rPr lang="zh-CN" altLang="en-US"/>
                        <a:t>    hello();</a:t>
                      </a:r>
                      <a:endParaRPr lang="zh-CN" altLang="en-US"/>
                    </a:p>
                    <a:p>
                      <a:pPr>
                        <a:buNone/>
                      </a:pPr>
                      <a:r>
                        <a:rPr lang="zh-CN" altLang="en-US"/>
                        <a:t>    say_hello&lt;&lt;&lt;1,1&gt;&gt;&gt;();</a:t>
                      </a:r>
                      <a:endParaRPr lang="zh-CN" altLang="en-US"/>
                    </a:p>
                    <a:p>
                      <a:pPr>
                        <a:buNone/>
                      </a:pPr>
                      <a:r>
                        <a:rPr lang="zh-CN" altLang="en-US"/>
                        <a:t>    say_hello_multi&lt;&lt;&lt;1,6&gt;&gt;&gt;();</a:t>
                      </a:r>
                      <a:endParaRPr lang="zh-CN" altLang="en-US"/>
                    </a:p>
                    <a:p>
                      <a:pPr>
                        <a:buNone/>
                      </a:pPr>
                      <a:r>
                        <a:rPr lang="zh-CN" altLang="en-US"/>
                        <a:t>    // cudaDeviceReset();</a:t>
                      </a:r>
                      <a:endParaRPr lang="zh-CN" altLang="en-US"/>
                    </a:p>
                    <a:p>
                      <a:pPr>
                        <a:buNone/>
                      </a:pPr>
                      <a:r>
                        <a:rPr lang="zh-CN" altLang="en-US"/>
                        <a:t>    cudaDeviceSynchronize();</a:t>
                      </a:r>
                      <a:endParaRPr lang="zh-CN" altLang="en-US"/>
                    </a:p>
                    <a:p>
                      <a:pPr>
                        <a:buNone/>
                      </a:pPr>
                      <a:r>
                        <a:rPr lang="zh-CN" altLang="en-US"/>
                        <a:t>    return 0;</a:t>
                      </a:r>
                      <a:endParaRPr lang="zh-CN" altLang="en-US"/>
                    </a:p>
                    <a:p>
                      <a:pPr>
                        <a:buNone/>
                      </a:pPr>
                      <a:r>
                        <a:rPr lang="zh-CN" altLang="en-US"/>
                        <a:t>}</a:t>
                      </a:r>
                      <a:endParaRPr lang="zh-CN" altLang="en-US"/>
                    </a:p>
                  </a:txBody>
                  <a:tcPr/>
                </a:tc>
              </a:tr>
            </a:tbl>
          </a:graphicData>
        </a:graphic>
      </p:graphicFrame>
      <p:graphicFrame>
        <p:nvGraphicFramePr>
          <p:cNvPr id="5" name="表格 4"/>
          <p:cNvGraphicFramePr/>
          <p:nvPr/>
        </p:nvGraphicFramePr>
        <p:xfrm>
          <a:off x="6006465" y="2960370"/>
          <a:ext cx="5344795" cy="2334260"/>
        </p:xfrm>
        <a:graphic>
          <a:graphicData uri="http://schemas.openxmlformats.org/drawingml/2006/table">
            <a:tbl>
              <a:tblPr firstRow="1" bandRow="1">
                <a:tableStyleId>{5C22544A-7EE6-4342-B048-85BDC9FD1C3A}</a:tableStyleId>
              </a:tblPr>
              <a:tblGrid>
                <a:gridCol w="5344795"/>
              </a:tblGrid>
              <a:tr h="2334260">
                <a:tc>
                  <a:txBody>
                    <a:bodyPr/>
                    <a:p>
                      <a:pPr>
                        <a:buNone/>
                      </a:pPr>
                      <a:r>
                        <a:rPr lang="zh-CN" altLang="en-US"/>
                        <a:t>hello world!</a:t>
                      </a:r>
                      <a:endParaRPr lang="zh-CN" altLang="en-US"/>
                    </a:p>
                    <a:p>
                      <a:pPr>
                        <a:buNone/>
                      </a:pPr>
                      <a:r>
                        <a:rPr lang="zh-CN" altLang="en-US"/>
                        <a:t>[say_hello] Hello World from GPU! </a:t>
                      </a:r>
                      <a:endParaRPr lang="zh-CN" altLang="en-US"/>
                    </a:p>
                    <a:p>
                      <a:pPr>
                        <a:buNone/>
                      </a:pPr>
                      <a:r>
                        <a:rPr lang="zh-CN" altLang="en-US"/>
                        <a:t>[say_hello_multi] hello world from gpu [0]</a:t>
                      </a:r>
                      <a:endParaRPr lang="zh-CN" altLang="en-US"/>
                    </a:p>
                    <a:p>
                      <a:pPr>
                        <a:buNone/>
                      </a:pPr>
                      <a:r>
                        <a:rPr lang="zh-CN" altLang="en-US"/>
                        <a:t>[say_hello_multi] hello world from gpu [1]</a:t>
                      </a:r>
                      <a:endParaRPr lang="zh-CN" altLang="en-US"/>
                    </a:p>
                    <a:p>
                      <a:pPr>
                        <a:buNone/>
                      </a:pPr>
                      <a:r>
                        <a:rPr lang="zh-CN" altLang="en-US"/>
                        <a:t>[say_hello_multi] hello world from gpu [2]</a:t>
                      </a:r>
                      <a:endParaRPr lang="zh-CN" altLang="en-US"/>
                    </a:p>
                    <a:p>
                      <a:pPr>
                        <a:buNone/>
                      </a:pPr>
                      <a:r>
                        <a:rPr lang="zh-CN" altLang="en-US"/>
                        <a:t>[say_hello_multi] hello world from gpu [3]</a:t>
                      </a:r>
                      <a:endParaRPr lang="zh-CN" altLang="en-US"/>
                    </a:p>
                    <a:p>
                      <a:pPr>
                        <a:buNone/>
                      </a:pPr>
                      <a:r>
                        <a:rPr lang="zh-CN" altLang="en-US"/>
                        <a:t>[say_hello_multi] hello world from gpu [4]</a:t>
                      </a:r>
                      <a:endParaRPr lang="zh-CN" altLang="en-US"/>
                    </a:p>
                    <a:p>
                      <a:pPr>
                        <a:buNone/>
                      </a:pPr>
                      <a:r>
                        <a:rPr lang="zh-CN" altLang="en-US"/>
                        <a:t>[say_hello_multi] hello world from gpu [5]</a:t>
                      </a:r>
                      <a:endParaRPr lang="zh-CN" altLang="en-US"/>
                    </a:p>
                  </a:txBody>
                  <a:tcPr/>
                </a:tc>
              </a:tr>
            </a:tbl>
          </a:graphicData>
        </a:graphic>
      </p:graphicFrame>
      <p:sp>
        <p:nvSpPr>
          <p:cNvPr id="7" name="文本框 6"/>
          <p:cNvSpPr txBox="1"/>
          <p:nvPr/>
        </p:nvSpPr>
        <p:spPr>
          <a:xfrm>
            <a:off x="1132840" y="1372235"/>
            <a:ext cx="4128135" cy="368300"/>
          </a:xfrm>
          <a:prstGeom prst="rect">
            <a:avLst/>
          </a:prstGeom>
          <a:noFill/>
        </p:spPr>
        <p:txBody>
          <a:bodyPr wrap="square" rtlCol="0">
            <a:spAutoFit/>
          </a:bodyPr>
          <a:p>
            <a:r>
              <a:rPr lang="en-US" altLang="zh-CN"/>
              <a:t>cuda </a:t>
            </a:r>
            <a:r>
              <a:rPr lang="zh-CN" altLang="en-US"/>
              <a:t>同步，类似于栅栏</a:t>
            </a:r>
            <a:r>
              <a:rPr lang="en-US" altLang="zh-CN"/>
              <a:t>Barriers,</a:t>
            </a:r>
            <a:endParaRPr lang="zh-CN" altLang="en-US"/>
          </a:p>
        </p:txBody>
      </p: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t>一个很不错的答案</a:t>
            </a:r>
            <a:br/>
            <a:endParaRPr lang="en-US" altLang="zh-CN" sz="1600"/>
          </a:p>
        </p:txBody>
      </p:sp>
      <p:sp>
        <p:nvSpPr>
          <p:cNvPr id="4" name="文本框 3"/>
          <p:cNvSpPr txBox="1"/>
          <p:nvPr/>
        </p:nvSpPr>
        <p:spPr>
          <a:xfrm>
            <a:off x="801370" y="1626870"/>
            <a:ext cx="10720705" cy="4523105"/>
          </a:xfrm>
          <a:prstGeom prst="rect">
            <a:avLst/>
          </a:prstGeom>
          <a:noFill/>
        </p:spPr>
        <p:txBody>
          <a:bodyPr wrap="square" rtlCol="0" anchor="t">
            <a:spAutoFit/>
          </a:bodyPr>
          <a:p>
            <a:r>
              <a:rPr lang="zh-CN" altLang="en-US"/>
              <a:t>Although CUDA kernel launches are asynchronous, all GPU-related tasks placed in one stream (which is the default behavior) are executed sequentially.</a:t>
            </a:r>
            <a:endParaRPr lang="zh-CN" altLang="en-US"/>
          </a:p>
          <a:p>
            <a:endParaRPr lang="zh-CN" altLang="en-US"/>
          </a:p>
          <a:p>
            <a:r>
              <a:rPr lang="zh-CN" altLang="en-US"/>
              <a:t>So, for example,</a:t>
            </a:r>
            <a:endParaRPr lang="zh-CN" altLang="en-US"/>
          </a:p>
          <a:p>
            <a:r>
              <a:rPr lang="en-US" altLang="zh-CN"/>
              <a:t>```</a:t>
            </a:r>
            <a:endParaRPr lang="zh-CN" altLang="en-US"/>
          </a:p>
          <a:p>
            <a:r>
              <a:rPr lang="zh-CN" altLang="en-US"/>
              <a:t>kernel1&lt;&lt;&lt;X,Y&gt;&gt;&gt;(...); // kernel start execution, CPU continues to next statement</a:t>
            </a:r>
            <a:endParaRPr lang="zh-CN" altLang="en-US"/>
          </a:p>
          <a:p>
            <a:r>
              <a:rPr lang="zh-CN" altLang="en-US"/>
              <a:t>kernel2&lt;&lt;&lt;X,Y&gt;&gt;&gt;(...); // kernel is placed in queue and will start after kernel1 finishes, CPU continues to next statement</a:t>
            </a:r>
            <a:endParaRPr lang="zh-CN" altLang="en-US"/>
          </a:p>
          <a:p>
            <a:r>
              <a:rPr lang="zh-CN" altLang="en-US"/>
              <a:t>cudaMemcpy(...); // CPU blocks until memory is copied, memory copy starts only after kernel2 finishes</a:t>
            </a:r>
            <a:endParaRPr lang="zh-CN" altLang="en-US"/>
          </a:p>
          <a:p>
            <a:r>
              <a:rPr lang="en-US" altLang="zh-CN"/>
              <a:t>```</a:t>
            </a:r>
            <a:endParaRPr lang="zh-CN" altLang="en-US"/>
          </a:p>
          <a:p>
            <a:r>
              <a:rPr lang="zh-CN" altLang="en-US"/>
              <a:t>So in your example, there is no need for cudaDeviceSynchronize. However, it might be useful for debugging to detect which of your kernel has caused an error (if there is any).</a:t>
            </a:r>
            <a:endParaRPr lang="zh-CN" altLang="en-US"/>
          </a:p>
          <a:p>
            <a:endParaRPr lang="zh-CN" altLang="en-US"/>
          </a:p>
          <a:p>
            <a:r>
              <a:rPr lang="zh-CN" altLang="en-US"/>
              <a:t>cudaDeviceSynchronize may cause some slowdown, but 7-12x seems too much. Might be there is some problem with time measurement, or maybe the kernels are really fast, and the overhead of explicit synchronization is huge relative to actual computation time.</a:t>
            </a:r>
            <a:endParaRPr lang="zh-CN" altLang="en-US"/>
          </a:p>
        </p:txBody>
      </p:sp>
      <p:sp>
        <p:nvSpPr>
          <p:cNvPr id="5" name="文本框 4"/>
          <p:cNvSpPr txBox="1"/>
          <p:nvPr/>
        </p:nvSpPr>
        <p:spPr>
          <a:xfrm>
            <a:off x="669925" y="981710"/>
            <a:ext cx="9937115" cy="645160"/>
          </a:xfrm>
          <a:prstGeom prst="rect">
            <a:avLst/>
          </a:prstGeom>
          <a:noFill/>
        </p:spPr>
        <p:txBody>
          <a:bodyPr wrap="square" rtlCol="0">
            <a:spAutoFit/>
          </a:bodyPr>
          <a:p>
            <a:pPr algn="l"/>
            <a:r>
              <a:rPr lang="en-US" altLang="zh-CN">
                <a:solidFill>
                  <a:schemeClr val="accent4"/>
                </a:solidFill>
                <a:sym typeface="+mn-ea"/>
              </a:rPr>
              <a:t>From https://stackoverflow.com/questions/11888772/when-to-call-cudadevicesynchronize</a:t>
            </a:r>
            <a:endParaRPr lang="en-US" altLang="zh-CN">
              <a:solidFill>
                <a:schemeClr val="accent4"/>
              </a:solidFill>
            </a:endParaRPr>
          </a:p>
          <a:p>
            <a:endParaRPr lang="en-US" altLang="zh-CN">
              <a:solidFill>
                <a:schemeClr val="accent4"/>
              </a:solidFill>
            </a:endParaRPr>
          </a:p>
        </p:txBody>
      </p:sp>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ThreadIdx.x </a:t>
            </a:r>
            <a:r>
              <a:t>内核线程访问</a:t>
            </a:r>
          </a:p>
        </p:txBody>
      </p:sp>
      <p:graphicFrame>
        <p:nvGraphicFramePr>
          <p:cNvPr id="4" name="表格 3"/>
          <p:cNvGraphicFramePr/>
          <p:nvPr/>
        </p:nvGraphicFramePr>
        <p:xfrm>
          <a:off x="844550" y="1301750"/>
          <a:ext cx="8534400" cy="381000"/>
        </p:xfrm>
        <a:graphic>
          <a:graphicData uri="http://schemas.openxmlformats.org/drawingml/2006/table">
            <a:tbl>
              <a:tblPr firstRow="1" bandRow="1">
                <a:tableStyleId>{5C22544A-7EE6-4342-B048-85BDC9FD1C3A}</a:tableStyleId>
              </a:tblPr>
              <a:tblGrid>
                <a:gridCol w="8534400"/>
              </a:tblGrid>
              <a:tr h="381000">
                <a:tc>
                  <a:txBody>
                    <a:bodyPr/>
                    <a:p>
                      <a:pPr>
                        <a:buNone/>
                      </a:pPr>
                      <a:r>
                        <a:rPr lang="zh-CN" altLang="en-US" sz="1400"/>
                        <a:t>#include &lt;stdio.h&gt;</a:t>
                      </a:r>
                      <a:endParaRPr lang="zh-CN" altLang="en-US" sz="1400"/>
                    </a:p>
                    <a:p>
                      <a:pPr>
                        <a:buNone/>
                      </a:pPr>
                      <a:r>
                        <a:rPr lang="zh-CN" altLang="en-US" sz="1400"/>
                        <a:t>void hello(){</a:t>
                      </a:r>
                      <a:endParaRPr lang="zh-CN" altLang="en-US" sz="1400"/>
                    </a:p>
                    <a:p>
                      <a:pPr>
                        <a:buNone/>
                      </a:pPr>
                      <a:r>
                        <a:rPr lang="zh-CN" altLang="en-US" sz="1400"/>
                        <a:t>    printf("hello world!\n");</a:t>
                      </a:r>
                      <a:endParaRPr lang="zh-CN" altLang="en-US" sz="1400"/>
                    </a:p>
                    <a:p>
                      <a:pPr>
                        <a:buNone/>
                      </a:pPr>
                      <a:r>
                        <a:rPr lang="zh-CN" altLang="en-US" sz="1400"/>
                        <a:t>}</a:t>
                      </a:r>
                      <a:endParaRPr lang="zh-CN" altLang="en-US" sz="1400"/>
                    </a:p>
                    <a:p>
                      <a:pPr>
                        <a:buNone/>
                      </a:pPr>
                      <a:endParaRPr lang="zh-CN" altLang="en-US" sz="1400"/>
                    </a:p>
                    <a:p>
                      <a:pPr>
                        <a:buNone/>
                      </a:pPr>
                      <a:r>
                        <a:rPr lang="zh-CN" altLang="en-US" sz="1400"/>
                        <a:t>__global__ void say_hello(){</a:t>
                      </a:r>
                      <a:endParaRPr lang="zh-CN" altLang="en-US" sz="1400"/>
                    </a:p>
                    <a:p>
                      <a:pPr>
                        <a:buNone/>
                      </a:pPr>
                      <a:r>
                        <a:rPr lang="zh-CN" altLang="en-US" sz="1400"/>
                        <a:t>    printf("[say_hello] Hello World from GPU! \n");</a:t>
                      </a:r>
                      <a:endParaRPr lang="zh-CN" altLang="en-US" sz="1400"/>
                    </a:p>
                    <a:p>
                      <a:pPr>
                        <a:buNone/>
                      </a:pPr>
                      <a:r>
                        <a:rPr lang="zh-CN" altLang="en-US" sz="1400"/>
                        <a:t>}</a:t>
                      </a:r>
                      <a:endParaRPr lang="zh-CN" altLang="en-US" sz="1400"/>
                    </a:p>
                    <a:p>
                      <a:pPr>
                        <a:buNone/>
                      </a:pPr>
                      <a:endParaRPr lang="zh-CN" altLang="en-US" sz="1400"/>
                    </a:p>
                    <a:p>
                      <a:pPr>
                        <a:buNone/>
                      </a:pPr>
                      <a:r>
                        <a:rPr lang="zh-CN" altLang="en-US" sz="1400"/>
                        <a:t>__global__ void say_hello_multi(){</a:t>
                      </a:r>
                      <a:endParaRPr lang="zh-CN" altLang="en-US" sz="1400"/>
                    </a:p>
                    <a:p>
                      <a:pPr>
                        <a:buNone/>
                      </a:pPr>
                      <a:r>
                        <a:rPr lang="zh-CN" altLang="en-US" sz="1400"/>
                        <a:t>    </a:t>
                      </a:r>
                      <a:endParaRPr lang="zh-CN" altLang="en-US" sz="1400"/>
                    </a:p>
                    <a:p>
                      <a:pPr>
                        <a:buNone/>
                      </a:pPr>
                      <a:r>
                        <a:rPr lang="zh-CN" altLang="en-US" sz="1400"/>
                        <a:t>    int idx = threadIdx.x;</a:t>
                      </a:r>
                      <a:endParaRPr lang="zh-CN" altLang="en-US" sz="1400"/>
                    </a:p>
                    <a:p>
                      <a:pPr>
                        <a:buNone/>
                      </a:pPr>
                      <a:r>
                        <a:rPr lang="zh-CN" altLang="en-US" sz="1400"/>
                        <a:t>    if(idx == 5) printf("[say_hello_multi] hello world from gpu [%d]\n",idx);</a:t>
                      </a:r>
                      <a:endParaRPr lang="zh-CN" altLang="en-US" sz="1400"/>
                    </a:p>
                    <a:p>
                      <a:pPr>
                        <a:buNone/>
                      </a:pPr>
                      <a:r>
                        <a:rPr lang="zh-CN" altLang="en-US" sz="1400"/>
                        <a:t>}</a:t>
                      </a:r>
                      <a:endParaRPr lang="zh-CN" altLang="en-US" sz="1400"/>
                    </a:p>
                    <a:p>
                      <a:pPr>
                        <a:buNone/>
                      </a:pPr>
                      <a:endParaRPr lang="zh-CN" altLang="en-US" sz="1400"/>
                    </a:p>
                    <a:p>
                      <a:pPr>
                        <a:buNone/>
                      </a:pPr>
                      <a:r>
                        <a:rPr lang="zh-CN" altLang="en-US" sz="1400"/>
                        <a:t>int main(){</a:t>
                      </a:r>
                      <a:endParaRPr lang="zh-CN" altLang="en-US" sz="1400"/>
                    </a:p>
                    <a:p>
                      <a:pPr>
                        <a:buNone/>
                      </a:pPr>
                      <a:r>
                        <a:rPr lang="zh-CN" altLang="en-US" sz="1400"/>
                        <a:t>    hello();</a:t>
                      </a:r>
                      <a:endParaRPr lang="zh-CN" altLang="en-US" sz="1400"/>
                    </a:p>
                    <a:p>
                      <a:pPr>
                        <a:buNone/>
                      </a:pPr>
                      <a:r>
                        <a:rPr lang="zh-CN" altLang="en-US" sz="1400"/>
                        <a:t>    say_hello&lt;&lt;&lt;1,1&gt;&gt;&gt;();</a:t>
                      </a:r>
                      <a:endParaRPr lang="zh-CN" altLang="en-US" sz="1400"/>
                    </a:p>
                    <a:p>
                      <a:pPr>
                        <a:buNone/>
                      </a:pPr>
                      <a:r>
                        <a:rPr lang="zh-CN" altLang="en-US" sz="1400"/>
                        <a:t>    say_hello_multi&lt;&lt;&lt;1,6&gt;&gt;&gt;();</a:t>
                      </a:r>
                      <a:endParaRPr lang="zh-CN" altLang="en-US" sz="1400"/>
                    </a:p>
                    <a:p>
                      <a:pPr>
                        <a:buNone/>
                      </a:pPr>
                      <a:r>
                        <a:rPr lang="zh-CN" altLang="en-US" sz="1400"/>
                        <a:t>    // cudaDeviceReset();</a:t>
                      </a:r>
                      <a:endParaRPr lang="zh-CN" altLang="en-US" sz="1400"/>
                    </a:p>
                    <a:p>
                      <a:pPr>
                        <a:buNone/>
                      </a:pPr>
                      <a:r>
                        <a:rPr lang="zh-CN" altLang="en-US" sz="1400"/>
                        <a:t>    // printf("[%d]",cudaDeviceGetLimit());</a:t>
                      </a:r>
                      <a:endParaRPr lang="zh-CN" altLang="en-US" sz="1400"/>
                    </a:p>
                    <a:p>
                      <a:pPr>
                        <a:buNone/>
                      </a:pPr>
                      <a:r>
                        <a:rPr lang="zh-CN" altLang="en-US" sz="1400"/>
                        <a:t>    cudaDeviceSynchronize();</a:t>
                      </a:r>
                      <a:endParaRPr lang="zh-CN" altLang="en-US" sz="1400"/>
                    </a:p>
                    <a:p>
                      <a:pPr>
                        <a:buNone/>
                      </a:pPr>
                      <a:r>
                        <a:rPr lang="zh-CN" altLang="en-US" sz="1400"/>
                        <a:t>    return 0;</a:t>
                      </a:r>
                      <a:endParaRPr lang="zh-CN" altLang="en-US" sz="1400"/>
                    </a:p>
                    <a:p>
                      <a:pPr>
                        <a:buNone/>
                      </a:pPr>
                      <a:r>
                        <a:rPr lang="zh-CN" altLang="en-US" sz="1400"/>
                        <a:t>}</a:t>
                      </a:r>
                      <a:endParaRPr lang="zh-CN" altLang="en-US" sz="1400"/>
                    </a:p>
                  </a:txBody>
                  <a:tcPr/>
                </a:tc>
              </a:tr>
            </a:tbl>
          </a:graphicData>
        </a:graphic>
      </p:graphicFrame>
    </p:spTree>
    <p:custDataLst>
      <p:tags r:id="rId1"/>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0.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01.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6*i*1"/>
  <p:tag name="KSO_WM_UNIT_BK_DARK_LIGHT" val="2"/>
  <p:tag name="KSO_WM_UNIT_LAYERLEVEL" val="1"/>
  <p:tag name="KSO_WM_TAG_VERSION" val="1.0"/>
  <p:tag name="KSO_WM_BEAUTIFY_FLAG" val="#wm#"/>
</p:tagLst>
</file>

<file path=ppt/tags/tag102.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03.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04.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05.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06.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07.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08.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09.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0.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7*i*1"/>
  <p:tag name="KSO_WM_UNIT_BK_DARK_LIGHT" val="2"/>
  <p:tag name="KSO_WM_UNIT_LAYERLEVEL" val="1"/>
  <p:tag name="KSO_WM_TAG_VERSION" val="1.0"/>
  <p:tag name="KSO_WM_BEAUTIFY_FLAG" val="#wm#"/>
</p:tagLst>
</file>

<file path=ppt/tags/tag111.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12.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13.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14.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15.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16.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17.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18.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19.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8*i*1"/>
  <p:tag name="KSO_WM_UNIT_BK_DARK_LIGHT" val="2"/>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20.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21.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22.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23.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24.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25.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1650"/>
</p:tagLst>
</file>

<file path=ppt/tags/tag1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1650"/>
</p:tagLst>
</file>

<file path=ppt/tags/tag1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31.xml><?xml version="1.0" encoding="utf-8"?>
<p:tagLst xmlns:p="http://schemas.openxmlformats.org/presentationml/2006/main">
  <p:tag name="KSO_WM_TEMPLATE_SUBCATEGORY" val="0"/>
  <p:tag name="KSO_WM_TEMPLATE_THUMBS_INDEX" val="1、4、8、10、13、15、17"/>
  <p:tag name="KSO_WM_TEMPLATE_COLOR_TYPE" val="1"/>
  <p:tag name="KSO_WM_TEMPLATE_MASTER_THUMB_INDEX" val="12"/>
  <p:tag name="KSO_WM_UNIT_SHOW_EDIT_AREA_INDICATION" val="0"/>
  <p:tag name="KSO_WM_TAG_VERSION" val="1.0"/>
  <p:tag name="KSO_WM_BEAUTIFY_FLAG" val="#wm#"/>
  <p:tag name="KSO_WM_TEMPLATE_CATEGORY" val="custom"/>
  <p:tag name="KSO_WM_TEMPLATE_INDEX" val="20201650"/>
  <p:tag name="KSO_WM_TEMPLATE_MASTER_TYPE" val="1"/>
</p:tagLst>
</file>

<file path=ppt/tags/tag132.xml><?xml version="1.0" encoding="utf-8"?>
<p:tagLst xmlns:p="http://schemas.openxmlformats.org/presentationml/2006/main">
  <p:tag name="KSO_WM_UNIT_ISCONTENTSTITLE" val="0"/>
  <p:tag name="KSO_WM_UNIT_ISNUMDGMTITLE" val="0"/>
  <p:tag name="KSO_WM_UNIT_PRESET_TEXT" val="数学公开课"/>
  <p:tag name="KSO_WM_UNIT_NOCLEAR" val="0"/>
  <p:tag name="KSO_WM_UNIT_VALUE" val="7"/>
  <p:tag name="KSO_WM_UNIT_HIGHLIGHT" val="0"/>
  <p:tag name="KSO_WM_UNIT_COMPATIBLE" val="0"/>
  <p:tag name="KSO_WM_UNIT_DIAGRAM_ISNUMVISUAL" val="0"/>
  <p:tag name="KSO_WM_UNIT_DIAGRAM_ISREFERUNIT" val="0"/>
  <p:tag name="KSO_WM_UNIT_TYPE" val="a"/>
  <p:tag name="KSO_WM_UNIT_INDEX" val="1"/>
  <p:tag name="KSO_WM_UNIT_ID" val="custom20201650_1*a*1"/>
  <p:tag name="KSO_WM_TEMPLATE_CATEGORY" val="custom"/>
  <p:tag name="KSO_WM_TEMPLATE_INDEX" val="20201650"/>
  <p:tag name="KSO_WM_UNIT_LAYERLEVEL" val="1"/>
  <p:tag name="KSO_WM_TAG_VERSION" val="1.0"/>
  <p:tag name="KSO_WM_BEAUTIFY_FLAG" val="#wm#"/>
</p:tagLst>
</file>

<file path=ppt/tags/tag133.xml><?xml version="1.0" encoding="utf-8"?>
<p:tagLst xmlns:p="http://schemas.openxmlformats.org/presentationml/2006/main">
  <p:tag name="KSO_WM_UNIT_ISCONTENTSTITLE" val="0"/>
  <p:tag name="KSO_WM_UNIT_ISNUMDGMTITLE" val="0"/>
  <p:tag name="KSO_WM_UNIT_PRESET_TEXT" val="点击此处添加副标题"/>
  <p:tag name="KSO_WM_UNIT_NOCLEAR" val="0"/>
  <p:tag name="KSO_WM_UNIT_VALUE" val="56"/>
  <p:tag name="KSO_WM_UNIT_HIGHLIGHT" val="0"/>
  <p:tag name="KSO_WM_UNIT_COMPATIBLE" val="1"/>
  <p:tag name="KSO_WM_UNIT_DIAGRAM_ISNUMVISUAL" val="0"/>
  <p:tag name="KSO_WM_UNIT_DIAGRAM_ISREFERUNIT" val="0"/>
  <p:tag name="KSO_WM_UNIT_TYPE" val="b"/>
  <p:tag name="KSO_WM_UNIT_INDEX" val="1"/>
  <p:tag name="KSO_WM_UNIT_ID" val="custom20201650_1*b*1"/>
  <p:tag name="KSO_WM_TEMPLATE_CATEGORY" val="custom"/>
  <p:tag name="KSO_WM_TEMPLATE_INDEX" val="20201650"/>
  <p:tag name="KSO_WM_UNIT_LAYERLEVEL" val="1"/>
  <p:tag name="KSO_WM_TAG_VERSION" val="1.0"/>
  <p:tag name="KSO_WM_BEAUTIFY_FLAG" val="#wm#"/>
  <p:tag name="KSO_WM_UNIT_TEXT_FILL_FORE_SCHEMECOLOR_INDEX_BRIGHTNESS" val="0.15"/>
  <p:tag name="KSO_WM_UNIT_TEXT_FILL_FORE_SCHEMECOLOR_INDEX" val="13"/>
  <p:tag name="KSO_WM_UNIT_TEXT_FILL_TYPE" val="1"/>
</p:tagLst>
</file>

<file path=ppt/tags/tag134.xml><?xml version="1.0" encoding="utf-8"?>
<p:tagLst xmlns:p="http://schemas.openxmlformats.org/presentationml/2006/main">
  <p:tag name="KSO_WM_UNIT_ISCONTENTSTITLE" val="0"/>
  <p:tag name="KSO_WM_UNIT_ISNUMDGMTITLE" val="0"/>
  <p:tag name="KSO_WM_UNIT_PRESET_TEXT" val="汇报人姓名"/>
  <p:tag name="KSO_WM_UNIT_NOCLEAR" val="0"/>
  <p:tag name="KSO_WM_UNIT_VALUE" val="7"/>
  <p:tag name="KSO_WM_UNIT_HIGHLIGHT" val="0"/>
  <p:tag name="KSO_WM_UNIT_COMPATIBLE" val="0"/>
  <p:tag name="KSO_WM_UNIT_DIAGRAM_ISNUMVISUAL" val="0"/>
  <p:tag name="KSO_WM_UNIT_DIAGRAM_ISREFERUNIT" val="0"/>
  <p:tag name="KSO_WM_UNIT_TYPE" val="b"/>
  <p:tag name="KSO_WM_UNIT_INDEX" val="2"/>
  <p:tag name="KSO_WM_UNIT_ID" val="custom20201650_1*b*2"/>
  <p:tag name="KSO_WM_TEMPLATE_CATEGORY" val="custom"/>
  <p:tag name="KSO_WM_TEMPLATE_INDEX" val="20201650"/>
  <p:tag name="KSO_WM_UNIT_LAYERLEVEL" val="1"/>
  <p:tag name="KSO_WM_TAG_VERSION" val="1.0"/>
  <p:tag name="KSO_WM_BEAUTIFY_FLAG" val="#wm#"/>
  <p:tag name="KSO_WM_UNIT_TEXT_FILL_FORE_SCHEMECOLOR_INDEX_BRIGHTNESS" val="0.15"/>
  <p:tag name="KSO_WM_UNIT_TEXT_FILL_FORE_SCHEMECOLOR_INDEX" val="13"/>
  <p:tag name="KSO_WM_UNIT_TEXT_FILL_TYPE" val="1"/>
</p:tagLst>
</file>

<file path=ppt/tags/tag135.xml><?xml version="1.0" encoding="utf-8"?>
<p:tagLst xmlns:p="http://schemas.openxmlformats.org/presentationml/2006/main">
  <p:tag name="KSO_WM_UNIT_ISCONTENTSTITLE" val="0"/>
  <p:tag name="KSO_WM_UNIT_ISNUMDGMTITLE" val="0"/>
  <p:tag name="KSO_WM_UNIT_PRESET_TEXT" val="汇报日期"/>
  <p:tag name="KSO_WM_UNIT_NOCLEAR" val="0"/>
  <p:tag name="KSO_WM_UNIT_VALUE" val="11"/>
  <p:tag name="KSO_WM_UNIT_HIGHLIGHT" val="0"/>
  <p:tag name="KSO_WM_UNIT_COMPATIBLE" val="0"/>
  <p:tag name="KSO_WM_UNIT_DIAGRAM_ISNUMVISUAL" val="0"/>
  <p:tag name="KSO_WM_UNIT_DIAGRAM_ISREFERUNIT" val="0"/>
  <p:tag name="KSO_WM_UNIT_TYPE" val="b"/>
  <p:tag name="KSO_WM_UNIT_INDEX" val="3"/>
  <p:tag name="KSO_WM_UNIT_ID" val="custom20201650_1*b*3"/>
  <p:tag name="KSO_WM_TEMPLATE_CATEGORY" val="custom"/>
  <p:tag name="KSO_WM_TEMPLATE_INDEX" val="20201650"/>
  <p:tag name="KSO_WM_UNIT_LAYERLEVEL" val="1"/>
  <p:tag name="KSO_WM_TAG_VERSION" val="1.0"/>
  <p:tag name="KSO_WM_BEAUTIFY_FLAG" val="#wm#"/>
  <p:tag name="KSO_WM_UNIT_TEXT_FILL_FORE_SCHEMECOLOR_INDEX_BRIGHTNESS" val="0.15"/>
  <p:tag name="KSO_WM_UNIT_TEXT_FILL_FORE_SCHEMECOLOR_INDEX" val="13"/>
  <p:tag name="KSO_WM_UNIT_TEXT_FILL_TYPE" val="1"/>
</p:tagLst>
</file>

<file path=ppt/tags/tag136.xml><?xml version="1.0" encoding="utf-8"?>
<p:tagLst xmlns:p="http://schemas.openxmlformats.org/presentationml/2006/main">
  <p:tag name="KSO_WM_TEMPLATE_THUMBS_INDEX" val="1、4、9、10、12、13、14、15、17"/>
  <p:tag name="KSO_WM_SLIDE_ID" val="custom20201650_1"/>
  <p:tag name="KSO_WM_TEMPLATE_SUBCATEGORY" val="17"/>
  <p:tag name="KSO_WM_TEMPLATE_MASTER_TYPE" val="1"/>
  <p:tag name="KSO_WM_TEMPLATE_COLOR_TYPE" val="1"/>
  <p:tag name="KSO_WM_SLIDE_TYPE" val="title"/>
  <p:tag name="KSO_WM_SLIDE_SUBTYPE" val="pureTxt"/>
  <p:tag name="KSO_WM_SLIDE_ITEM_CNT" val="0"/>
  <p:tag name="KSO_WM_SLIDE_INDEX" val="1"/>
  <p:tag name="KSO_WM_TEMPLATE_MASTER_THUMB_INDEX" val="12"/>
  <p:tag name="KSO_WM_TAG_VERSION" val="1.0"/>
  <p:tag name="KSO_WM_BEAUTIFY_FLAG" val="#wm#"/>
  <p:tag name="KSO_WM_TEMPLATE_CATEGORY" val="custom"/>
  <p:tag name="KSO_WM_TEMPLATE_INDEX" val="20201650"/>
  <p:tag name="KSO_WM_SLIDE_LAYOUT" val="a_b"/>
  <p:tag name="KSO_WM_SLIDE_LAYOUT_CNT" val="1_3"/>
</p:tagLst>
</file>

<file path=ppt/tags/tag137.xml><?xml version="1.0" encoding="utf-8"?>
<p:tagLst xmlns:p="http://schemas.openxmlformats.org/presentationml/2006/main">
  <p:tag name="KSO_WM_BEAUTIFY_FLAG" val="#wm#"/>
  <p:tag name="KSO_WM_TEMPLATE_CATEGORY" val="custom"/>
  <p:tag name="KSO_WM_TEMPLATE_INDEX" val="20201650"/>
</p:tagLst>
</file>

<file path=ppt/tags/tag138.xml><?xml version="1.0" encoding="utf-8"?>
<p:tagLst xmlns:p="http://schemas.openxmlformats.org/presentationml/2006/main">
  <p:tag name="KSO_WM_UNIT_TABLE_BEAUTIFY" val="smartTable{725e4a8a-57cb-4f95-a006-4d92906140c0}"/>
  <p:tag name="TABLE_ENDDRAG_ORIGIN_RECT" val="267*235"/>
  <p:tag name="TABLE_ENDDRAG_RECT" val="52*75*267*240"/>
</p:tagLst>
</file>

<file path=ppt/tags/tag139.xml><?xml version="1.0" encoding="utf-8"?>
<p:tagLst xmlns:p="http://schemas.openxmlformats.org/presentationml/2006/main">
  <p:tag name="KSO_WM_UNIT_TABLE_BEAUTIFY" val="smartTable{489b72f3-e6d8-4ff8-8205-7a830864d36e}"/>
  <p:tag name="TABLE_ENDDRAG_ORIGIN_RECT" val="340*340"/>
  <p:tag name="TABLE_ENDDRAG_RECT" val="317*166*226*226"/>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0.xml><?xml version="1.0" encoding="utf-8"?>
<p:tagLst xmlns:p="http://schemas.openxmlformats.org/presentationml/2006/main">
  <p:tag name="KSO_WM_UNIT_TABLE_BEAUTIFY" val="smartTable{4fa78b68-a070-40b4-98cb-c4a565ef1e7d}"/>
  <p:tag name="TABLE_ENDDRAG_ORIGIN_RECT" val="672*240"/>
  <p:tag name="TABLE_ENDDRAG_RECT" val="581*164*226*231"/>
</p:tagLst>
</file>

<file path=ppt/tags/tag141.xml><?xml version="1.0" encoding="utf-8"?>
<p:tagLst xmlns:p="http://schemas.openxmlformats.org/presentationml/2006/main">
  <p:tag name="KSO_WM_BEAUTIFY_FLAG" val="#wm#"/>
  <p:tag name="KSO_WM_TEMPLATE_CATEGORY" val="custom"/>
  <p:tag name="KSO_WM_TEMPLATE_INDEX" val="20201650"/>
</p:tagLst>
</file>

<file path=ppt/tags/tag142.xml><?xml version="1.0" encoding="utf-8"?>
<p:tagLst xmlns:p="http://schemas.openxmlformats.org/presentationml/2006/main">
  <p:tag name="KSO_WM_BEAUTIFY_FLAG" val="#wm#"/>
  <p:tag name="KSO_WM_TEMPLATE_CATEGORY" val="custom"/>
  <p:tag name="KSO_WM_TEMPLATE_INDEX" val="20201650"/>
</p:tagLst>
</file>

<file path=ppt/tags/tag143.xml><?xml version="1.0" encoding="utf-8"?>
<p:tagLst xmlns:p="http://schemas.openxmlformats.org/presentationml/2006/main">
  <p:tag name="KSO_WM_BEAUTIFY_FLAG" val="#wm#"/>
  <p:tag name="KSO_WM_TEMPLATE_CATEGORY" val="custom"/>
  <p:tag name="KSO_WM_TEMPLATE_INDEX" val="20201650"/>
</p:tagLst>
</file>

<file path=ppt/tags/tag144.xml><?xml version="1.0" encoding="utf-8"?>
<p:tagLst xmlns:p="http://schemas.openxmlformats.org/presentationml/2006/main">
  <p:tag name="KSO_WM_BEAUTIFY_FLAG" val="#wm#"/>
  <p:tag name="KSO_WM_TEMPLATE_CATEGORY" val="custom"/>
  <p:tag name="KSO_WM_TEMPLATE_INDEX" val="20201650"/>
</p:tagLst>
</file>

<file path=ppt/tags/tag145.xml><?xml version="1.0" encoding="utf-8"?>
<p:tagLst xmlns:p="http://schemas.openxmlformats.org/presentationml/2006/main">
  <p:tag name="KSO_WM_BEAUTIFY_FLAG" val="#wm#"/>
  <p:tag name="KSO_WM_TEMPLATE_CATEGORY" val="custom"/>
  <p:tag name="KSO_WM_TEMPLATE_INDEX" val="20201650"/>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9*i*1"/>
  <p:tag name="KSO_WM_UNIT_BK_DARK_LIGHT" val="2"/>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0*i*1"/>
  <p:tag name="KSO_WM_UNIT_BK_DARK_LIGHT" val="2"/>
  <p:tag name="KSO_WM_UNIT_LAYERLEVEL" val="1"/>
  <p:tag name="KSO_WM_TAG_VERSION" val="1.0"/>
  <p:tag name="KSO_WM_BEAUTIFY_FLAG" val="#wm#"/>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2.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73.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74.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75.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76.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77.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78.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3*i*1"/>
  <p:tag name="KSO_WM_UNIT_BK_DARK_LIGHT" val="2"/>
  <p:tag name="KSO_WM_UNIT_LAYERLEVEL" val="1"/>
  <p:tag name="KSO_WM_TAG_VERSION" val="1.0"/>
  <p:tag name="KSO_WM_BEAUTIFY_FLAG" val="#wm#"/>
</p:tagLst>
</file>

<file path=ppt/tags/tag79.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81.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82.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83.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84.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85.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4*i*1"/>
  <p:tag name="KSO_WM_UNIT_BK_DARK_LIGHT" val="2"/>
  <p:tag name="KSO_WM_UNIT_LAYERLEVEL" val="1"/>
  <p:tag name="KSO_WM_TAG_VERSION" val="1.0"/>
  <p:tag name="KSO_WM_BEAUTIFY_FLAG" val="#wm#"/>
</p:tagLst>
</file>

<file path=ppt/tags/tag86.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87.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88.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89.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0.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91.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92.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93.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94.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5*i*1"/>
  <p:tag name="KSO_WM_UNIT_BK_DARK_LIGHT" val="2"/>
  <p:tag name="KSO_WM_UNIT_LAYERLEVEL" val="1"/>
  <p:tag name="KSO_WM_TAG_VERSION" val="1.0"/>
  <p:tag name="KSO_WM_BEAUTIFY_FLAG" val="#wm#"/>
</p:tagLst>
</file>

<file path=ppt/tags/tag95.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96.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97.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98.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99.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
      <a:dk1>
        <a:srgbClr val="000000"/>
      </a:dk1>
      <a:lt1>
        <a:srgbClr val="FFFFFF"/>
      </a:lt1>
      <a:dk2>
        <a:srgbClr val="FFDC73"/>
      </a:dk2>
      <a:lt2>
        <a:srgbClr val="FFEAA2"/>
      </a:lt2>
      <a:accent1>
        <a:srgbClr val="CDA123"/>
      </a:accent1>
      <a:accent2>
        <a:srgbClr val="ACA744"/>
      </a:accent2>
      <a:accent3>
        <a:srgbClr val="89A767"/>
      </a:accent3>
      <a:accent4>
        <a:srgbClr val="68AC8A"/>
      </a:accent4>
      <a:accent5>
        <a:srgbClr val="45AEAB"/>
      </a:accent5>
      <a:accent6>
        <a:srgbClr val="23B6CD"/>
      </a:accent6>
      <a:hlink>
        <a:srgbClr val="0563C1"/>
      </a:hlink>
      <a:folHlink>
        <a:srgbClr val="954D72"/>
      </a:folHlink>
    </a:clrScheme>
    <a:fontScheme name="卡通风">
      <a:majorFont>
        <a:latin typeface="幼圆"/>
        <a:ea typeface="汉仪乐喵体W"/>
        <a:cs typeface=""/>
      </a:majorFont>
      <a:minorFont>
        <a:latin typeface="幼圆"/>
        <a:ea typeface="幼圆"/>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2717</Words>
  <Application>WPS 演示</Application>
  <PresentationFormat>宽屏</PresentationFormat>
  <Paragraphs>117</Paragraphs>
  <Slides>7</Slides>
  <Notes>0</Notes>
  <HiddenSlides>0</HiddenSlides>
  <MMClips>0</MMClips>
  <ScaleCrop>false</ScaleCrop>
  <HeadingPairs>
    <vt:vector size="6" baseType="variant">
      <vt:variant>
        <vt:lpstr>已用的字体</vt:lpstr>
      </vt:variant>
      <vt:variant>
        <vt:i4>17</vt:i4>
      </vt:variant>
      <vt:variant>
        <vt:lpstr>主题</vt:lpstr>
      </vt:variant>
      <vt:variant>
        <vt:i4>2</vt:i4>
      </vt:variant>
      <vt:variant>
        <vt:lpstr>幻灯片标题</vt:lpstr>
      </vt:variant>
      <vt:variant>
        <vt:i4>7</vt:i4>
      </vt:variant>
    </vt:vector>
  </HeadingPairs>
  <TitlesOfParts>
    <vt:vector size="26" baseType="lpstr">
      <vt:lpstr>Arial</vt:lpstr>
      <vt:lpstr>方正书宋_GBK</vt:lpstr>
      <vt:lpstr>Wingdings</vt:lpstr>
      <vt:lpstr>宋体</vt:lpstr>
      <vt:lpstr>Arial Unicode MS</vt:lpstr>
      <vt:lpstr>Calibri Light</vt:lpstr>
      <vt:lpstr>Helvetica Neue</vt:lpstr>
      <vt:lpstr>汉仪书宋二KW</vt:lpstr>
      <vt:lpstr>Calibri</vt:lpstr>
      <vt:lpstr>微软雅黑</vt:lpstr>
      <vt:lpstr>汉仪旗黑</vt:lpstr>
      <vt:lpstr>幼圆</vt:lpstr>
      <vt:lpstr>华文宋体</vt:lpstr>
      <vt:lpstr>汉仪乐喵体W</vt:lpstr>
      <vt:lpstr>苹方-简</vt:lpstr>
      <vt:lpstr>Viner Hand ITC</vt:lpstr>
      <vt:lpstr>幼圆</vt:lpstr>
      <vt:lpstr>Office 主题</vt:lpstr>
      <vt:lpstr>1_Office 主题​​</vt:lpstr>
      <vt:lpstr>CUDA C 编程权威指南</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sjhuang</dc:creator>
  <cp:lastModifiedBy>sjhuang</cp:lastModifiedBy>
  <cp:revision>38</cp:revision>
  <dcterms:created xsi:type="dcterms:W3CDTF">2021-08-22T12:44:22Z</dcterms:created>
  <dcterms:modified xsi:type="dcterms:W3CDTF">2021-08-22T12:44:22Z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2052-3.9.0.6159</vt:lpwstr>
  </property>
</Properties>
</file>