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23"/>
  </p:handoutMasterIdLst>
  <p:sldIdLst>
    <p:sldId id="257" r:id="rId5"/>
    <p:sldId id="258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tags" Target="../tags/tag254.xml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51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0.xml"/><Relationship Id="rId5" Type="http://schemas.openxmlformats.org/officeDocument/2006/relationships/tags" Target="../tags/tag348.xml"/><Relationship Id="rId4" Type="http://schemas.openxmlformats.org/officeDocument/2006/relationships/image" Target="../media/image2.png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image" Target="../media/image3.jpeg"/><Relationship Id="rId2" Type="http://schemas.openxmlformats.org/officeDocument/2006/relationships/tags" Target="../tags/tag353.xml"/><Relationship Id="rId1" Type="http://schemas.openxmlformats.org/officeDocument/2006/relationships/tags" Target="../tags/tag35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3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image" Target="../media/image2.png"/><Relationship Id="rId1" Type="http://schemas.openxmlformats.org/officeDocument/2006/relationships/tags" Target="../tags/tag35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image" Target="../media/image4.png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image" Target="../media/image6.png"/><Relationship Id="rId4" Type="http://schemas.openxmlformats.org/officeDocument/2006/relationships/tags" Target="../tags/tag366.xml"/><Relationship Id="rId3" Type="http://schemas.openxmlformats.org/officeDocument/2006/relationships/image" Target="../media/image5.png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6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5.xml"/><Relationship Id="rId1" Type="http://schemas.openxmlformats.org/officeDocument/2006/relationships/tags" Target="../tags/tag26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35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tags" Target="../tags/tag27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301.xml"/><Relationship Id="rId14" Type="http://schemas.openxmlformats.org/officeDocument/2006/relationships/tags" Target="../tags/tag300.xml"/><Relationship Id="rId13" Type="http://schemas.openxmlformats.org/officeDocument/2006/relationships/tags" Target="../tags/tag299.xml"/><Relationship Id="rId12" Type="http://schemas.openxmlformats.org/officeDocument/2006/relationships/tags" Target="../tags/tag29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tags" Target="../tags/tag28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303.xml"/><Relationship Id="rId19" Type="http://schemas.openxmlformats.org/officeDocument/2006/relationships/slideLayout" Target="../slideLayouts/slideLayout35.xml"/><Relationship Id="rId18" Type="http://schemas.openxmlformats.org/officeDocument/2006/relationships/tags" Target="../tags/tag319.xml"/><Relationship Id="rId17" Type="http://schemas.openxmlformats.org/officeDocument/2006/relationships/tags" Target="../tags/tag318.xml"/><Relationship Id="rId16" Type="http://schemas.openxmlformats.org/officeDocument/2006/relationships/tags" Target="../tags/tag317.xml"/><Relationship Id="rId15" Type="http://schemas.openxmlformats.org/officeDocument/2006/relationships/tags" Target="../tags/tag316.xml"/><Relationship Id="rId14" Type="http://schemas.openxmlformats.org/officeDocument/2006/relationships/tags" Target="../tags/tag315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3" Type="http://schemas.openxmlformats.org/officeDocument/2006/relationships/notesSlide" Target="../notesSlides/notesSlide7.xml"/><Relationship Id="rId22" Type="http://schemas.openxmlformats.org/officeDocument/2006/relationships/slideLayout" Target="../slideLayouts/slideLayout35.xml"/><Relationship Id="rId21" Type="http://schemas.openxmlformats.org/officeDocument/2006/relationships/tags" Target="../tags/tag340.xml"/><Relationship Id="rId20" Type="http://schemas.openxmlformats.org/officeDocument/2006/relationships/tags" Target="../tags/tag339.xml"/><Relationship Id="rId2" Type="http://schemas.openxmlformats.org/officeDocument/2006/relationships/tags" Target="../tags/tag321.xml"/><Relationship Id="rId19" Type="http://schemas.openxmlformats.org/officeDocument/2006/relationships/tags" Target="../tags/tag338.xml"/><Relationship Id="rId18" Type="http://schemas.openxmlformats.org/officeDocument/2006/relationships/tags" Target="../tags/tag337.xml"/><Relationship Id="rId17" Type="http://schemas.openxmlformats.org/officeDocument/2006/relationships/tags" Target="../tags/tag336.xml"/><Relationship Id="rId16" Type="http://schemas.openxmlformats.org/officeDocument/2006/relationships/tags" Target="../tags/tag335.xml"/><Relationship Id="rId15" Type="http://schemas.openxmlformats.org/officeDocument/2006/relationships/tags" Target="../tags/tag334.xml"/><Relationship Id="rId14" Type="http://schemas.openxmlformats.org/officeDocument/2006/relationships/tags" Target="../tags/tag333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tags" Target="../tags/tag32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1.xml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dirty="0">
                <a:solidFill>
                  <a:schemeClr val="accent1"/>
                </a:solidFill>
              </a:rPr>
              <a:t>Keypoint Detection</a:t>
            </a:r>
            <a:endParaRPr lang="en-US" altLang="zh-CN" sz="6600" dirty="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883644" y="5050433"/>
            <a:ext cx="3365430" cy="579657"/>
          </a:xfrm>
        </p:spPr>
        <p:txBody>
          <a:bodyPr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2022/11/28 黄世杰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819168" y="523370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  <a:cs typeface="微软雅黑" charset="-122"/>
                <a:sym typeface="Arial" panose="020B0604020202020204" pitchFamily="34" charset="0"/>
              </a:rPr>
              <a:t>点击此处添加正文，文字是您思想的提炼，为了演示发布的良好效果，请言简意赅的阐述您的观点。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  <a:cs typeface="微软雅黑" charset="-122"/>
              <a:sym typeface="Arial" panose="020B0604020202020204" pitchFamily="34" charset="0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819803" y="4403057"/>
            <a:ext cx="10973399" cy="5651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 fontScale="95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  <a:cs typeface="微软雅黑" charset="-122"/>
                <a:sym typeface="Arial" panose="020B0604020202020204" pitchFamily="34" charset="0"/>
              </a:rPr>
              <a:t>单击此处添加标题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charset="-122"/>
              <a:cs typeface="微软雅黑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1215" y="495935"/>
            <a:ext cx="10529570" cy="3276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单击此处添加标题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内容占位符 7" descr="图片1"/>
          <p:cNvPicPr>
            <a:picLocks noGrp="1" noChangeAspect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67045" y="1149350"/>
            <a:ext cx="5547360" cy="432816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片2"/>
          <p:cNvPicPr>
            <a:picLocks noGrp="1" noChangeAspect="1"/>
          </p:cNvPicPr>
          <p:nvPr>
            <p:ph sz="quarter" idx="14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2775" y="2886075"/>
            <a:ext cx="10965815" cy="327406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内容占位符 6" descr="图片3"/>
          <p:cNvPicPr>
            <a:picLocks noGrp="1"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4520" y="1683385"/>
            <a:ext cx="10990580" cy="320675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5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点击此处添加正文，文字是您思炼，为了演示发布的良好效果。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内容占位符 16" descr="图片4"/>
          <p:cNvPicPr>
            <a:picLocks noGrp="1"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9755" y="1666240"/>
            <a:ext cx="5342255" cy="2886710"/>
          </a:xfrm>
          <a:prstGeom prst="rect">
            <a:avLst/>
          </a:prstGeom>
        </p:spPr>
      </p:pic>
      <p:pic>
        <p:nvPicPr>
          <p:cNvPr id="18" name="内容占位符 17" descr="图片5"/>
          <p:cNvPicPr>
            <a:picLocks noGrp="1" noChangeAspect="1"/>
          </p:cNvPicPr>
          <p:nvPr>
            <p:ph sz="quarter" idx="14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69355" y="1663065"/>
            <a:ext cx="5313045" cy="2894330"/>
          </a:xfrm>
          <a:prstGeom prst="rect">
            <a:avLst/>
          </a:prstGeom>
        </p:spPr>
      </p:pic>
      <p:sp>
        <p:nvSpPr>
          <p:cNvPr id="15" name="文本占位符 14"/>
          <p:cNvSpPr>
            <a:spLocks noGrp="1"/>
          </p:cNvSpPr>
          <p:nvPr>
            <p:ph type="body" sz="quarter" idx="16"/>
            <p:custDataLst>
              <p:tags r:id="rId6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点击此处添加正文，文字是您思炼，为了演示发布的良好效果。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空白演示经典风格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演讲者：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3168650" y="4532630"/>
          <a:ext cx="2520315" cy="3657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</a:tblGrid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10584" y="3877945"/>
            <a:ext cx="3240000" cy="8820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14085" y="296046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537910" y="371103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5"/>
            </p:custDataLst>
          </p:nvPr>
        </p:nvSpPr>
        <p:spPr>
          <a:xfrm>
            <a:off x="7539354" y="3877945"/>
            <a:ext cx="3240000" cy="8820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6"/>
            </p:custDataLst>
          </p:nvPr>
        </p:nvSpPr>
        <p:spPr>
          <a:xfrm>
            <a:off x="7542855" y="296998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02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7"/>
            </p:custDataLst>
          </p:nvPr>
        </p:nvCxnSpPr>
        <p:spPr>
          <a:xfrm rot="10800000">
            <a:off x="7666680" y="371103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10584" y="2869565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14085" y="195208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537910" y="270265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3411854" y="4948555"/>
            <a:ext cx="3240000" cy="996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3421705" y="404097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02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3545530" y="478455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7539354" y="2869565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7542855" y="196160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03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7666680" y="270265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10584" y="2862580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14085" y="195208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537910" y="270265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3411854" y="4941570"/>
            <a:ext cx="3240000" cy="996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3421705" y="404097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02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3545530" y="478455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7539354" y="2862580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7542855" y="196160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03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7666680" y="270265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1"/>
            </p:custDataLst>
          </p:nvPr>
        </p:nvSpPr>
        <p:spPr>
          <a:xfrm>
            <a:off x="7540624" y="4934585"/>
            <a:ext cx="3240000" cy="996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2"/>
            </p:custDataLst>
          </p:nvPr>
        </p:nvSpPr>
        <p:spPr>
          <a:xfrm>
            <a:off x="7550475" y="4033986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04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3"/>
            </p:custDataLst>
          </p:nvPr>
        </p:nvCxnSpPr>
        <p:spPr>
          <a:xfrm rot="10800000">
            <a:off x="7674300" y="478455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75355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78855" y="139772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602680" y="2148298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3476625" y="405320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3486475" y="314562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02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3610300" y="388920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7604125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7607625" y="140725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04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7731450" y="2148298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1"/>
            </p:custDataLst>
          </p:nvPr>
        </p:nvSpPr>
        <p:spPr>
          <a:xfrm>
            <a:off x="7605395" y="4046220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2"/>
            </p:custDataLst>
          </p:nvPr>
        </p:nvSpPr>
        <p:spPr>
          <a:xfrm>
            <a:off x="7615245" y="3138636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05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3"/>
            </p:custDataLst>
          </p:nvPr>
        </p:nvCxnSpPr>
        <p:spPr>
          <a:xfrm rot="10800000">
            <a:off x="7739070" y="388920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3511550" y="578421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3521400" y="487663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03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16"/>
            </p:custDataLst>
          </p:nvPr>
        </p:nvCxnSpPr>
        <p:spPr>
          <a:xfrm rot="10800000">
            <a:off x="3645225" y="562021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75354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78855" y="139772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602680" y="2148298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3476624" y="405320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3486475" y="314562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02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3610300" y="388920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7604124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7607625" y="140725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04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7731450" y="2148298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1"/>
            </p:custDataLst>
          </p:nvPr>
        </p:nvSpPr>
        <p:spPr>
          <a:xfrm>
            <a:off x="7605394" y="4046220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2"/>
            </p:custDataLst>
          </p:nvPr>
        </p:nvSpPr>
        <p:spPr>
          <a:xfrm>
            <a:off x="7615245" y="3138636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05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3"/>
            </p:custDataLst>
          </p:nvPr>
        </p:nvCxnSpPr>
        <p:spPr>
          <a:xfrm rot="10800000">
            <a:off x="7739070" y="388920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3511549" y="578421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3521400" y="487663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03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16"/>
            </p:custDataLst>
          </p:nvPr>
        </p:nvCxnSpPr>
        <p:spPr>
          <a:xfrm rot="10800000">
            <a:off x="3645225" y="562021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>
          <a:xfrm>
            <a:off x="7640319" y="5777230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8"/>
            </p:custDataLst>
          </p:nvPr>
        </p:nvSpPr>
        <p:spPr>
          <a:xfrm>
            <a:off x="7650170" y="4869646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06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>
            <p:custDataLst>
              <p:tags r:id="rId19"/>
            </p:custDataLst>
          </p:nvPr>
        </p:nvCxnSpPr>
        <p:spPr>
          <a:xfrm rot="10800000">
            <a:off x="7773995" y="562021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0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点击此处添加正文，文字是您思炼，为了演示发布的良好效果，请言简意赅的阐述您的观点。点击此处添加正文，请言简意赅的阐述您的观点。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</p:tagLst>
</file>

<file path=ppt/tags/tag26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</p:tagLst>
</file>

<file path=ppt/tags/tag264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26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2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2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2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2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2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2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2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7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2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3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3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3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3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79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3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3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3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8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3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3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3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8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3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4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4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4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4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9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4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4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4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9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4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4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4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9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4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4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4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5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5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5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5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6.xml><?xml version="1.0" encoding="utf-8"?>
<p:tagLst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5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5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5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5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5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5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6915_5*l_h_f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6915_5*l_h_i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6915_5*l_h_i*1_5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1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5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5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5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1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6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6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6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6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4.xml><?xml version="1.0" encoding="utf-8"?>
<p:tagLst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6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6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6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6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6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6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6915_6*l_h_f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6915_6*l_h_i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6915_6*l_h_i*1_5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3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6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6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6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3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06915_6*l_h_f*1_6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206915_6*l_h_i*1_6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206915_6*l_h_i*1_6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3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6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34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</p:tagLst>
</file>

<file path=ppt/tags/tag34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345.xml><?xml version="1.0" encoding="utf-8"?>
<p:tagLst xmlns:p="http://schemas.openxmlformats.org/presentationml/2006/main">
  <p:tag name="KSO_WM_UNIT_SUBTYPE" val="a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8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</p:tagLst>
</file>

<file path=ppt/tags/tag3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8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347.xml><?xml version="1.0" encoding="utf-8"?>
<p:tagLst xmlns:p="http://schemas.openxmlformats.org/presentationml/2006/main">
  <p:tag name="KSO_WM_UNIT_VALUE" val="909*292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6915_8*d*1"/>
  <p:tag name="KSO_WM_TEMPLATE_CATEGORY" val="custom"/>
  <p:tag name="KSO_WM_TEMPLATE_INDEX" val="20206915"/>
  <p:tag name="KSO_WM_UNIT_SUPPORT_UNIT_TYPE" val="[&quot;d&quot;]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351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353.xml><?xml version="1.0" encoding="utf-8"?>
<p:tagLst xmlns:p="http://schemas.openxmlformats.org/presentationml/2006/main">
  <p:tag name="REFSHAPE" val="831089428"/>
  <p:tag name="KSO_WM_UNIT_PLACING_PICTURE_USER_VIEWPORT" val="{&quot;height&quot;:6816,&quot;width&quot;:8736}"/>
  <p:tag name="KSO_WM_UNIT_HIGHLIGHT" val="0"/>
  <p:tag name="KSO_WM_UNIT_COMPATIBLE" val="0"/>
  <p:tag name="KSO_WM_UNIT_DIAGRAM_ISNUMVISUAL" val="0"/>
  <p:tag name="KSO_WM_UNIT_DIAGRAM_ISREFERUNIT" val="0"/>
  <p:tag name="KSO_WM_UNIT_ID" val="custom20206915_10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1201*1540"/>
  <p:tag name="KSO_WM_UNIT_TYPE" val="d"/>
  <p:tag name="KSO_WM_UNIT_INDEX" val="1"/>
  <p:tag name="KSO_WM_UNIT_SUPPORT_UNIT_TYPE" val="[&quot;d&quot;]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355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356.xml><?xml version="1.0" encoding="utf-8"?>
<p:tagLst xmlns:p="http://schemas.openxmlformats.org/presentationml/2006/main">
  <p:tag name="REFSHAPE" val="856448060"/>
  <p:tag name="KSO_WM_UNIT_PLACING_PICTURE_USER_VIEWPORT" val="{&quot;height&quot;:5156,&quot;width&quot;:17269}"/>
  <p:tag name="KSO_WM_UNIT_HIGHLIGHT" val="0"/>
  <p:tag name="KSO_WM_UNIT_COMPATIBLE" val="0"/>
  <p:tag name="KSO_WM_UNIT_DIAGRAM_ISNUMVISUAL" val="0"/>
  <p:tag name="KSO_WM_UNIT_DIAGRAM_ISREFERUNIT" val="0"/>
  <p:tag name="KSO_WM_UNIT_ID" val="custom20206915_11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909*3044"/>
  <p:tag name="KSO_WM_UNIT_TYPE" val="d"/>
  <p:tag name="KSO_WM_UNIT_INDEX" val="1"/>
  <p:tag name="KSO_WM_UNIT_SUPPORT_UNIT_TYPE" val="[&quot;d&quot;]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10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59.xml><?xml version="1.0" encoding="utf-8"?>
<p:tagLst xmlns:p="http://schemas.openxmlformats.org/presentationml/2006/main">
  <p:tag name="KSO_WM_SLIDE_ID" val="custom20206915_11"/>
  <p:tag name="KSO_WM_TEMPLATE_SUBCATEGORY" val="0"/>
  <p:tag name="KSO_WM_TEMPLATE_MASTER_TYPE" val="1"/>
  <p:tag name="KSO_WM_TEMPLATE_COLOR_TYPE" val="1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4*423"/>
  <p:tag name="KSO_WM_SLIDE_POSITION" val="48*61"/>
  <p:tag name="KSO_WM_SLIDE_LAYOUT" val="a_d_f"/>
  <p:tag name="KSO_WM_SLIDE_LAYOUT_CNT" val="1_1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159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90*3051"/>
  <p:tag name="KSO_WM_UNIT_TYPE" val="d"/>
  <p:tag name="KSO_WM_UNIT_INDEX" val="1"/>
  <p:tag name="KSO_WM_UNIT_SUPPORT_UNIT_TYPE" val="[&quot;d&quot;]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PRESET_TEXT" val="单击此处添加标题"/>
</p:tagLst>
</file>

<file path=ppt/tags/tag363.xml><?xml version="1.0" encoding="utf-8"?>
<p:tagLst xmlns:p="http://schemas.openxmlformats.org/presentationml/2006/main">
  <p:tag name="KSO_WM_SLIDE_ID" val="custom20206915_12"/>
  <p:tag name="KSO_WM_TEMPLATE_SUBCATEGORY" val="0"/>
  <p:tag name="KSO_WM_TEMPLATE_MASTER_TYPE" val="1"/>
  <p:tag name="KSO_WM_TEMPLATE_COLOR_TYPE" val="1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6*434"/>
  <p:tag name="KSO_WM_SLIDE_POSITION" val="46*52"/>
  <p:tag name="KSO_WM_SLIDE_LAYOUT" val="a_d_f"/>
  <p:tag name="KSO_WM_SLIDE_LAYOUT_CNT" val="1_1_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TYPE" val="f"/>
  <p:tag name="KSO_WM_UNIT_INDEX" val="1"/>
  <p:tag name="KSO_WM_UNIT_PRESET_TEXT" val="点击此处添加正文，文字是您思炼，为了演示发布的良好效果。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01*1483"/>
  <p:tag name="KSO_WM_UNIT_TYPE" val="d"/>
  <p:tag name="KSO_WM_UNIT_INDEX" val="1"/>
  <p:tag name="KSO_WM_UNIT_SUPPORT_UNIT_TYPE" val="[&quot;d&quot;]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d*2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03*1475"/>
  <p:tag name="KSO_WM_UNIT_TYPE" val="d"/>
  <p:tag name="KSO_WM_UNIT_INDEX" val="2"/>
  <p:tag name="KSO_WM_UNIT_SUPPORT_UNIT_TYPE" val="[&quot;d&quot;]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f*2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TYPE" val="f"/>
  <p:tag name="KSO_WM_UNIT_INDEX" val="2"/>
  <p:tag name="KSO_WM_UNIT_PRESET_TEXT" val="点击此处添加正文，文字是您思炼，为了演示发布的良好效果。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42"/>
  <p:tag name="KSO_WM_UNIT_TYPE" val="a"/>
  <p:tag name="KSO_WM_UNIT_INDEX" val="1"/>
  <p:tag name="KSO_WM_UNIT_PRESET_TEXT" val="单击此处添加标题"/>
</p:tagLst>
</file>

<file path=ppt/tags/tag369.xml><?xml version="1.0" encoding="utf-8"?>
<p:tagLst xmlns:p="http://schemas.openxmlformats.org/presentationml/2006/main">
  <p:tag name="KSO_WM_SLIDE_ID" val="custom20206915_13"/>
  <p:tag name="KSO_WM_TEMPLATE_SUBCATEGORY" val="0"/>
  <p:tag name="KSO_WM_TEMPLATE_MASTER_TYPE" val="1"/>
  <p:tag name="KSO_WM_TEMPLATE_COLOR_TYPE" val="1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9*425"/>
  <p:tag name="KSO_WM_SLIDE_POSITION" val="45*15"/>
  <p:tag name="KSO_WM_SLIDE_LAYOUT" val="a_d_f"/>
  <p:tag name="KSO_WM_SLIDE_LAYOUT_CNT" val="1_2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72.xml><?xml version="1.0" encoding="utf-8"?>
<p:tagLst xmlns:p="http://schemas.openxmlformats.org/presentationml/2006/main">
  <p:tag name="KSO_WM_SLIDE_ID" val="custom20206915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374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WPS 文字</Application>
  <PresentationFormat>宽屏</PresentationFormat>
  <Paragraphs>142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Segoe UI</vt:lpstr>
      <vt:lpstr>苹方-简</vt:lpstr>
      <vt:lpstr>微软雅黑</vt:lpstr>
      <vt:lpstr>报隶-繁</vt:lpstr>
      <vt:lpstr>华文仿宋</vt:lpstr>
      <vt:lpstr>Kaiti SC Regular</vt:lpstr>
      <vt:lpstr>儷宋 Pro</vt:lpstr>
      <vt:lpstr>凌慧体-繁</vt:lpstr>
      <vt:lpstr>HanziPen TC Regular</vt:lpstr>
      <vt:lpstr>PingFang HK Regular</vt:lpstr>
      <vt:lpstr>Hannotate TC Regular</vt:lpstr>
      <vt:lpstr>Office 主题​​</vt:lpstr>
      <vt:lpstr>1_Office 主题​​</vt:lpstr>
      <vt:lpstr>2_Office 主题​​</vt:lpstr>
      <vt:lpstr>Keypoint Detection</vt:lpstr>
      <vt:lpstr>空白演示经典风格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黄世杰</cp:lastModifiedBy>
  <cp:revision>21</cp:revision>
  <dcterms:created xsi:type="dcterms:W3CDTF">2022-11-28T13:08:26Z</dcterms:created>
  <dcterms:modified xsi:type="dcterms:W3CDTF">2022-11-28T13:08:26Z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2052-5.0.0.7542</vt:lpwstr>
  </property>
  <property fmtid="{D5CDD505-2E9C-101B-9397-08002B2CF9AE}" pid="3" name="ICV">
    <vt:lpwstr>A17903A692A1F47B34B08463240CDE4C</vt:lpwstr>
  </property>
</Properties>
</file>