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221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AC4332-280C-4809-B499-71C238A808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E917B9E-5773-4165-B964-6ADCD8463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BF66B5-8A64-4180-89C4-BE6C8501C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2218-5668-4670-9FA5-EE998BAB2E50}" type="datetimeFigureOut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F7C6AA-184A-44AD-8E33-AB6C7FF68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F32BC3-1640-4AFC-B9C8-F534F74D3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DD4EF-CECE-4077-BD50-2A5FB68DC1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3769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D68862-5202-46F9-A92E-98545AA46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1D6A566-96AF-43B5-8BBD-063AB19959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EF321B-0D84-4C7A-82E7-A962B34F6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2218-5668-4670-9FA5-EE998BAB2E50}" type="datetimeFigureOut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0E8B4E-7CDE-4550-AF3D-2BE7436B7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35F9DD-7B97-4A35-B2F2-EF735A697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DD4EF-CECE-4077-BD50-2A5FB68DC1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5073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DA6E242-C335-47E8-88B7-1F94397979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EEBE168-6FB8-4D67-B4E1-18AC327D7D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5EB11E-01C5-4AF0-B71E-82A8563B4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2218-5668-4670-9FA5-EE998BAB2E50}" type="datetimeFigureOut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922500-AA1F-4B25-806B-3FB10AC29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72E2C0-4E45-42E7-A9C2-50E3BAE58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DD4EF-CECE-4077-BD50-2A5FB68DC1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4157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C782C9-1090-452B-A5EC-CE5A954E4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C8EA74-39D0-4E40-9D06-C9F9E7BE7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11AA59-7CEB-4DDC-BB88-5FBB437CB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2218-5668-4670-9FA5-EE998BAB2E50}" type="datetimeFigureOut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55D0A4-FD43-4A36-B0FE-51A2F9D3D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E0F0EC-1FD9-44FA-855A-99373A0CF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DD4EF-CECE-4077-BD50-2A5FB68DC1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575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9C6799-BC35-4B09-B6C5-C8CCBCBBA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CB9A2B-C939-4B93-9A15-54F859BA4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8C4E8D-8461-495B-86EC-14E5EEE42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2218-5668-4670-9FA5-EE998BAB2E50}" type="datetimeFigureOut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591957-3437-4CF5-99E8-170A264DA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6A0AE0-4758-4439-8925-AAA38ABE2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DD4EF-CECE-4077-BD50-2A5FB68DC1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3399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00B3AB-3569-4119-8D69-D64D0B83F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44D779-E54E-4ED2-839F-F511C39215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FBD1145-39BC-4FAA-8063-4D651B02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84996F-B56F-4EA8-981D-23B1C5691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2218-5668-4670-9FA5-EE998BAB2E50}" type="datetimeFigureOut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CC9172-8F52-46B0-A025-4C0C5530B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BF6010-BA58-4FFB-B046-AFFC27A8A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DD4EF-CECE-4077-BD50-2A5FB68DC1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494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A1F08A-1334-4D57-96B6-3E08DDABA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E7A916-EA32-4487-8243-4FCC95A321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6FF728E-5165-4303-B9C7-51E4729EF6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5F09B23-8A2D-4850-A142-CE675D8E11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844666D-4FEF-486A-90AE-B0FA8DEBB2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9387F66-50B9-423F-94C8-C21AFB4D8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2218-5668-4670-9FA5-EE998BAB2E50}" type="datetimeFigureOut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699F8B9-F755-447F-A8C4-57FE00D3E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C31A601-1CEC-4083-85E2-E3991CABF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DD4EF-CECE-4077-BD50-2A5FB68DC1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0586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BC22DB-6FED-4AB9-BD12-7021FCA3D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288F517-0CEF-44E4-B434-5EBDE1F74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2218-5668-4670-9FA5-EE998BAB2E50}" type="datetimeFigureOut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49CDD8F-F15A-43D4-AAD4-378C23F99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56F76A2-667A-4B1F-A0B8-FB1CAF60E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DD4EF-CECE-4077-BD50-2A5FB68DC1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6034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F897819-DCD3-4C5A-B51E-242C44EEA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2218-5668-4670-9FA5-EE998BAB2E50}" type="datetimeFigureOut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77FE19C-F38B-44A4-A358-DEE1BD78D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614E77C-AE94-4BBC-99C8-B936CC99A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DD4EF-CECE-4077-BD50-2A5FB68DC1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8789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97261D-4FAD-4978-A77F-511E67C31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C4F0F0-4B60-433E-9525-8A4A64D31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950EC2B-F875-49F4-8479-ABE07D6361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0A1BA3-954A-469C-A236-2588C10DE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2218-5668-4670-9FA5-EE998BAB2E50}" type="datetimeFigureOut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183881B-A104-4BC9-A65C-A8BF81031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D09B64-A3C6-463A-80D0-66B124DAA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DD4EF-CECE-4077-BD50-2A5FB68DC1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052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25B1DC-F58D-4C20-AB39-6F2B24FB0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00B8F28-1ABB-4FD0-A078-5DB6A06B64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10E5FD-58A5-4D9F-8B13-E574BF25A2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B0297F-DB38-4A69-8D0C-CA69C4B68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92218-5668-4670-9FA5-EE998BAB2E50}" type="datetimeFigureOut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239D416-C95F-452C-B962-090A4DE2A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B8467A-BFC7-4447-BF95-DADC76AD2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DD4EF-CECE-4077-BD50-2A5FB68DC1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311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6A6F0FA-9396-434A-8430-3AD22AA24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F1CA50-B084-45EE-913B-912909209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414AD5-985C-40A7-8349-D75A240E77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92218-5668-4670-9FA5-EE998BAB2E50}" type="datetimeFigureOut">
              <a:rPr lang="zh-CN" altLang="en-US" smtClean="0"/>
              <a:t>2020/4/13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CCB269-69BD-447B-A107-2E4562F1AF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A9DAC0-E3FF-418F-BA29-ABAA49DB5F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DD4EF-CECE-4077-BD50-2A5FB68DC1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111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C4E86F1-1AE2-4893-A73C-48F9BD06D885}"/>
              </a:ext>
            </a:extLst>
          </p:cNvPr>
          <p:cNvSpPr txBox="1"/>
          <p:nvPr/>
        </p:nvSpPr>
        <p:spPr>
          <a:xfrm>
            <a:off x="1885950" y="1409700"/>
            <a:ext cx="7286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0         1           1          0         1</a:t>
            </a:r>
            <a:endParaRPr lang="zh-CN" altLang="en-US" sz="2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B892676-201A-4993-BDB6-AD772EA32288}"/>
              </a:ext>
            </a:extLst>
          </p:cNvPr>
          <p:cNvSpPr txBox="1"/>
          <p:nvPr/>
        </p:nvSpPr>
        <p:spPr>
          <a:xfrm>
            <a:off x="1885949" y="2085320"/>
            <a:ext cx="7286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1         1           1          0         0</a:t>
            </a:r>
            <a:endParaRPr lang="zh-CN" altLang="en-US" sz="2800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14E2DE7D-36C7-4467-B611-9059DBEF609A}"/>
              </a:ext>
            </a:extLst>
          </p:cNvPr>
          <p:cNvCxnSpPr/>
          <p:nvPr/>
        </p:nvCxnSpPr>
        <p:spPr>
          <a:xfrm>
            <a:off x="6562725" y="2714625"/>
            <a:ext cx="0" cy="714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93A07534-639E-45E5-865F-F08EBF9E9C5B}"/>
              </a:ext>
            </a:extLst>
          </p:cNvPr>
          <p:cNvCxnSpPr/>
          <p:nvPr/>
        </p:nvCxnSpPr>
        <p:spPr>
          <a:xfrm>
            <a:off x="5548311" y="2714624"/>
            <a:ext cx="0" cy="714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70A6C034-7FA7-40B8-B64A-FECE0CB5515F}"/>
              </a:ext>
            </a:extLst>
          </p:cNvPr>
          <p:cNvCxnSpPr/>
          <p:nvPr/>
        </p:nvCxnSpPr>
        <p:spPr>
          <a:xfrm>
            <a:off x="4381500" y="2714624"/>
            <a:ext cx="0" cy="714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DB15E674-0916-4757-A828-59EB66B41C1D}"/>
              </a:ext>
            </a:extLst>
          </p:cNvPr>
          <p:cNvCxnSpPr/>
          <p:nvPr/>
        </p:nvCxnSpPr>
        <p:spPr>
          <a:xfrm>
            <a:off x="3186111" y="2714624"/>
            <a:ext cx="0" cy="714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3317D1EB-3511-4D4D-BD63-1E022989FF1F}"/>
              </a:ext>
            </a:extLst>
          </p:cNvPr>
          <p:cNvCxnSpPr/>
          <p:nvPr/>
        </p:nvCxnSpPr>
        <p:spPr>
          <a:xfrm>
            <a:off x="2019300" y="2714624"/>
            <a:ext cx="0" cy="714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5E46435E-A1CB-4AB7-9EDE-E861FC487D0E}"/>
              </a:ext>
            </a:extLst>
          </p:cNvPr>
          <p:cNvSpPr txBox="1"/>
          <p:nvPr/>
        </p:nvSpPr>
        <p:spPr>
          <a:xfrm>
            <a:off x="1885949" y="3428999"/>
            <a:ext cx="4476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1</a:t>
            </a:r>
            <a:endParaRPr lang="zh-CN" altLang="en-US" sz="28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1A1BA18-FBE8-4CBB-8EDC-5E2049A7CB24}"/>
              </a:ext>
            </a:extLst>
          </p:cNvPr>
          <p:cNvSpPr txBox="1"/>
          <p:nvPr/>
        </p:nvSpPr>
        <p:spPr>
          <a:xfrm>
            <a:off x="3014659" y="3428999"/>
            <a:ext cx="4476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0</a:t>
            </a:r>
            <a:endParaRPr lang="zh-CN" altLang="en-US" sz="28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0256E64-BECA-4C35-991D-B8DD39A0ACE0}"/>
              </a:ext>
            </a:extLst>
          </p:cNvPr>
          <p:cNvSpPr txBox="1"/>
          <p:nvPr/>
        </p:nvSpPr>
        <p:spPr>
          <a:xfrm>
            <a:off x="4238620" y="3448048"/>
            <a:ext cx="4476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0</a:t>
            </a:r>
            <a:endParaRPr lang="zh-CN" altLang="en-US" sz="28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5EE5862-3D06-4B12-AABF-6F4BBE84992B}"/>
              </a:ext>
            </a:extLst>
          </p:cNvPr>
          <p:cNvSpPr txBox="1"/>
          <p:nvPr/>
        </p:nvSpPr>
        <p:spPr>
          <a:xfrm>
            <a:off x="5367330" y="3448048"/>
            <a:ext cx="4476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0</a:t>
            </a:r>
            <a:endParaRPr lang="zh-CN" altLang="en-US" sz="28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CD18D8B-A096-443C-8950-D3DA6F9843B0}"/>
              </a:ext>
            </a:extLst>
          </p:cNvPr>
          <p:cNvSpPr txBox="1"/>
          <p:nvPr/>
        </p:nvSpPr>
        <p:spPr>
          <a:xfrm>
            <a:off x="6338887" y="3448048"/>
            <a:ext cx="4476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1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803524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AA18E26-4770-4A07-B819-97894A2EA476}"/>
              </a:ext>
            </a:extLst>
          </p:cNvPr>
          <p:cNvSpPr txBox="1"/>
          <p:nvPr/>
        </p:nvSpPr>
        <p:spPr>
          <a:xfrm>
            <a:off x="257175" y="2721114"/>
            <a:ext cx="1333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F(0,5)</a:t>
            </a:r>
            <a:endParaRPr lang="zh-CN" altLang="en-US" sz="40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CA50954-87CB-4F75-9C36-D5E1250C5504}"/>
              </a:ext>
            </a:extLst>
          </p:cNvPr>
          <p:cNvSpPr txBox="1"/>
          <p:nvPr/>
        </p:nvSpPr>
        <p:spPr>
          <a:xfrm>
            <a:off x="2247900" y="1273314"/>
            <a:ext cx="1333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F(0,2)</a:t>
            </a:r>
            <a:endParaRPr lang="zh-CN" altLang="en-US" sz="40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CD4329D-496E-4B7F-B3AC-766B0356FA8C}"/>
              </a:ext>
            </a:extLst>
          </p:cNvPr>
          <p:cNvSpPr txBox="1"/>
          <p:nvPr/>
        </p:nvSpPr>
        <p:spPr>
          <a:xfrm>
            <a:off x="2247900" y="4073664"/>
            <a:ext cx="1333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F(3,5)</a:t>
            </a:r>
            <a:endParaRPr lang="zh-CN" altLang="en-US" sz="40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A124244-8E0C-4E1C-A242-9DF0ED3F0DF7}"/>
              </a:ext>
            </a:extLst>
          </p:cNvPr>
          <p:cNvSpPr txBox="1"/>
          <p:nvPr/>
        </p:nvSpPr>
        <p:spPr>
          <a:xfrm>
            <a:off x="4619625" y="565428"/>
            <a:ext cx="1333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F(0,1)</a:t>
            </a:r>
            <a:endParaRPr lang="zh-CN" altLang="en-US" sz="40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1B640A7-E95E-4613-B37E-562F3753BE80}"/>
              </a:ext>
            </a:extLst>
          </p:cNvPr>
          <p:cNvSpPr txBox="1"/>
          <p:nvPr/>
        </p:nvSpPr>
        <p:spPr>
          <a:xfrm>
            <a:off x="4619625" y="1981200"/>
            <a:ext cx="1333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F(2,2)</a:t>
            </a:r>
            <a:endParaRPr lang="zh-CN" altLang="en-US" sz="40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5F7735F-C2CC-40BB-8452-2B01405C3CDD}"/>
              </a:ext>
            </a:extLst>
          </p:cNvPr>
          <p:cNvSpPr txBox="1"/>
          <p:nvPr/>
        </p:nvSpPr>
        <p:spPr>
          <a:xfrm>
            <a:off x="4619625" y="3365778"/>
            <a:ext cx="1333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F(3,4)</a:t>
            </a:r>
            <a:endParaRPr lang="zh-CN" altLang="en-US" sz="40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CFA5721-86E7-41F9-A355-40934312EEF0}"/>
              </a:ext>
            </a:extLst>
          </p:cNvPr>
          <p:cNvSpPr txBox="1"/>
          <p:nvPr/>
        </p:nvSpPr>
        <p:spPr>
          <a:xfrm>
            <a:off x="4619625" y="4750356"/>
            <a:ext cx="1333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F(5,5)</a:t>
            </a:r>
            <a:endParaRPr lang="zh-CN" altLang="en-US" sz="4000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FBF4BED-EE65-4396-A883-387A7CD01639}"/>
              </a:ext>
            </a:extLst>
          </p:cNvPr>
          <p:cNvSpPr txBox="1"/>
          <p:nvPr/>
        </p:nvSpPr>
        <p:spPr>
          <a:xfrm>
            <a:off x="6762750" y="123141"/>
            <a:ext cx="1333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F(0,0)</a:t>
            </a:r>
            <a:endParaRPr lang="zh-CN" altLang="en-US" sz="400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F62098C-9BBB-415D-8291-A1EB7F8B40C7}"/>
              </a:ext>
            </a:extLst>
          </p:cNvPr>
          <p:cNvSpPr txBox="1"/>
          <p:nvPr/>
        </p:nvSpPr>
        <p:spPr>
          <a:xfrm>
            <a:off x="6762750" y="1113741"/>
            <a:ext cx="1333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F(1,1)</a:t>
            </a:r>
            <a:endParaRPr lang="zh-CN" altLang="en-US" sz="4000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830AB14-2A22-4770-8BD2-550D05417101}"/>
              </a:ext>
            </a:extLst>
          </p:cNvPr>
          <p:cNvSpPr txBox="1"/>
          <p:nvPr/>
        </p:nvSpPr>
        <p:spPr>
          <a:xfrm>
            <a:off x="6762750" y="2812227"/>
            <a:ext cx="1333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F(3,3)</a:t>
            </a:r>
            <a:endParaRPr lang="zh-CN" altLang="en-US" sz="4000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71CB1EB-7773-417F-9570-8CF3AFB977B9}"/>
              </a:ext>
            </a:extLst>
          </p:cNvPr>
          <p:cNvSpPr txBox="1"/>
          <p:nvPr/>
        </p:nvSpPr>
        <p:spPr>
          <a:xfrm>
            <a:off x="6762750" y="4002852"/>
            <a:ext cx="1333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F(4,4)</a:t>
            </a:r>
            <a:endParaRPr lang="zh-CN" altLang="en-US" sz="4000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02C5EE63-4E25-45D9-B1EC-B71783A4EABD}"/>
              </a:ext>
            </a:extLst>
          </p:cNvPr>
          <p:cNvCxnSpPr>
            <a:stCxn id="2" idx="3"/>
            <a:endCxn id="17" idx="1"/>
          </p:cNvCxnSpPr>
          <p:nvPr/>
        </p:nvCxnSpPr>
        <p:spPr>
          <a:xfrm flipV="1">
            <a:off x="1590675" y="1627257"/>
            <a:ext cx="657225" cy="1447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678588FE-3D17-4D0C-8215-990CE415A353}"/>
              </a:ext>
            </a:extLst>
          </p:cNvPr>
          <p:cNvCxnSpPr>
            <a:stCxn id="2" idx="3"/>
            <a:endCxn id="18" idx="1"/>
          </p:cNvCxnSpPr>
          <p:nvPr/>
        </p:nvCxnSpPr>
        <p:spPr>
          <a:xfrm>
            <a:off x="1590675" y="3075057"/>
            <a:ext cx="657225" cy="1352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B5D0A6BB-0B01-4ABF-954F-4E5A25B1CE4A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3581400" y="3719721"/>
            <a:ext cx="1038225" cy="707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160A0BFA-507A-446B-99BA-CAC76904CF09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3581400" y="3719721"/>
            <a:ext cx="1038225" cy="707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28F587BE-4A14-4870-9A6B-0A9F88EBD99C}"/>
              </a:ext>
            </a:extLst>
          </p:cNvPr>
          <p:cNvCxnSpPr>
            <a:cxnSpLocks/>
            <a:stCxn id="18" idx="3"/>
            <a:endCxn id="22" idx="1"/>
          </p:cNvCxnSpPr>
          <p:nvPr/>
        </p:nvCxnSpPr>
        <p:spPr>
          <a:xfrm>
            <a:off x="3581400" y="4427607"/>
            <a:ext cx="1038225" cy="676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1585FFE4-4CAF-4445-9E2F-C4CBD8D59950}"/>
              </a:ext>
            </a:extLst>
          </p:cNvPr>
          <p:cNvCxnSpPr>
            <a:cxnSpLocks/>
          </p:cNvCxnSpPr>
          <p:nvPr/>
        </p:nvCxnSpPr>
        <p:spPr>
          <a:xfrm flipV="1">
            <a:off x="3581400" y="1045815"/>
            <a:ext cx="1038225" cy="707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DF8DD674-BE45-4733-96E9-8753DF44F4CE}"/>
              </a:ext>
            </a:extLst>
          </p:cNvPr>
          <p:cNvCxnSpPr>
            <a:cxnSpLocks/>
          </p:cNvCxnSpPr>
          <p:nvPr/>
        </p:nvCxnSpPr>
        <p:spPr>
          <a:xfrm flipV="1">
            <a:off x="3581400" y="1045815"/>
            <a:ext cx="1038225" cy="707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C825B3A5-CE86-4922-972F-379C96EEC63D}"/>
              </a:ext>
            </a:extLst>
          </p:cNvPr>
          <p:cNvCxnSpPr>
            <a:cxnSpLocks/>
          </p:cNvCxnSpPr>
          <p:nvPr/>
        </p:nvCxnSpPr>
        <p:spPr>
          <a:xfrm>
            <a:off x="3581400" y="1753701"/>
            <a:ext cx="1038225" cy="676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BDA44393-D473-45B2-81A2-EA65EF7172C2}"/>
              </a:ext>
            </a:extLst>
          </p:cNvPr>
          <p:cNvCxnSpPr>
            <a:cxnSpLocks/>
            <a:stCxn id="19" idx="3"/>
            <a:endCxn id="23" idx="1"/>
          </p:cNvCxnSpPr>
          <p:nvPr/>
        </p:nvCxnSpPr>
        <p:spPr>
          <a:xfrm flipV="1">
            <a:off x="5953125" y="477084"/>
            <a:ext cx="809625" cy="442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C8911575-6E63-4BDD-8FD3-7D8248BE931F}"/>
              </a:ext>
            </a:extLst>
          </p:cNvPr>
          <p:cNvCxnSpPr>
            <a:cxnSpLocks/>
            <a:stCxn id="19" idx="3"/>
            <a:endCxn id="24" idx="1"/>
          </p:cNvCxnSpPr>
          <p:nvPr/>
        </p:nvCxnSpPr>
        <p:spPr>
          <a:xfrm>
            <a:off x="5953125" y="919371"/>
            <a:ext cx="809625" cy="54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93EBBEFB-D401-46C6-9C4D-39C5CFF6CE9E}"/>
              </a:ext>
            </a:extLst>
          </p:cNvPr>
          <p:cNvCxnSpPr>
            <a:cxnSpLocks/>
          </p:cNvCxnSpPr>
          <p:nvPr/>
        </p:nvCxnSpPr>
        <p:spPr>
          <a:xfrm flipV="1">
            <a:off x="5953125" y="3339555"/>
            <a:ext cx="809625" cy="4422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261752AD-3C01-4333-B5D3-902E8D81C10C}"/>
              </a:ext>
            </a:extLst>
          </p:cNvPr>
          <p:cNvCxnSpPr>
            <a:cxnSpLocks/>
          </p:cNvCxnSpPr>
          <p:nvPr/>
        </p:nvCxnSpPr>
        <p:spPr>
          <a:xfrm>
            <a:off x="5953125" y="3781842"/>
            <a:ext cx="809625" cy="54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29DB1A9F-5C33-4749-B052-BAD5287ECB3B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5953125" y="2329488"/>
            <a:ext cx="942975" cy="5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8E7A69D7-2A7E-46C0-B5F3-E329EF5E5F35}"/>
              </a:ext>
            </a:extLst>
          </p:cNvPr>
          <p:cNvSpPr txBox="1"/>
          <p:nvPr/>
        </p:nvSpPr>
        <p:spPr>
          <a:xfrm>
            <a:off x="6896100" y="1993836"/>
            <a:ext cx="1333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返回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10DB4308-FA95-4D4F-9857-E12DBE5B8D09}"/>
              </a:ext>
            </a:extLst>
          </p:cNvPr>
          <p:cNvSpPr txBox="1"/>
          <p:nvPr/>
        </p:nvSpPr>
        <p:spPr>
          <a:xfrm>
            <a:off x="6934200" y="4839534"/>
            <a:ext cx="1333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返回</a:t>
            </a:r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61A5AFE7-2402-410C-9806-48179638184C}"/>
              </a:ext>
            </a:extLst>
          </p:cNvPr>
          <p:cNvCxnSpPr>
            <a:cxnSpLocks/>
          </p:cNvCxnSpPr>
          <p:nvPr/>
        </p:nvCxnSpPr>
        <p:spPr>
          <a:xfrm flipV="1">
            <a:off x="6048375" y="5187822"/>
            <a:ext cx="942975" cy="5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F826A999-95DE-4069-86E5-D07BDF6C7695}"/>
              </a:ext>
            </a:extLst>
          </p:cNvPr>
          <p:cNvSpPr txBox="1"/>
          <p:nvPr/>
        </p:nvSpPr>
        <p:spPr>
          <a:xfrm>
            <a:off x="9048750" y="4067250"/>
            <a:ext cx="1333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返回</a:t>
            </a:r>
          </a:p>
        </p:txBody>
      </p: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F0813E7B-CC77-487C-8C0B-4683FCFB59F2}"/>
              </a:ext>
            </a:extLst>
          </p:cNvPr>
          <p:cNvCxnSpPr>
            <a:cxnSpLocks/>
          </p:cNvCxnSpPr>
          <p:nvPr/>
        </p:nvCxnSpPr>
        <p:spPr>
          <a:xfrm flipV="1">
            <a:off x="8162925" y="4415538"/>
            <a:ext cx="942975" cy="5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7CDF8C5E-8FCB-42B2-AF55-8B8BB0A8C98A}"/>
              </a:ext>
            </a:extLst>
          </p:cNvPr>
          <p:cNvSpPr txBox="1"/>
          <p:nvPr/>
        </p:nvSpPr>
        <p:spPr>
          <a:xfrm>
            <a:off x="9048750" y="2856399"/>
            <a:ext cx="1333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返回</a:t>
            </a:r>
          </a:p>
        </p:txBody>
      </p: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27F9F44F-7DA2-4787-9272-6CB5FB9C4E16}"/>
              </a:ext>
            </a:extLst>
          </p:cNvPr>
          <p:cNvCxnSpPr>
            <a:cxnSpLocks/>
          </p:cNvCxnSpPr>
          <p:nvPr/>
        </p:nvCxnSpPr>
        <p:spPr>
          <a:xfrm flipV="1">
            <a:off x="8162925" y="3204687"/>
            <a:ext cx="942975" cy="5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4FE38E55-3382-43C5-9A63-35AA70035F0A}"/>
              </a:ext>
            </a:extLst>
          </p:cNvPr>
          <p:cNvSpPr txBox="1"/>
          <p:nvPr/>
        </p:nvSpPr>
        <p:spPr>
          <a:xfrm>
            <a:off x="8991600" y="1226181"/>
            <a:ext cx="1333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返回</a:t>
            </a:r>
          </a:p>
        </p:txBody>
      </p: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0F380C50-0C81-4B0E-88C8-9749EA5BE6B0}"/>
              </a:ext>
            </a:extLst>
          </p:cNvPr>
          <p:cNvCxnSpPr>
            <a:cxnSpLocks/>
          </p:cNvCxnSpPr>
          <p:nvPr/>
        </p:nvCxnSpPr>
        <p:spPr>
          <a:xfrm flipV="1">
            <a:off x="8105775" y="1574469"/>
            <a:ext cx="942975" cy="5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>
            <a:extLst>
              <a:ext uri="{FF2B5EF4-FFF2-40B4-BE49-F238E27FC236}">
                <a16:creationId xmlns:a16="http://schemas.microsoft.com/office/drawing/2014/main" id="{A4BA3E15-B63A-4D22-9E9F-818F2EDD45E5}"/>
              </a:ext>
            </a:extLst>
          </p:cNvPr>
          <p:cNvSpPr txBox="1"/>
          <p:nvPr/>
        </p:nvSpPr>
        <p:spPr>
          <a:xfrm>
            <a:off x="8991600" y="15330"/>
            <a:ext cx="1333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/>
              <a:t>返回</a:t>
            </a:r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479CF108-9CCF-4AE9-81AA-3346384913AC}"/>
              </a:ext>
            </a:extLst>
          </p:cNvPr>
          <p:cNvCxnSpPr>
            <a:cxnSpLocks/>
          </p:cNvCxnSpPr>
          <p:nvPr/>
        </p:nvCxnSpPr>
        <p:spPr>
          <a:xfrm flipV="1">
            <a:off x="8105775" y="363618"/>
            <a:ext cx="942975" cy="5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文本框 68">
            <a:extLst>
              <a:ext uri="{FF2B5EF4-FFF2-40B4-BE49-F238E27FC236}">
                <a16:creationId xmlns:a16="http://schemas.microsoft.com/office/drawing/2014/main" id="{A2AB4434-C896-449D-B843-B077FCD6003B}"/>
              </a:ext>
            </a:extLst>
          </p:cNvPr>
          <p:cNvSpPr txBox="1"/>
          <p:nvPr/>
        </p:nvSpPr>
        <p:spPr>
          <a:xfrm>
            <a:off x="7167562" y="624670"/>
            <a:ext cx="523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3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D16D13B6-5311-44D8-90CB-42C80D266C2D}"/>
              </a:ext>
            </a:extLst>
          </p:cNvPr>
          <p:cNvSpPr txBox="1"/>
          <p:nvPr/>
        </p:nvSpPr>
        <p:spPr>
          <a:xfrm>
            <a:off x="7262812" y="1603430"/>
            <a:ext cx="523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4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19E8913E-C9C6-459F-BDDC-EFDF3506ADEF}"/>
              </a:ext>
            </a:extLst>
          </p:cNvPr>
          <p:cNvSpPr txBox="1"/>
          <p:nvPr/>
        </p:nvSpPr>
        <p:spPr>
          <a:xfrm>
            <a:off x="5167313" y="2504212"/>
            <a:ext cx="523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2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7699F9F5-3BB6-48A5-B55A-911D1582EB37}"/>
              </a:ext>
            </a:extLst>
          </p:cNvPr>
          <p:cNvSpPr txBox="1"/>
          <p:nvPr/>
        </p:nvSpPr>
        <p:spPr>
          <a:xfrm>
            <a:off x="7253287" y="3285702"/>
            <a:ext cx="523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6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A478A8F1-4B70-40E0-8A76-29F7076F6DE1}"/>
              </a:ext>
            </a:extLst>
          </p:cNvPr>
          <p:cNvSpPr txBox="1"/>
          <p:nvPr/>
        </p:nvSpPr>
        <p:spPr>
          <a:xfrm>
            <a:off x="7239000" y="4519940"/>
            <a:ext cx="523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7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B3051A6C-E801-4DE5-92C8-46311F19463E}"/>
              </a:ext>
            </a:extLst>
          </p:cNvPr>
          <p:cNvSpPr txBox="1"/>
          <p:nvPr/>
        </p:nvSpPr>
        <p:spPr>
          <a:xfrm>
            <a:off x="5024437" y="5355223"/>
            <a:ext cx="523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9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0D495D08-64DD-445C-A28A-661442490511}"/>
              </a:ext>
            </a:extLst>
          </p:cNvPr>
          <p:cNvSpPr txBox="1"/>
          <p:nvPr/>
        </p:nvSpPr>
        <p:spPr>
          <a:xfrm>
            <a:off x="4991100" y="1100048"/>
            <a:ext cx="523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4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FC09BF58-6C8E-44C6-AF79-F6FC704FF803}"/>
              </a:ext>
            </a:extLst>
          </p:cNvPr>
          <p:cNvSpPr txBox="1"/>
          <p:nvPr/>
        </p:nvSpPr>
        <p:spPr>
          <a:xfrm>
            <a:off x="2747962" y="1894613"/>
            <a:ext cx="523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4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D3BBC2F6-6E21-4D49-9380-8ECD91973E99}"/>
              </a:ext>
            </a:extLst>
          </p:cNvPr>
          <p:cNvSpPr txBox="1"/>
          <p:nvPr/>
        </p:nvSpPr>
        <p:spPr>
          <a:xfrm>
            <a:off x="5133975" y="3996720"/>
            <a:ext cx="523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7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98B4F3A2-D47A-4944-8256-62C0EB44CB96}"/>
              </a:ext>
            </a:extLst>
          </p:cNvPr>
          <p:cNvSpPr txBox="1"/>
          <p:nvPr/>
        </p:nvSpPr>
        <p:spPr>
          <a:xfrm>
            <a:off x="2805112" y="4679336"/>
            <a:ext cx="523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9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69B0821A-E9D0-4AB3-925F-607045A94407}"/>
              </a:ext>
            </a:extLst>
          </p:cNvPr>
          <p:cNvSpPr txBox="1"/>
          <p:nvPr/>
        </p:nvSpPr>
        <p:spPr>
          <a:xfrm>
            <a:off x="821531" y="3339555"/>
            <a:ext cx="523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9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9873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485 0.00139 L -0.01485 0.00139 C -0.02605 -0.00232 -0.03749 -0.00486 -0.04843 -0.00973 C -0.09805 -0.03148 -0.06823 -0.03056 -0.10157 -0.02778 C -0.10365 -0.02547 -0.10573 -0.02292 -0.10782 -0.02084 C -0.11198 -0.0169 -0.11172 -0.02084 -0.11172 -0.01667 L -0.11172 -0.01667 " pathEditMode="relative" ptsTypes="AAAAAAA">
                                      <p:cBhvr>
                                        <p:cTn id="175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5 0.00718 L -0.0125 0.00718 C -0.05508 -0.00417 -0.02539 0.00926 -0.06953 -0.02893 C -0.10938 -0.06343 -0.08229 -0.03009 -0.11406 -0.07477 C -0.12266 -0.11134 -0.11393 -0.06898 -0.11875 -0.11643 C -0.12292 -0.15625 -0.12266 -0.12778 -0.12266 -0.14005 L -0.12266 -0.14005 L -0.12266 -0.14005 " pathEditMode="relative" ptsTypes="AAAAAAAA">
                                      <p:cBhvr>
                                        <p:cTn id="179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765 -0.03473 L -0.09765 -0.03473 C -0.0948 -0.03982 -0.0927 -0.04676 -0.08907 -0.05 C -0.08581 -0.05301 -0.08191 -0.05301 -0.07813 -0.05278 C -0.06797 -0.05209 -0.05782 -0.04908 -0.04765 -0.04723 C -0.04244 -0.04167 -0.03749 -0.03565 -0.03203 -0.03056 C -0.03008 -0.02871 -0.02773 -0.02871 -0.02578 -0.02639 C -0.02265 -0.02269 -0.02032 -0.0169 -0.01718 -0.0125 C -0.01158 -0.00463 -0.00455 -0.00348 0.00235 3.33333E-6 L 0.00782 0.00694 L 0.00782 0.00694 " pathEditMode="relative" ptsTypes="AAAAAAAAAAA">
                                      <p:cBhvr>
                                        <p:cTn id="183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8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977 0.00972 L -0.00977 0.00972 C -0.01211 0.00926 -0.01458 0.0088 -0.0168 0.00833 C -0.01849 0.00787 -0.01992 0.00695 -0.02148 0.00695 C -0.03073 0.00695 -0.03971 0.00787 -0.04883 0.00833 C -0.06003 0.01227 -0.04727 0.00833 -0.07227 0.00833 C -0.07865 0.00833 -0.08477 0.00926 -0.09102 0.00972 C -0.09388 0.01065 -0.09701 0.01134 -0.09961 0.01389 C -0.10065 0.01482 -0.10169 0.0162 -0.10273 0.01667 C -0.10586 0.01759 -0.10898 0.01759 -0.11211 0.01806 C -0.11315 0.01991 -0.11432 0.02153 -0.11523 0.02361 C -0.11615 0.02523 -0.11654 0.02778 -0.11758 0.02917 C -0.11849 0.03033 -0.11979 0.03009 -0.1207 0.03056 C -0.12865 0.03449 -0.11589 0.03195 -0.13711 0.03195 L -0.13711 0.03195 " pathEditMode="relative" ptsTypes="AAAAAAAAAAAAAAA">
                                      <p:cBhvr>
                                        <p:cTn id="191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5 0.00232 L -0.0125 0.00232 C -0.01484 0.00046 -0.01718 -0.00162 -0.01953 -0.00324 C -0.04166 -0.01875 -0.06471 -0.03055 -0.08593 -0.04907 C -0.09622 -0.0581 -0.10403 -0.07361 -0.11328 -0.08518 C -0.12929 -0.10532 -0.12721 -0.10324 -0.13672 -0.11157 C -0.13932 -0.11667 -0.14245 -0.1213 -0.14453 -0.12685 C -0.14583 -0.13032 -0.14635 -0.13426 -0.14687 -0.13796 C -0.14739 -0.14074 -0.14765 -0.1463 -0.14765 -0.1463 L -0.14765 -0.1463 " pathEditMode="relative" ptsTypes="AAAAAAAAAA">
                                      <p:cBhvr>
                                        <p:cTn id="195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5 -0.11991 L -0.15 -0.11991 C -0.13698 -0.09398 -0.12617 -0.06435 -0.11093 -0.04213 C -0.08945 -0.01088 -0.07643 -0.00764 -0.05312 -0.00185 C -0.05013 -0.00116 -0.04687 -0.00093 -0.04375 -0.00046 C -0.03984 0.00139 -0.03607 0.00347 -0.03203 0.00509 C -0.0207 0.00926 -0.01419 0.00972 -0.00234 0.01204 L 0.01641 0.00926 L 0.01641 0.00926 " pathEditMode="relative" ptsTypes="AAAAAAAAA">
                                      <p:cBhvr>
                                        <p:cTn id="199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0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03 0.01065 L -0.00703 0.01065 L -0.07344 0.00926 C -0.07722 0.00926 -0.07956 0.01042 -0.08282 0.01204 C -0.08438 0.01389 -0.0862 0.01505 -0.0875 0.01759 C -0.09076 0.02315 -0.08894 0.02083 -0.09297 0.02454 C -0.09349 0.02593 -0.09388 0.02731 -0.09453 0.0287 C -0.09701 0.03287 -0.0974 0.03264 -0.1 0.03426 C -0.10157 0.03148 -0.10274 0.02755 -0.10469 0.02593 C -0.1069 0.02384 -0.10834 0.02292 -0.11016 0.02037 C -0.11081 0.01944 -0.1112 0.01852 -0.11172 0.01759 L -0.11172 0.01759 L -0.11563 0.01065 " pathEditMode="relative" ptsTypes="AAAAAAAAAAAAA">
                                      <p:cBhvr>
                                        <p:cTn id="207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42 -0.00278 L -0.00742 -0.00278 L -0.01914 -0.00694 C -0.02096 -0.00764 -0.02291 -0.00787 -0.0246 -0.00833 C -0.02656 -0.00926 -0.02838 -0.01018 -0.03007 -0.01111 C -0.03203 -0.0125 -0.03372 -0.01458 -0.03554 -0.01528 C -0.03789 -0.01643 -0.04023 -0.0162 -0.04257 -0.01666 C -0.04622 -0.01759 -0.05351 -0.01944 -0.05351 -0.01944 C -0.05481 -0.02083 -0.05612 -0.02268 -0.05742 -0.02361 C -0.05898 -0.025 -0.06054 -0.02569 -0.0621 -0.02639 C -0.06315 -0.02708 -0.06432 -0.02708 -0.06523 -0.02778 C -0.08072 -0.03935 -0.0638 -0.02893 -0.07617 -0.03611 L -0.0832 -0.04028 C -0.08398 -0.04074 -0.08489 -0.04097 -0.08554 -0.04166 C -0.08724 -0.04375 -0.08971 -0.04653 -0.09101 -0.04861 C -0.09296 -0.05185 -0.09466 -0.05509 -0.09648 -0.05833 C -0.09726 -0.05972 -0.0983 -0.06088 -0.09882 -0.0625 C -0.09987 -0.06528 -0.10052 -0.06898 -0.10195 -0.07083 C -0.10299 -0.07222 -0.10429 -0.07338 -0.10507 -0.075 C -0.10638 -0.07754 -0.10716 -0.08055 -0.1082 -0.08333 C -0.10872 -0.08472 -0.10911 -0.08634 -0.10976 -0.0875 C -0.11054 -0.08889 -0.11145 -0.09028 -0.1121 -0.09166 C -0.11276 -0.09352 -0.11302 -0.0956 -0.11367 -0.09722 C -0.11432 -0.09884 -0.11536 -0.1 -0.11601 -0.10139 C -0.11718 -0.10416 -0.11809 -0.10694 -0.11914 -0.10972 C -0.122 -0.11736 -0.1207 -0.11227 -0.1207 -0.12639 L -0.1207 -0.12639 " pathEditMode="relative" ptsTypes="AAAAAAAAAAAAAAAAAAAAAAAAAAA">
                                      <p:cBhvr>
                                        <p:cTn id="211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563 0.00509 L -0.11563 0.00509 C -0.11355 0.0088 -0.11224 0.01458 -0.10938 0.0162 C -0.06537 0.03912 -0.0431 0.0419 3.75E-6 0.05231 C 0.00156 0.05 0.00338 0.04815 0.00468 0.04537 C 0.00599 0.0419 0.00781 0.03426 0.00781 0.03426 L 0.00781 0.03426 " pathEditMode="relative" ptsTypes="AAAAAAA">
                                      <p:cBhvr>
                                        <p:cTn id="215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133 0.00556 L -0.01133 0.00556 C -0.01498 0.0051 -0.01862 0.00417 -0.02227 0.00417 C -0.02604 0.00417 -0.02956 0.0051 -0.0332 0.00556 L -0.04961 0.00695 C -0.05781 0.0088 -0.05951 0.00973 -0.06992 0.00973 C -0.07604 0.00973 -0.0819 0.0088 -0.08789 0.00834 C -0.08972 0.00787 -0.09167 0.00764 -0.09336 0.00695 C -0.10378 0.00162 -0.09414 0.00371 -0.10352 -3.33333E-6 C -0.10534 -0.00092 -0.10716 -0.00092 -0.10899 -0.00139 C -0.11628 -0.00092 -0.1237 -0.00092 -0.13086 -3.33333E-6 C -0.13203 -3.33333E-6 -0.13307 0.00023 -0.13399 0.00139 C -0.13529 0.00255 -0.13815 0.00926 -0.13867 0.01111 C -0.13932 0.01273 -0.13932 0.01528 -0.14024 0.01667 C -0.14167 0.01829 -0.14492 0.01945 -0.14492 0.01945 L -0.14961 0.01111 L -0.14961 0.01111 " pathEditMode="relative" ptsTypes="AAAAAAAAAAAAAAAAA">
                                      <p:cBhvr>
                                        <p:cTn id="223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25 0.00741 L -0.0125 0.00741 C -0.08658 -0.04884 -0.09492 -0.025 -0.12734 -0.1037 C -0.1306 -0.11157 -0.13255 -0.12037 -0.13515 -0.1287 C -0.13567 -0.13565 -0.13593 -0.14282 -0.13671 -0.14954 C -0.13724 -0.15393 -0.13906 -0.16204 -0.13906 -0.16204 L -0.13906 -0.16204 " pathEditMode="relative" ptsTypes="AAAAAAA">
                                      <p:cBhvr>
                                        <p:cTn id="227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024 0.01528 L -0.14024 0.01528 C -0.13763 0.01875 -0.13555 0.02385 -0.13242 0.02616 C -0.09479 0.05556 -0.1 0.04931 -0.06133 0.05394 C -0.04753 0.05348 -0.03373 0.05556 -0.01992 0.05255 C -0.01211 0.05093 -0.00417 0.04723 0.00273 0.04005 C 0.00625 0.03658 0.00716 0.02778 0.00976 0.02199 C 0.01028 0.02084 0.01211 0.01922 0.01211 0.01922 L 0.01211 0.01922 " pathEditMode="relative" ptsTypes="AAAAAAAAA">
                                      <p:cBhvr>
                                        <p:cTn id="231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329 0.01621 L -0.01329 0.01621 C -0.01861 0.01667 -0.02566 0.01621 -0.03125 0.01898 C -0.03294 0.01968 -0.03463 0.01991 -0.03593 0.02176 C -0.03672 0.02269 -0.0375 0.02384 -0.03829 0.02454 C -0.04036 0.0257 -0.04454 0.02732 -0.04454 0.02732 C -0.04532 0.02824 -0.0461 0.02917 -0.04688 0.03009 C -0.04791 0.03102 -0.04921 0.03148 -0.04999 0.03287 C -0.05208 0.03565 -0.05364 0.03935 -0.05546 0.04259 C -0.05756 0.04607 -0.05976 0.05046 -0.0625 0.05232 C -0.06614 0.0544 -0.06406 0.05324 -0.06875 0.05509 C -0.06953 0.05602 -0.07032 0.05695 -0.0711 0.05787 C -0.07279 0.05926 -0.07591 0.05996 -0.07734 0.06065 C -0.07942 0.0625 -0.08164 0.06389 -0.08359 0.06621 C -0.08489 0.06759 -0.08619 0.06898 -0.08749 0.07037 C -0.08958 0.07222 -0.09153 0.07523 -0.09374 0.07593 C -0.10678 0.07963 -0.09309 0.07523 -0.10079 0.07871 C -0.10209 0.07917 -0.10352 0.0794 -0.10469 0.08009 C -0.10639 0.08079 -0.10782 0.08195 -0.10938 0.08287 L -0.1125 0.08426 C -0.11329 0.08519 -0.11407 0.08611 -0.11485 0.08704 C -0.11563 0.0875 -0.11719 0.08843 -0.11719 0.08843 L -0.11719 0.08843 " pathEditMode="relative" ptsTypes="AAAAAAAAAAAAAAAAAAAAAAA">
                                      <p:cBhvr>
                                        <p:cTn id="239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015 0.00741 L -0.01015 0.00741 C -0.0138 0.00232 -0.01758 -0.00278 -0.02109 -0.00787 C -0.0233 -0.01111 -0.025 -0.01505 -0.02734 -0.01759 C -0.02982 -0.02037 -0.03268 -0.0213 -0.03515 -0.02315 C -0.03815 -0.02546 -0.04101 -0.02778 -0.04375 -0.03009 C -0.04622 -0.03241 -0.04843 -0.03518 -0.05078 -0.03704 C -0.0526 -0.03843 -0.05455 -0.03866 -0.05625 -0.03981 C -0.0582 -0.04143 -0.05989 -0.04398 -0.06172 -0.04537 C -0.0638 -0.04722 -0.06601 -0.04792 -0.06797 -0.04954 C -0.0694 -0.05069 -0.07057 -0.05278 -0.07187 -0.0537 C -0.07343 -0.05509 -0.07513 -0.05509 -0.07656 -0.05648 C -0.07995 -0.05995 -0.08281 -0.06389 -0.08593 -0.06759 L -0.09062 -0.07315 C -0.0914 -0.07407 -0.09245 -0.07477 -0.09297 -0.07593 C -0.09375 -0.07778 -0.09466 -0.07963 -0.09531 -0.08148 C -0.097 -0.08565 -0.09843 -0.08981 -0.1 -0.09398 C -0.10052 -0.09537 -0.10104 -0.09699 -0.10156 -0.09815 C -0.10508 -0.10648 -0.10325 -0.10185 -0.10703 -0.11204 C -0.10755 -0.11343 -0.1082 -0.11481 -0.10859 -0.1162 C -0.10937 -0.11898 -0.11041 -0.12176 -0.11093 -0.12454 C -0.11159 -0.12708 -0.11224 -0.13518 -0.1125 -0.13704 C -0.11276 -0.13866 -0.11289 -0.14005 -0.11328 -0.1412 C -0.11393 -0.14329 -0.11484 -0.14491 -0.11562 -0.14676 C -0.11588 -0.14815 -0.11627 -0.14954 -0.1164 -0.15093 C -0.11679 -0.15324 -0.11692 -0.15579 -0.11718 -0.15787 C -0.11745 -0.15995 -0.11771 -0.16157 -0.11797 -0.16343 C -0.11823 -0.17731 -0.11875 -0.1912 -0.11875 -0.20509 C -0.11875 -0.21134 -0.11836 -0.21736 -0.11797 -0.22315 C -0.1164 -0.25532 -0.1164 -0.2412 -0.1164 -0.25509 L -0.1164 -0.25509 " pathEditMode="relative" ptsTypes="AAAAAAAAAAAAAAAAAAAAAAAAAAAAAAA">
                                      <p:cBhvr>
                                        <p:cTn id="243" dur="2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094 0.07037 L -0.11094 0.07037 C -0.10209 0.07222 -0.09335 0.07709 -0.08437 0.07593 C -0.01093 0.06528 -0.08411 0.06621 -0.0336 0.04676 C -0.02447 0.04306 -0.01485 0.04491 -0.00546 0.04398 C -0.00286 0.04259 -0.00013 0.04213 0.00235 0.03982 C 0.00521 0.03681 0.01016 0.02871 0.01016 0.02871 L 0.01016 0.02871 " pathEditMode="relative" ptsTypes="AAAAAAAA">
                                      <p:cBhvr>
                                        <p:cTn id="247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7" grpId="1"/>
      <p:bldP spid="18" grpId="0"/>
      <p:bldP spid="18" grpId="1"/>
      <p:bldP spid="19" grpId="0"/>
      <p:bldP spid="19" grpId="1"/>
      <p:bldP spid="20" grpId="0"/>
      <p:bldP spid="20" grpId="1"/>
      <p:bldP spid="21" grpId="0"/>
      <p:bldP spid="21" grpId="1"/>
      <p:bldP spid="22" grpId="0"/>
      <p:bldP spid="22" grpId="1"/>
      <p:bldP spid="23" grpId="0"/>
      <p:bldP spid="23" grpId="1"/>
      <p:bldP spid="24" grpId="0"/>
      <p:bldP spid="24" grpId="1"/>
      <p:bldP spid="25" grpId="0"/>
      <p:bldP spid="25" grpId="1"/>
      <p:bldP spid="26" grpId="0"/>
      <p:bldP spid="26" grpId="1"/>
      <p:bldP spid="57" grpId="0"/>
      <p:bldP spid="57" grpId="1"/>
      <p:bldP spid="58" grpId="0"/>
      <p:bldP spid="58" grpId="1"/>
      <p:bldP spid="60" grpId="0"/>
      <p:bldP spid="60" grpId="1"/>
      <p:bldP spid="62" grpId="0"/>
      <p:bldP spid="62" grpId="1"/>
      <p:bldP spid="64" grpId="0"/>
      <p:bldP spid="64" grpId="1"/>
      <p:bldP spid="66" grpId="0"/>
      <p:bldP spid="66" grpId="1"/>
      <p:bldP spid="69" grpId="0"/>
      <p:bldP spid="69" grpId="1"/>
      <p:bldP spid="69" grpId="2"/>
      <p:bldP spid="69" grpId="3"/>
      <p:bldP spid="70" grpId="0"/>
      <p:bldP spid="70" grpId="1"/>
      <p:bldP spid="70" grpId="2"/>
      <p:bldP spid="71" grpId="0"/>
      <p:bldP spid="71" grpId="1"/>
      <p:bldP spid="71" grpId="2"/>
      <p:bldP spid="71" grpId="3"/>
      <p:bldP spid="72" grpId="0"/>
      <p:bldP spid="72" grpId="1"/>
      <p:bldP spid="72" grpId="2"/>
      <p:bldP spid="72" grpId="3"/>
      <p:bldP spid="73" grpId="0"/>
      <p:bldP spid="73" grpId="1"/>
      <p:bldP spid="73" grpId="2"/>
      <p:bldP spid="74" grpId="0"/>
      <p:bldP spid="74" grpId="1"/>
      <p:bldP spid="74" grpId="2"/>
      <p:bldP spid="75" grpId="0"/>
      <p:bldP spid="75" grpId="1"/>
      <p:bldP spid="75" grpId="2"/>
      <p:bldP spid="76" grpId="0"/>
      <p:bldP spid="76" grpId="1"/>
      <p:bldP spid="76" grpId="2"/>
      <p:bldP spid="76" grpId="3"/>
      <p:bldP spid="77" grpId="0"/>
      <p:bldP spid="77" grpId="1"/>
      <p:bldP spid="77" grpId="2"/>
      <p:bldP spid="77" grpId="3"/>
      <p:bldP spid="78" grpId="0"/>
      <p:bldP spid="78" grpId="1"/>
      <p:bldP spid="78" grpId="2"/>
      <p:bldP spid="79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76</Words>
  <Application>Microsoft Office PowerPoint</Application>
  <PresentationFormat>宽屏</PresentationFormat>
  <Paragraphs>35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孙 浩然</dc:creator>
  <cp:lastModifiedBy>孙 浩然</cp:lastModifiedBy>
  <cp:revision>4</cp:revision>
  <dcterms:created xsi:type="dcterms:W3CDTF">2020-04-13T12:41:41Z</dcterms:created>
  <dcterms:modified xsi:type="dcterms:W3CDTF">2020-04-13T14:15:03Z</dcterms:modified>
</cp:coreProperties>
</file>