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9" y="2451799"/>
            <a:ext cx="6792686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592843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≤区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20BA15-EA3D-4005-9DD3-595721A8BFFD}"/>
              </a:ext>
            </a:extLst>
          </p:cNvPr>
          <p:cNvCxnSpPr>
            <a:endCxn id="12" idx="7"/>
          </p:cNvCxnSpPr>
          <p:nvPr/>
        </p:nvCxnSpPr>
        <p:spPr>
          <a:xfrm flipH="1">
            <a:off x="8542591" y="1668026"/>
            <a:ext cx="802376" cy="931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227153" y="1329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216" y="4283057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943456" y="5360689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9538C3-0696-4554-8052-0883D21B4008}"/>
              </a:ext>
            </a:extLst>
          </p:cNvPr>
          <p:cNvCxnSpPr>
            <a:cxnSpLocks/>
          </p:cNvCxnSpPr>
          <p:nvPr/>
        </p:nvCxnSpPr>
        <p:spPr>
          <a:xfrm flipV="1">
            <a:off x="4095201" y="3155183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4695436" y="4271565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8A96F9-104E-45C0-879B-0BBDA1AED77E}"/>
              </a:ext>
            </a:extLst>
          </p:cNvPr>
          <p:cNvCxnSpPr>
            <a:cxnSpLocks/>
          </p:cNvCxnSpPr>
          <p:nvPr/>
        </p:nvCxnSpPr>
        <p:spPr>
          <a:xfrm flipV="1">
            <a:off x="4969656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BEFAF-56B8-43F0-B914-2328964EFA5A}"/>
              </a:ext>
            </a:extLst>
          </p:cNvPr>
          <p:cNvSpPr txBox="1"/>
          <p:nvPr/>
        </p:nvSpPr>
        <p:spPr>
          <a:xfrm>
            <a:off x="4633755" y="521421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AFB6D29-49FD-4119-9073-F90993924754}"/>
              </a:ext>
            </a:extLst>
          </p:cNvPr>
          <p:cNvSpPr/>
          <p:nvPr/>
        </p:nvSpPr>
        <p:spPr>
          <a:xfrm>
            <a:off x="2909371" y="17206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7623FF1-BBD6-4528-B691-F3D74E4B8062}"/>
              </a:ext>
            </a:extLst>
          </p:cNvPr>
          <p:cNvSpPr/>
          <p:nvPr/>
        </p:nvSpPr>
        <p:spPr>
          <a:xfrm>
            <a:off x="4643168" y="16906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68AA44-BE8F-449D-9DB7-514FE170E1D9}"/>
              </a:ext>
            </a:extLst>
          </p:cNvPr>
          <p:cNvCxnSpPr>
            <a:cxnSpLocks/>
          </p:cNvCxnSpPr>
          <p:nvPr/>
        </p:nvCxnSpPr>
        <p:spPr>
          <a:xfrm>
            <a:off x="2930990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BCB95A-01D3-48DF-8332-5083A17CCF5E}"/>
              </a:ext>
            </a:extLst>
          </p:cNvPr>
          <p:cNvCxnSpPr>
            <a:cxnSpLocks/>
          </p:cNvCxnSpPr>
          <p:nvPr/>
        </p:nvCxnSpPr>
        <p:spPr>
          <a:xfrm>
            <a:off x="4564883" y="250203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0FA3D8-6794-4D93-A30D-6E5E31646403}"/>
              </a:ext>
            </a:extLst>
          </p:cNvPr>
          <p:cNvCxnSpPr>
            <a:cxnSpLocks/>
          </p:cNvCxnSpPr>
          <p:nvPr/>
        </p:nvCxnSpPr>
        <p:spPr>
          <a:xfrm flipV="1">
            <a:off x="5773607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72F6B045-855A-4D1C-BE5D-288D056248AE}"/>
              </a:ext>
            </a:extLst>
          </p:cNvPr>
          <p:cNvSpPr/>
          <p:nvPr/>
        </p:nvSpPr>
        <p:spPr>
          <a:xfrm>
            <a:off x="3308715" y="1548336"/>
            <a:ext cx="381755" cy="20532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D132C1-DFB7-4006-97C8-C9C2315929D1}"/>
              </a:ext>
            </a:extLst>
          </p:cNvPr>
          <p:cNvSpPr txBox="1"/>
          <p:nvPr/>
        </p:nvSpPr>
        <p:spPr>
          <a:xfrm>
            <a:off x="8018293" y="4258840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B8F231-4CFD-4600-AD4E-A5B0929DE7C2}"/>
              </a:ext>
            </a:extLst>
          </p:cNvPr>
          <p:cNvCxnSpPr>
            <a:cxnSpLocks/>
          </p:cNvCxnSpPr>
          <p:nvPr/>
        </p:nvCxnSpPr>
        <p:spPr>
          <a:xfrm flipV="1">
            <a:off x="6642052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>
            <a:extLst>
              <a:ext uri="{FF2B5EF4-FFF2-40B4-BE49-F238E27FC236}">
                <a16:creationId xmlns:a16="http://schemas.microsoft.com/office/drawing/2014/main" id="{2BD12123-9FD5-4125-BB47-2F3461B9B311}"/>
              </a:ext>
            </a:extLst>
          </p:cNvPr>
          <p:cNvSpPr/>
          <p:nvPr/>
        </p:nvSpPr>
        <p:spPr>
          <a:xfrm>
            <a:off x="4195766" y="959950"/>
            <a:ext cx="381755" cy="25781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752C87-6C93-435F-9E4F-7F6AE404C556}"/>
              </a:ext>
            </a:extLst>
          </p:cNvPr>
          <p:cNvCxnSpPr>
            <a:cxnSpLocks/>
          </p:cNvCxnSpPr>
          <p:nvPr/>
        </p:nvCxnSpPr>
        <p:spPr>
          <a:xfrm>
            <a:off x="5438809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82E2BF-B05F-4FBB-A842-87090F108085}"/>
              </a:ext>
            </a:extLst>
          </p:cNvPr>
          <p:cNvCxnSpPr>
            <a:cxnSpLocks/>
          </p:cNvCxnSpPr>
          <p:nvPr/>
        </p:nvCxnSpPr>
        <p:spPr>
          <a:xfrm>
            <a:off x="3751299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24069-B7E1-4155-8CC1-5B81DD7D85A3}"/>
              </a:ext>
            </a:extLst>
          </p:cNvPr>
          <p:cNvSpPr/>
          <p:nvPr/>
        </p:nvSpPr>
        <p:spPr>
          <a:xfrm>
            <a:off x="3718388" y="9660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595563A-1DD7-49FB-8E8A-E0BD9578D1D4}"/>
              </a:ext>
            </a:extLst>
          </p:cNvPr>
          <p:cNvSpPr/>
          <p:nvPr/>
        </p:nvSpPr>
        <p:spPr>
          <a:xfrm>
            <a:off x="5478961" y="9599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E2959A-6EC0-4D4B-A62C-8AF0783F84B7}"/>
              </a:ext>
            </a:extLst>
          </p:cNvPr>
          <p:cNvSpPr txBox="1"/>
          <p:nvPr/>
        </p:nvSpPr>
        <p:spPr>
          <a:xfrm>
            <a:off x="8018293" y="5214214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  <a:p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E982B1-8A8E-40B9-A2F0-70608388734D}"/>
              </a:ext>
            </a:extLst>
          </p:cNvPr>
          <p:cNvCxnSpPr>
            <a:cxnSpLocks/>
          </p:cNvCxnSpPr>
          <p:nvPr/>
        </p:nvCxnSpPr>
        <p:spPr>
          <a:xfrm flipV="1">
            <a:off x="7441965" y="3180182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331BA0-A4F3-47F3-B1DD-EC4997AF38EF}"/>
              </a:ext>
            </a:extLst>
          </p:cNvPr>
          <p:cNvSpPr txBox="1"/>
          <p:nvPr/>
        </p:nvSpPr>
        <p:spPr>
          <a:xfrm>
            <a:off x="163510" y="185229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E348EA-51EC-4A12-9170-EDD58F62F431}"/>
              </a:ext>
            </a:extLst>
          </p:cNvPr>
          <p:cNvCxnSpPr>
            <a:cxnSpLocks/>
          </p:cNvCxnSpPr>
          <p:nvPr/>
        </p:nvCxnSpPr>
        <p:spPr>
          <a:xfrm>
            <a:off x="7075205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AD23E5-2DDE-4029-A07B-E7BC303098F9}"/>
              </a:ext>
            </a:extLst>
          </p:cNvPr>
          <p:cNvCxnSpPr>
            <a:cxnSpLocks/>
          </p:cNvCxnSpPr>
          <p:nvPr/>
        </p:nvCxnSpPr>
        <p:spPr>
          <a:xfrm>
            <a:off x="4699083" y="1749590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14F038D-FA56-4EE7-A24E-23C34AF71BB2}"/>
              </a:ext>
            </a:extLst>
          </p:cNvPr>
          <p:cNvSpPr/>
          <p:nvPr/>
        </p:nvSpPr>
        <p:spPr>
          <a:xfrm>
            <a:off x="4633755" y="4430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B4D4620E-A0FF-4771-9A45-6AB819BF9707}"/>
              </a:ext>
            </a:extLst>
          </p:cNvPr>
          <p:cNvSpPr/>
          <p:nvPr/>
        </p:nvSpPr>
        <p:spPr>
          <a:xfrm>
            <a:off x="7062144" y="44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F15FE2-DBC9-4ADF-A88E-14DE143FEBFD}"/>
              </a:ext>
            </a:extLst>
          </p:cNvPr>
          <p:cNvCxnSpPr>
            <a:cxnSpLocks/>
          </p:cNvCxnSpPr>
          <p:nvPr/>
        </p:nvCxnSpPr>
        <p:spPr>
          <a:xfrm flipV="1">
            <a:off x="8280989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BB663-0371-4FD9-9FB4-7A7A70036BE9}"/>
              </a:ext>
            </a:extLst>
          </p:cNvPr>
          <p:cNvSpPr txBox="1"/>
          <p:nvPr/>
        </p:nvSpPr>
        <p:spPr>
          <a:xfrm>
            <a:off x="8752115" y="11393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）≤区分值（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≤区右移，指针右移，越界，</a:t>
            </a:r>
            <a:endParaRPr lang="en-US" altLang="zh-CN" dirty="0"/>
          </a:p>
          <a:p>
            <a:r>
              <a:rPr lang="zh-CN" altLang="en-US" dirty="0"/>
              <a:t>停止</a:t>
            </a:r>
          </a:p>
        </p:txBody>
      </p:sp>
      <p:sp>
        <p:nvSpPr>
          <p:cNvPr id="57" name="右中括号 56">
            <a:extLst>
              <a:ext uri="{FF2B5EF4-FFF2-40B4-BE49-F238E27FC236}">
                <a16:creationId xmlns:a16="http://schemas.microsoft.com/office/drawing/2014/main" id="{D6F1EFFD-6A8D-44D3-8271-4DFF1F40D36C}"/>
              </a:ext>
            </a:extLst>
          </p:cNvPr>
          <p:cNvSpPr/>
          <p:nvPr/>
        </p:nvSpPr>
        <p:spPr>
          <a:xfrm>
            <a:off x="5099947" y="335281"/>
            <a:ext cx="381755" cy="29299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02BE4F-8338-47E8-84D0-A3A06AF1894D}"/>
              </a:ext>
            </a:extLst>
          </p:cNvPr>
          <p:cNvCxnSpPr>
            <a:cxnSpLocks/>
          </p:cNvCxnSpPr>
          <p:nvPr/>
        </p:nvCxnSpPr>
        <p:spPr>
          <a:xfrm>
            <a:off x="7903867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302CBF-611F-4FE4-A2C6-79E559D43FBE}"/>
              </a:ext>
            </a:extLst>
          </p:cNvPr>
          <p:cNvCxnSpPr>
            <a:cxnSpLocks/>
          </p:cNvCxnSpPr>
          <p:nvPr/>
        </p:nvCxnSpPr>
        <p:spPr>
          <a:xfrm>
            <a:off x="5573282" y="97983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3EDD2DA-1BB1-4CE9-8C5E-A44890025005}"/>
              </a:ext>
            </a:extLst>
          </p:cNvPr>
          <p:cNvSpPr/>
          <p:nvPr/>
        </p:nvSpPr>
        <p:spPr>
          <a:xfrm>
            <a:off x="5532994" y="1062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7A4E565C-E3E0-49A7-8C29-2FEA5B91095A}"/>
              </a:ext>
            </a:extLst>
          </p:cNvPr>
          <p:cNvSpPr/>
          <p:nvPr/>
        </p:nvSpPr>
        <p:spPr>
          <a:xfrm>
            <a:off x="7938674" y="574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33" grpId="0"/>
      <p:bldP spid="34" grpId="0" animBg="1"/>
      <p:bldP spid="35" grpId="0" animBg="1"/>
      <p:bldP spid="40" grpId="0" animBg="1"/>
      <p:bldP spid="41" grpId="0"/>
      <p:bldP spid="43" grpId="0" animBg="1"/>
      <p:bldP spid="46" grpId="0" animBg="1"/>
      <p:bldP spid="47" grpId="0" animBg="1"/>
      <p:bldP spid="48" grpId="0"/>
      <p:bldP spid="50" grpId="0"/>
      <p:bldP spid="53" grpId="0" animBg="1"/>
      <p:bldP spid="54" grpId="0" animBg="1"/>
      <p:bldP spid="56" grpId="0"/>
      <p:bldP spid="57" grpId="0" animBg="1"/>
      <p:bldP spid="60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右中括号 60">
            <a:extLst>
              <a:ext uri="{FF2B5EF4-FFF2-40B4-BE49-F238E27FC236}">
                <a16:creationId xmlns:a16="http://schemas.microsoft.com/office/drawing/2014/main" id="{12B3F81D-4C1A-4DA9-BF91-1742C297A03B}"/>
              </a:ext>
            </a:extLst>
          </p:cNvPr>
          <p:cNvSpPr/>
          <p:nvPr/>
        </p:nvSpPr>
        <p:spPr>
          <a:xfrm rot="10800000">
            <a:off x="9406519" y="1998152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8" y="2451799"/>
            <a:ext cx="7447075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601264" y="251144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406503" y="123617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  <a:r>
              <a:rPr lang="en-US" altLang="zh-CN" sz="3600" dirty="0"/>
              <a:t>-4</a:t>
            </a:r>
            <a:endParaRPr lang="zh-CN" altLang="en-US" sz="3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34" y="4294216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3916817" y="427525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163510" y="5189820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05D9F-E65E-485A-8111-AC5018B4FFA0}"/>
              </a:ext>
            </a:extLst>
          </p:cNvPr>
          <p:cNvSpPr txBox="1"/>
          <p:nvPr/>
        </p:nvSpPr>
        <p:spPr>
          <a:xfrm>
            <a:off x="9635279" y="25006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&gt;</a:t>
            </a:r>
            <a:r>
              <a:rPr lang="zh-CN" altLang="en-US" sz="3600" dirty="0"/>
              <a:t>区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9EEA572-5186-434E-8B89-C2DD60C2A9A8}"/>
              </a:ext>
            </a:extLst>
          </p:cNvPr>
          <p:cNvSpPr/>
          <p:nvPr/>
        </p:nvSpPr>
        <p:spPr>
          <a:xfrm>
            <a:off x="863970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519B42-D9ED-4678-BEDF-9A2B30A3F44B}"/>
              </a:ext>
            </a:extLst>
          </p:cNvPr>
          <p:cNvCxnSpPr>
            <a:cxnSpLocks/>
          </p:cNvCxnSpPr>
          <p:nvPr/>
        </p:nvCxnSpPr>
        <p:spPr>
          <a:xfrm flipV="1">
            <a:off x="4072767" y="3189794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444F21-451C-4E8E-978F-3798F9D8753F}"/>
              </a:ext>
            </a:extLst>
          </p:cNvPr>
          <p:cNvSpPr txBox="1"/>
          <p:nvPr/>
        </p:nvSpPr>
        <p:spPr>
          <a:xfrm>
            <a:off x="82953" y="5875586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B1A3E9-193B-462E-8E3B-BED18EF0AEA4}"/>
              </a:ext>
            </a:extLst>
          </p:cNvPr>
          <p:cNvCxnSpPr>
            <a:cxnSpLocks/>
          </p:cNvCxnSpPr>
          <p:nvPr/>
        </p:nvCxnSpPr>
        <p:spPr>
          <a:xfrm flipV="1">
            <a:off x="4978077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65558B-B7EF-43BA-8213-7B1588BD6F78}"/>
              </a:ext>
            </a:extLst>
          </p:cNvPr>
          <p:cNvCxnSpPr>
            <a:cxnSpLocks/>
          </p:cNvCxnSpPr>
          <p:nvPr/>
        </p:nvCxnSpPr>
        <p:spPr>
          <a:xfrm>
            <a:off x="4607428" y="255343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B534377-1E69-407B-ABC9-7A16B12B954A}"/>
              </a:ext>
            </a:extLst>
          </p:cNvPr>
          <p:cNvCxnSpPr>
            <a:cxnSpLocks/>
          </p:cNvCxnSpPr>
          <p:nvPr/>
        </p:nvCxnSpPr>
        <p:spPr>
          <a:xfrm>
            <a:off x="8610631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90D2A9E-E962-4616-988A-CB49480952E9}"/>
              </a:ext>
            </a:extLst>
          </p:cNvPr>
          <p:cNvSpPr/>
          <p:nvPr/>
        </p:nvSpPr>
        <p:spPr>
          <a:xfrm>
            <a:off x="4607621" y="178544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C2E33C8-82CD-4780-A41D-3D3092E1BC06}"/>
              </a:ext>
            </a:extLst>
          </p:cNvPr>
          <p:cNvSpPr/>
          <p:nvPr/>
        </p:nvSpPr>
        <p:spPr>
          <a:xfrm>
            <a:off x="8598987" y="17916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3E302B31-9315-4A49-BBEA-1BA0669ED56E}"/>
              </a:ext>
            </a:extLst>
          </p:cNvPr>
          <p:cNvSpPr/>
          <p:nvPr/>
        </p:nvSpPr>
        <p:spPr>
          <a:xfrm rot="10800000">
            <a:off x="8634766" y="1615997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CB7B0E-43FD-4ABC-B330-845F006AE2C8}"/>
              </a:ext>
            </a:extLst>
          </p:cNvPr>
          <p:cNvSpPr txBox="1"/>
          <p:nvPr/>
        </p:nvSpPr>
        <p:spPr>
          <a:xfrm>
            <a:off x="3939117" y="5198583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E3253A6-5430-4702-89FE-9BDA0BEA8268}"/>
              </a:ext>
            </a:extLst>
          </p:cNvPr>
          <p:cNvCxnSpPr>
            <a:cxnSpLocks/>
          </p:cNvCxnSpPr>
          <p:nvPr/>
        </p:nvCxnSpPr>
        <p:spPr>
          <a:xfrm>
            <a:off x="4553405" y="185545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AE426C-FF1C-42B6-B4DA-C64868CBC1ED}"/>
              </a:ext>
            </a:extLst>
          </p:cNvPr>
          <p:cNvCxnSpPr>
            <a:cxnSpLocks/>
          </p:cNvCxnSpPr>
          <p:nvPr/>
        </p:nvCxnSpPr>
        <p:spPr>
          <a:xfrm>
            <a:off x="2918118" y="253402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2A2DCEBD-D82B-469A-88DD-CC9483F1DB07}"/>
              </a:ext>
            </a:extLst>
          </p:cNvPr>
          <p:cNvSpPr/>
          <p:nvPr/>
        </p:nvSpPr>
        <p:spPr>
          <a:xfrm>
            <a:off x="4596045" y="113573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EAD4E1F3-A481-4802-BF8C-0A1FAE4AEF5B}"/>
              </a:ext>
            </a:extLst>
          </p:cNvPr>
          <p:cNvSpPr/>
          <p:nvPr/>
        </p:nvSpPr>
        <p:spPr>
          <a:xfrm>
            <a:off x="2915863" y="11170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556C3C-3CC9-42C8-AE6D-7C2A28696440}"/>
              </a:ext>
            </a:extLst>
          </p:cNvPr>
          <p:cNvCxnSpPr>
            <a:cxnSpLocks/>
          </p:cNvCxnSpPr>
          <p:nvPr/>
        </p:nvCxnSpPr>
        <p:spPr>
          <a:xfrm flipV="1">
            <a:off x="5773607" y="3174637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中括号 82">
            <a:extLst>
              <a:ext uri="{FF2B5EF4-FFF2-40B4-BE49-F238E27FC236}">
                <a16:creationId xmlns:a16="http://schemas.microsoft.com/office/drawing/2014/main" id="{268F3373-CE06-43F5-AFD7-7EEA7EF765CC}"/>
              </a:ext>
            </a:extLst>
          </p:cNvPr>
          <p:cNvSpPr/>
          <p:nvPr/>
        </p:nvSpPr>
        <p:spPr>
          <a:xfrm>
            <a:off x="3322265" y="1021849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190490-D617-4357-982A-6BA5803D7132}"/>
              </a:ext>
            </a:extLst>
          </p:cNvPr>
          <p:cNvSpPr txBox="1"/>
          <p:nvPr/>
        </p:nvSpPr>
        <p:spPr>
          <a:xfrm>
            <a:off x="7623800" y="4252329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950339-B096-4419-9D1C-5418B338A1AA}"/>
              </a:ext>
            </a:extLst>
          </p:cNvPr>
          <p:cNvCxnSpPr>
            <a:cxnSpLocks/>
          </p:cNvCxnSpPr>
          <p:nvPr/>
        </p:nvCxnSpPr>
        <p:spPr>
          <a:xfrm>
            <a:off x="5440652" y="259088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7B56B9B-4D6B-42DA-B684-C26EC0926E72}"/>
              </a:ext>
            </a:extLst>
          </p:cNvPr>
          <p:cNvCxnSpPr>
            <a:cxnSpLocks/>
          </p:cNvCxnSpPr>
          <p:nvPr/>
        </p:nvCxnSpPr>
        <p:spPr>
          <a:xfrm>
            <a:off x="3780042" y="251701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中括号 86">
            <a:extLst>
              <a:ext uri="{FF2B5EF4-FFF2-40B4-BE49-F238E27FC236}">
                <a16:creationId xmlns:a16="http://schemas.microsoft.com/office/drawing/2014/main" id="{7EB08544-0E69-410D-A302-E05E583A5B43}"/>
              </a:ext>
            </a:extLst>
          </p:cNvPr>
          <p:cNvSpPr/>
          <p:nvPr/>
        </p:nvSpPr>
        <p:spPr>
          <a:xfrm>
            <a:off x="4191624" y="891438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07DA3F-2560-4A35-8390-30E4C9684B10}"/>
              </a:ext>
            </a:extLst>
          </p:cNvPr>
          <p:cNvCxnSpPr>
            <a:cxnSpLocks/>
          </p:cNvCxnSpPr>
          <p:nvPr/>
        </p:nvCxnSpPr>
        <p:spPr>
          <a:xfrm flipV="1">
            <a:off x="6610975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5BC57-4441-4FBD-81BD-48616F112094}"/>
              </a:ext>
            </a:extLst>
          </p:cNvPr>
          <p:cNvSpPr txBox="1"/>
          <p:nvPr/>
        </p:nvSpPr>
        <p:spPr>
          <a:xfrm>
            <a:off x="7692143" y="5210586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25536D-7534-4FE5-A276-774B46E7A037}"/>
              </a:ext>
            </a:extLst>
          </p:cNvPr>
          <p:cNvCxnSpPr>
            <a:cxnSpLocks/>
          </p:cNvCxnSpPr>
          <p:nvPr/>
        </p:nvCxnSpPr>
        <p:spPr>
          <a:xfrm>
            <a:off x="6196524" y="249266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1837C5B-BFEE-4E3D-9F71-0FB61834F464}"/>
              </a:ext>
            </a:extLst>
          </p:cNvPr>
          <p:cNvCxnSpPr>
            <a:cxnSpLocks/>
          </p:cNvCxnSpPr>
          <p:nvPr/>
        </p:nvCxnSpPr>
        <p:spPr>
          <a:xfrm>
            <a:off x="7923573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21FD9A0E-52FB-4E61-A8BA-7C48EF23D2CD}"/>
              </a:ext>
            </a:extLst>
          </p:cNvPr>
          <p:cNvSpPr/>
          <p:nvPr/>
        </p:nvSpPr>
        <p:spPr>
          <a:xfrm>
            <a:off x="6209370" y="496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13772451-C238-424E-A09A-560589BF5F5B}"/>
              </a:ext>
            </a:extLst>
          </p:cNvPr>
          <p:cNvSpPr/>
          <p:nvPr/>
        </p:nvSpPr>
        <p:spPr>
          <a:xfrm>
            <a:off x="7940358" y="5461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4" name="右中括号 93">
            <a:extLst>
              <a:ext uri="{FF2B5EF4-FFF2-40B4-BE49-F238E27FC236}">
                <a16:creationId xmlns:a16="http://schemas.microsoft.com/office/drawing/2014/main" id="{F8EB8182-ED2A-4CFC-9C6E-077A87F06DAC}"/>
              </a:ext>
            </a:extLst>
          </p:cNvPr>
          <p:cNvSpPr/>
          <p:nvPr/>
        </p:nvSpPr>
        <p:spPr>
          <a:xfrm rot="10800000">
            <a:off x="7885916" y="511242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9288FC7-5B34-4316-8CCD-952C14721AEA}"/>
              </a:ext>
            </a:extLst>
          </p:cNvPr>
          <p:cNvSpPr txBox="1"/>
          <p:nvPr/>
        </p:nvSpPr>
        <p:spPr>
          <a:xfrm>
            <a:off x="7763998" y="6143954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786B48-6716-4779-81FD-E12FE8056238}"/>
              </a:ext>
            </a:extLst>
          </p:cNvPr>
          <p:cNvCxnSpPr>
            <a:cxnSpLocks/>
          </p:cNvCxnSpPr>
          <p:nvPr/>
        </p:nvCxnSpPr>
        <p:spPr>
          <a:xfrm flipV="1">
            <a:off x="7427224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1BE2E75-5255-4726-9254-C8B5D987DEE7}"/>
              </a:ext>
            </a:extLst>
          </p:cNvPr>
          <p:cNvSpPr txBox="1"/>
          <p:nvPr/>
        </p:nvSpPr>
        <p:spPr>
          <a:xfrm>
            <a:off x="292233" y="16683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98" name="右中括号 97">
            <a:extLst>
              <a:ext uri="{FF2B5EF4-FFF2-40B4-BE49-F238E27FC236}">
                <a16:creationId xmlns:a16="http://schemas.microsoft.com/office/drawing/2014/main" id="{2FFBD89C-8685-4002-BE5E-BAFC4DBED274}"/>
              </a:ext>
            </a:extLst>
          </p:cNvPr>
          <p:cNvSpPr/>
          <p:nvPr/>
        </p:nvSpPr>
        <p:spPr>
          <a:xfrm rot="10800000">
            <a:off x="7061767" y="505345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63" grpId="0"/>
      <p:bldP spid="63" grpId="1"/>
      <p:bldP spid="69" grpId="0"/>
      <p:bldP spid="73" grpId="0" animBg="1"/>
      <p:bldP spid="74" grpId="0" animBg="1"/>
      <p:bldP spid="75" grpId="0" animBg="1"/>
      <p:bldP spid="75" grpId="1" animBg="1"/>
      <p:bldP spid="77" grpId="0"/>
      <p:bldP spid="80" grpId="0" animBg="1"/>
      <p:bldP spid="81" grpId="0" animBg="1"/>
      <p:bldP spid="83" grpId="0" animBg="1"/>
      <p:bldP spid="84" grpId="0"/>
      <p:bldP spid="87" grpId="0" animBg="1"/>
      <p:bldP spid="89" grpId="0"/>
      <p:bldP spid="92" grpId="0" animBg="1"/>
      <p:bldP spid="93" grpId="0" animBg="1"/>
      <p:bldP spid="94" grpId="0" animBg="1"/>
      <p:bldP spid="94" grpId="1" animBg="1"/>
      <p:bldP spid="95" grpId="0"/>
      <p:bldP spid="97" grpId="0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9A58B4-C110-4AE1-870B-F7D19A28A745}"/>
              </a:ext>
            </a:extLst>
          </p:cNvPr>
          <p:cNvSpPr/>
          <p:nvPr/>
        </p:nvSpPr>
        <p:spPr>
          <a:xfrm>
            <a:off x="7621018" y="3757612"/>
            <a:ext cx="4977285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941</Words>
  <Application>Microsoft Office PowerPoint</Application>
  <PresentationFormat>宽屏</PresentationFormat>
  <Paragraphs>265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孙 浩然</cp:lastModifiedBy>
  <cp:revision>27</cp:revision>
  <dcterms:created xsi:type="dcterms:W3CDTF">2020-04-13T12:41:41Z</dcterms:created>
  <dcterms:modified xsi:type="dcterms:W3CDTF">2020-04-17T15:00:52Z</dcterms:modified>
</cp:coreProperties>
</file>