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FD612-011A-40E4-860A-79AC4C54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C38AF-FBD8-493B-AA89-47230698F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9A633-EA68-44A3-B2DD-2007F657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452E2-9C25-4B5E-8B7F-699D3310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3AC42-E036-4E26-8DD0-BDA0684C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93E54-28D6-48B3-AF77-0C349B64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0E49C-AD4D-4158-A69E-65F3192D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EE383-6227-4E3B-9E4F-127A0BC7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2F85C-A0BC-4CF4-9F80-B12143C9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28A8F-B22E-4621-BD3A-6BF1820D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068A95-B587-4E1F-921C-62C8F15FD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207F4-BEC7-4530-8EA9-53FEB5FD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CAFCD-EF79-46B5-94D5-CB80970B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1542A-8D89-48D9-8AB5-569F1EA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8CBD3-0B2A-4155-9BDF-BCA87949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A90A-FE7F-48BC-AF45-65BEAE3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86744-B3BE-4B47-A67D-74B34590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73BB7-E57D-475C-BEDE-2AA1FB2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A5938-70CC-482D-A6B5-51091EF4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6D568-24B0-4D25-80C8-B7C7D53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2B8A-36D2-47D3-9014-116C433E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64193-748C-4BAB-A091-6207800C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D3E71-2218-4C40-A48C-CFEB448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62DED-271F-4141-9D68-AFF18C69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D24A-498C-4D84-94DD-E0C9B65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D0BF-E916-45EB-A8AF-DED1691D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5907-83C7-4B70-9B6A-744FB3CB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3A443-3C22-47C6-9978-AADA93F6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6C1B2-444F-47FD-B7C0-9F1FCC56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86C31-D3B6-4E64-80AE-CFD108A3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001E3-1BBC-49FA-BAFC-1644FB2A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7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A75C0-8338-48A0-969A-D7B94856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3365D-ABFF-493A-A175-F7278CC0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897DD-780E-447B-BD10-083DB396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C310D6-E6CE-46BF-B0FE-1D91E6241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EE60B-CC3F-44AA-A1DB-2EB444F60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70C862-4A4E-4C10-A7C1-00E1B848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76EEA-CCFA-431A-8BC9-5395DEB4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E5C6E-E7F5-4E34-86F0-3A1132D8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90681-7679-4621-9D01-E219895E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EC756-D189-476E-A360-8D39735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BB98D-EFF2-4996-B712-95045594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0AB7C-4D69-4207-A1E8-A465150E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6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3DF35D-3DCE-40B6-B9A8-85DA3DBB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63DDD-FDFE-490D-97C2-0D51CC8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9F511-2143-4C29-B8B9-D4BF17AF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5A63-25AB-456D-8396-F5286632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6DE32-AAD7-48B8-ADBC-A98D8CD2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60A2C-A415-453C-A0FA-2120DE3B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564AB-4F11-497A-8E3B-0914E606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0CE3C-78B5-48D2-B0DE-E5F628F7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09470-81D1-4CF1-98D2-0D07A70B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A068-DCC2-44B9-BE44-46B85A9F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8F9185-6DF1-4170-8625-1D891ED5D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C11713-B1EA-4389-85A5-C5E3AD39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02EFA-2800-4458-B02E-139E34D2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C795-150B-4657-937B-7F9229F8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05901-7320-4666-8A2D-5567DF53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8B43B8-7D39-47FF-A6E7-3FA4A802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1401A-7E8D-48D7-881F-8C5CABDE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C07B5-31CF-4000-8850-326F79101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5190-DB7F-45D3-995D-EE6E89C1C56A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24F3D-450B-45B7-8467-8A1B1DA1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0EA-DB4F-4864-80AA-F3129C074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A468-E278-433B-B538-C8B4094A0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870D17-2B7F-4745-B7D0-CD9CA84B70A2}"/>
              </a:ext>
            </a:extLst>
          </p:cNvPr>
          <p:cNvSpPr/>
          <p:nvPr/>
        </p:nvSpPr>
        <p:spPr>
          <a:xfrm>
            <a:off x="7217717" y="69532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Scoket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1310CC-87AD-429F-A822-AA390C916FA2}"/>
              </a:ext>
            </a:extLst>
          </p:cNvPr>
          <p:cNvCxnSpPr>
            <a:stCxn id="4" idx="2"/>
          </p:cNvCxnSpPr>
          <p:nvPr/>
        </p:nvCxnSpPr>
        <p:spPr>
          <a:xfrm>
            <a:off x="8522642" y="151447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C1D21AE-3009-44C6-9969-365F39D5AD24}"/>
              </a:ext>
            </a:extLst>
          </p:cNvPr>
          <p:cNvSpPr/>
          <p:nvPr/>
        </p:nvSpPr>
        <p:spPr>
          <a:xfrm>
            <a:off x="7217717" y="233362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 err="1"/>
              <a:t>Scoket</a:t>
            </a:r>
            <a:r>
              <a:rPr lang="zh-CN" altLang="en-US" dirty="0"/>
              <a:t>的输入还是输出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BCCD0B-2BDD-40F8-A8DF-D140049A2337}"/>
              </a:ext>
            </a:extLst>
          </p:cNvPr>
          <p:cNvSpPr txBox="1"/>
          <p:nvPr/>
        </p:nvSpPr>
        <p:spPr>
          <a:xfrm>
            <a:off x="9929842" y="23336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是发送客户端还是</a:t>
            </a:r>
            <a:endParaRPr lang="en-US" altLang="zh-CN" dirty="0"/>
          </a:p>
          <a:p>
            <a:r>
              <a:rPr lang="zh-CN" altLang="en-US" dirty="0"/>
              <a:t>接收客户端决定的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F33275-933C-4037-A776-AA6FE4B0F3A9}"/>
              </a:ext>
            </a:extLst>
          </p:cNvPr>
          <p:cNvCxnSpPr/>
          <p:nvPr/>
        </p:nvCxnSpPr>
        <p:spPr>
          <a:xfrm>
            <a:off x="8522642" y="315277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19BEDDC-42B5-4E52-A944-0A88474C4A2A}"/>
              </a:ext>
            </a:extLst>
          </p:cNvPr>
          <p:cNvSpPr/>
          <p:nvPr/>
        </p:nvSpPr>
        <p:spPr>
          <a:xfrm>
            <a:off x="7217717" y="397192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根据上一步使用的什么操作决定是读还是写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7921D7-36E0-44F4-9CD2-175477058E31}"/>
              </a:ext>
            </a:extLst>
          </p:cNvPr>
          <p:cNvSpPr txBox="1"/>
          <p:nvPr/>
        </p:nvSpPr>
        <p:spPr>
          <a:xfrm>
            <a:off x="9929842" y="405833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如发送服务端，</a:t>
            </a:r>
            <a:endParaRPr lang="en-US" altLang="zh-CN" dirty="0"/>
          </a:p>
          <a:p>
            <a:r>
              <a:rPr lang="zh-CN" altLang="en-US" dirty="0"/>
              <a:t>那么就把数据写进去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2D053E-140B-4648-A01F-0231D24ABFB5}"/>
              </a:ext>
            </a:extLst>
          </p:cNvPr>
          <p:cNvCxnSpPr/>
          <p:nvPr/>
        </p:nvCxnSpPr>
        <p:spPr>
          <a:xfrm>
            <a:off x="8501359" y="479107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A419BDF-BFB3-41FA-B1F4-258C279B4200}"/>
              </a:ext>
            </a:extLst>
          </p:cNvPr>
          <p:cNvSpPr/>
          <p:nvPr/>
        </p:nvSpPr>
        <p:spPr>
          <a:xfrm>
            <a:off x="7196434" y="5571440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12BF9A-1149-482E-81D3-B6E8EC4AD939}"/>
              </a:ext>
            </a:extLst>
          </p:cNvPr>
          <p:cNvSpPr txBox="1"/>
          <p:nvPr/>
        </p:nvSpPr>
        <p:spPr>
          <a:xfrm>
            <a:off x="7994301" y="120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FBABCC-3097-48B0-A562-2D257C7A5F1C}"/>
              </a:ext>
            </a:extLst>
          </p:cNvPr>
          <p:cNvSpPr/>
          <p:nvPr/>
        </p:nvSpPr>
        <p:spPr>
          <a:xfrm>
            <a:off x="2309691" y="69532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Scoket</a:t>
            </a:r>
            <a:r>
              <a:rPr lang="zh-CN" altLang="en-US" dirty="0"/>
              <a:t>套接字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1AE8B67-7AA5-4581-AA66-759DA7E91A6B}"/>
              </a:ext>
            </a:extLst>
          </p:cNvPr>
          <p:cNvCxnSpPr>
            <a:stCxn id="15" idx="2"/>
          </p:cNvCxnSpPr>
          <p:nvPr/>
        </p:nvCxnSpPr>
        <p:spPr>
          <a:xfrm>
            <a:off x="3614616" y="151447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64C40AD-7297-4832-8995-EA7E9081CB3F}"/>
              </a:ext>
            </a:extLst>
          </p:cNvPr>
          <p:cNvSpPr/>
          <p:nvPr/>
        </p:nvSpPr>
        <p:spPr>
          <a:xfrm>
            <a:off x="2309691" y="233362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接收来自客户端的</a:t>
            </a:r>
            <a:r>
              <a:rPr lang="en-US" altLang="zh-CN" dirty="0" err="1"/>
              <a:t>Scoket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3E49E5-5177-4158-A9F2-553EBDE1513F}"/>
              </a:ext>
            </a:extLst>
          </p:cNvPr>
          <p:cNvSpPr txBox="1"/>
          <p:nvPr/>
        </p:nvSpPr>
        <p:spPr>
          <a:xfrm>
            <a:off x="397117" y="78173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主要是用来</a:t>
            </a:r>
            <a:endParaRPr lang="en-US" altLang="zh-CN" dirty="0"/>
          </a:p>
          <a:p>
            <a:r>
              <a:rPr lang="zh-CN" altLang="en-US" dirty="0"/>
              <a:t>指明端口号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81AE349-0BCA-4516-9097-B7FE508E0CB4}"/>
              </a:ext>
            </a:extLst>
          </p:cNvPr>
          <p:cNvCxnSpPr/>
          <p:nvPr/>
        </p:nvCxnSpPr>
        <p:spPr>
          <a:xfrm>
            <a:off x="3614616" y="315277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FEAB00-AF41-4A41-8855-9EF66812DF39}"/>
              </a:ext>
            </a:extLst>
          </p:cNvPr>
          <p:cNvCxnSpPr/>
          <p:nvPr/>
        </p:nvCxnSpPr>
        <p:spPr>
          <a:xfrm>
            <a:off x="3593333" y="479107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3F083AF-71AA-46D4-ABA1-D1502C736AE4}"/>
              </a:ext>
            </a:extLst>
          </p:cNvPr>
          <p:cNvSpPr/>
          <p:nvPr/>
        </p:nvSpPr>
        <p:spPr>
          <a:xfrm>
            <a:off x="2288408" y="5571440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E5776D-CD5C-4A32-BB2A-6FD18DD6A48C}"/>
              </a:ext>
            </a:extLst>
          </p:cNvPr>
          <p:cNvSpPr txBox="1"/>
          <p:nvPr/>
        </p:nvSpPr>
        <p:spPr>
          <a:xfrm>
            <a:off x="397117" y="2401238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必须使用</a:t>
            </a:r>
            <a:r>
              <a:rPr lang="en-US" altLang="zh-CN" dirty="0" err="1"/>
              <a:t>Scoket</a:t>
            </a:r>
            <a:endParaRPr lang="en-US" altLang="zh-CN" dirty="0"/>
          </a:p>
          <a:p>
            <a:r>
              <a:rPr lang="zh-CN" altLang="en-US" dirty="0"/>
              <a:t>才可以的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787C01-413C-45B1-B938-9F4A5FDBB217}"/>
              </a:ext>
            </a:extLst>
          </p:cNvPr>
          <p:cNvSpPr/>
          <p:nvPr/>
        </p:nvSpPr>
        <p:spPr>
          <a:xfrm>
            <a:off x="2280849" y="397561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 err="1"/>
              <a:t>Scoket</a:t>
            </a:r>
            <a:r>
              <a:rPr lang="zh-CN" altLang="en-US" dirty="0"/>
              <a:t>的输入还是输出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9BFEE2-59C4-48F9-83AF-3E9EF498D140}"/>
              </a:ext>
            </a:extLst>
          </p:cNvPr>
          <p:cNvSpPr txBox="1"/>
          <p:nvPr/>
        </p:nvSpPr>
        <p:spPr>
          <a:xfrm>
            <a:off x="166284" y="40207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是发送客户端还是</a:t>
            </a:r>
            <a:endParaRPr lang="en-US" altLang="zh-CN" dirty="0"/>
          </a:p>
          <a:p>
            <a:r>
              <a:rPr lang="zh-CN" altLang="en-US" dirty="0"/>
              <a:t>接收客户端决定的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5F254F2-4D84-4F51-B81E-665C98E664AD}"/>
              </a:ext>
            </a:extLst>
          </p:cNvPr>
          <p:cNvCxnSpPr/>
          <p:nvPr/>
        </p:nvCxnSpPr>
        <p:spPr>
          <a:xfrm>
            <a:off x="3585774" y="4794765"/>
            <a:ext cx="0" cy="819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53B6D47-A426-46F1-8673-208654FEAAAD}"/>
              </a:ext>
            </a:extLst>
          </p:cNvPr>
          <p:cNvSpPr/>
          <p:nvPr/>
        </p:nvSpPr>
        <p:spPr>
          <a:xfrm>
            <a:off x="2280849" y="5613915"/>
            <a:ext cx="26098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根据上一步使用的什么操作决定是读还是写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6DC51E-F7C6-4F00-BB58-8B087A81498C}"/>
              </a:ext>
            </a:extLst>
          </p:cNvPr>
          <p:cNvSpPr txBox="1"/>
          <p:nvPr/>
        </p:nvSpPr>
        <p:spPr>
          <a:xfrm>
            <a:off x="50867" y="57003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如发送服务端，</a:t>
            </a:r>
            <a:endParaRPr lang="en-US" altLang="zh-CN" dirty="0"/>
          </a:p>
          <a:p>
            <a:r>
              <a:rPr lang="zh-CN" altLang="en-US" dirty="0"/>
              <a:t>那么就把数据写进去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BC3A4F-18D5-43D2-A0F6-C171D9E3D792}"/>
              </a:ext>
            </a:extLst>
          </p:cNvPr>
          <p:cNvSpPr txBox="1"/>
          <p:nvPr/>
        </p:nvSpPr>
        <p:spPr>
          <a:xfrm>
            <a:off x="1966777" y="19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5F6CA2-0D9D-4060-AFA8-B5E54722D3F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890699" y="6023490"/>
            <a:ext cx="405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96A25A2-1684-479D-A0ED-3E96FF22FD89}"/>
              </a:ext>
            </a:extLst>
          </p:cNvPr>
          <p:cNvSpPr/>
          <p:nvPr/>
        </p:nvSpPr>
        <p:spPr>
          <a:xfrm>
            <a:off x="5295900" y="5571440"/>
            <a:ext cx="1348564" cy="86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9C3707-3E2D-480E-8889-C1BE1271474A}"/>
              </a:ext>
            </a:extLst>
          </p:cNvPr>
          <p:cNvSpPr/>
          <p:nvPr/>
        </p:nvSpPr>
        <p:spPr>
          <a:xfrm>
            <a:off x="2187672" y="3679701"/>
            <a:ext cx="2885906" cy="2971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26212D-ED15-4885-AB04-269B8BF64AE0}"/>
              </a:ext>
            </a:extLst>
          </p:cNvPr>
          <p:cNvSpPr/>
          <p:nvPr/>
        </p:nvSpPr>
        <p:spPr>
          <a:xfrm>
            <a:off x="7025245" y="2076450"/>
            <a:ext cx="2885906" cy="2971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F0E1A58-36DE-4ABD-A231-EF14538B2471}"/>
              </a:ext>
            </a:extLst>
          </p:cNvPr>
          <p:cNvCxnSpPr>
            <a:stCxn id="36" idx="1"/>
            <a:endCxn id="35" idx="3"/>
          </p:cNvCxnSpPr>
          <p:nvPr/>
        </p:nvCxnSpPr>
        <p:spPr>
          <a:xfrm flipH="1">
            <a:off x="5073578" y="3562350"/>
            <a:ext cx="1951667" cy="160325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4160F31-BCFB-447E-BB0B-DFE8404AF357}"/>
              </a:ext>
            </a:extLst>
          </p:cNvPr>
          <p:cNvCxnSpPr>
            <a:cxnSpLocks/>
          </p:cNvCxnSpPr>
          <p:nvPr/>
        </p:nvCxnSpPr>
        <p:spPr>
          <a:xfrm flipV="1">
            <a:off x="5112014" y="2656790"/>
            <a:ext cx="1901542" cy="150563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0530B8-445D-4CD2-BC04-95928D8493CA}"/>
              </a:ext>
            </a:extLst>
          </p:cNvPr>
          <p:cNvSpPr txBox="1"/>
          <p:nvPr/>
        </p:nvSpPr>
        <p:spPr>
          <a:xfrm>
            <a:off x="11523828" y="606373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3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浩然</dc:creator>
  <cp:lastModifiedBy>浩然</cp:lastModifiedBy>
  <cp:revision>2</cp:revision>
  <dcterms:created xsi:type="dcterms:W3CDTF">2020-04-18T08:32:34Z</dcterms:created>
  <dcterms:modified xsi:type="dcterms:W3CDTF">2020-04-18T08:44:44Z</dcterms:modified>
</cp:coreProperties>
</file>