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6" r:id="rId3"/>
    <p:sldId id="257" r:id="rId4"/>
    <p:sldId id="259" r:id="rId5"/>
    <p:sldId id="258" r:id="rId6"/>
    <p:sldId id="260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堆扩展到大根堆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7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Heapinsert</a:t>
            </a:r>
            <a:r>
              <a:rPr lang="zh-CN" altLang="en-US" dirty="0"/>
              <a:t>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81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702C2-D70F-4B91-8E1B-B617E800C9B6}"/>
              </a:ext>
            </a:extLst>
          </p:cNvPr>
          <p:cNvSpPr/>
          <p:nvPr/>
        </p:nvSpPr>
        <p:spPr>
          <a:xfrm>
            <a:off x="2280976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3C90D9-7437-454A-8B81-58F09BB9C2FE}"/>
              </a:ext>
            </a:extLst>
          </p:cNvPr>
          <p:cNvSpPr/>
          <p:nvPr/>
        </p:nvSpPr>
        <p:spPr>
          <a:xfrm>
            <a:off x="3235569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r>
              <a:rPr lang="zh-CN" altLang="en-US" dirty="0"/>
              <a:t>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5042D-5E42-4967-9A24-681118BF0480}"/>
              </a:ext>
            </a:extLst>
          </p:cNvPr>
          <p:cNvSpPr/>
          <p:nvPr/>
        </p:nvSpPr>
        <p:spPr>
          <a:xfrm>
            <a:off x="2758272" y="2846196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8E482B-ADE0-4A42-A584-54741E2C7258}"/>
              </a:ext>
            </a:extLst>
          </p:cNvPr>
          <p:cNvCxnSpPr>
            <a:stCxn id="18" idx="2"/>
          </p:cNvCxnSpPr>
          <p:nvPr/>
        </p:nvCxnSpPr>
        <p:spPr>
          <a:xfrm>
            <a:off x="3235569" y="3429000"/>
            <a:ext cx="0" cy="5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4B13001-89DE-4AA3-AED4-FB5D81591649}"/>
              </a:ext>
            </a:extLst>
          </p:cNvPr>
          <p:cNvSpPr txBox="1"/>
          <p:nvPr/>
        </p:nvSpPr>
        <p:spPr>
          <a:xfrm>
            <a:off x="261064" y="360155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放到他兄弟</a:t>
            </a:r>
            <a:r>
              <a:rPr lang="en-US" altLang="zh-CN" dirty="0"/>
              <a:t>next</a:t>
            </a:r>
            <a:r>
              <a:rPr lang="zh-CN" altLang="en-US" dirty="0"/>
              <a:t>域中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7A8B4B-0B90-4AB8-8EDB-352A987B5550}"/>
              </a:ext>
            </a:extLst>
          </p:cNvPr>
          <p:cNvSpPr/>
          <p:nvPr/>
        </p:nvSpPr>
        <p:spPr>
          <a:xfrm>
            <a:off x="2280975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750BF-7314-431A-9013-BFC4937E73E4}"/>
              </a:ext>
            </a:extLst>
          </p:cNvPr>
          <p:cNvSpPr txBox="1"/>
          <p:nvPr/>
        </p:nvSpPr>
        <p:spPr>
          <a:xfrm>
            <a:off x="261064" y="1223419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直接等于上一个接点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2D3CD-3233-48DE-99DB-B9EBD2158EC7}"/>
              </a:ext>
            </a:extLst>
          </p:cNvPr>
          <p:cNvSpPr/>
          <p:nvPr/>
        </p:nvSpPr>
        <p:spPr>
          <a:xfrm>
            <a:off x="612949" y="3969099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E45C2D-C32E-4F16-A505-57FED1FE2FE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668026" y="4250453"/>
            <a:ext cx="612949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C623AD-420A-43FC-99F4-85B996762268}"/>
              </a:ext>
            </a:extLst>
          </p:cNvPr>
          <p:cNvSpPr txBox="1"/>
          <p:nvPr/>
        </p:nvSpPr>
        <p:spPr>
          <a:xfrm>
            <a:off x="3722912" y="339253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当前节点记为上一个接点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291FD0-CA3E-4C73-8D04-717336603C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12865" y="3137598"/>
            <a:ext cx="69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BF1272-1F46-4082-957C-BAD6B38A1306}"/>
              </a:ext>
            </a:extLst>
          </p:cNvPr>
          <p:cNvSpPr/>
          <p:nvPr/>
        </p:nvSpPr>
        <p:spPr>
          <a:xfrm>
            <a:off x="4426297" y="2806002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B371D3-3723-4B9A-840C-1550F7BEE56E}"/>
              </a:ext>
            </a:extLst>
          </p:cNvPr>
          <p:cNvCxnSpPr>
            <a:cxnSpLocks/>
          </p:cNvCxnSpPr>
          <p:nvPr/>
        </p:nvCxnSpPr>
        <p:spPr>
          <a:xfrm>
            <a:off x="3282727" y="395151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4C7B6-7DCA-45F6-B5D1-0532786C6032}"/>
              </a:ext>
            </a:extLst>
          </p:cNvPr>
          <p:cNvSpPr txBox="1"/>
          <p:nvPr/>
        </p:nvSpPr>
        <p:spPr>
          <a:xfrm>
            <a:off x="3722912" y="1248684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域变成了</a:t>
            </a:r>
            <a:r>
              <a:rPr lang="en-US" altLang="zh-CN" dirty="0"/>
              <a:t>head</a:t>
            </a:r>
            <a:r>
              <a:rPr lang="zh-CN" altLang="en-US" dirty="0"/>
              <a:t>接点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CA7BF2-61FC-4BE6-895B-64D4F5D1C819}"/>
              </a:ext>
            </a:extLst>
          </p:cNvPr>
          <p:cNvSpPr/>
          <p:nvPr/>
        </p:nvSpPr>
        <p:spPr>
          <a:xfrm>
            <a:off x="3235568" y="3957365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3 0.01482 L -0.01523 0.01505 C -0.01471 0.02292 -0.01445 0.03149 -0.01367 0.03959 C -0.01341 0.0426 -0.01263 0.04561 -0.01198 0.04838 C -0.01041 0.05625 -0.01002 0.05602 -0.00872 0.06459 C -0.00547 0.08519 -0.01107 0.05625 -0.00547 0.08056 C -0.00443 0.08496 -0.00377 0.09121 -0.00208 0.09538 C -0.00117 0.09746 0.00013 0.09908 0.00117 0.10116 C 0.00182 0.10255 0.00222 0.10417 0.00287 0.10556 C 0.00365 0.10764 0.00443 0.1095 0.00534 0.11135 C 0.00638 0.11343 0.00755 0.11528 0.0086 0.11737 C 0.01185 0.12408 0.00834 0.12084 0.01432 0.12755 C 0.01849 0.13195 0.02149 0.13403 0.02591 0.13635 C 0.02904 0.13797 0.02995 0.13774 0.03334 0.13936 C 0.03932 0.14167 0.03828 0.14121 0.04245 0.14375 C 0.05209 0.1426 0.05456 0.14514 0.06133 0.13936 C 0.06224 0.13843 0.06289 0.13704 0.0638 0.13635 C 0.06602 0.13426 0.07044 0.13056 0.07044 0.13079 C 0.07097 0.12917 0.07396 0.12223 0.07448 0.12014 C 0.07487 0.11875 0.07513 0.11737 0.07539 0.11575 C 0.07565 0.10602 0.07591 0.0963 0.07617 0.08658 C 0.07643 0.07431 0.07656 0.06204 0.07696 0.04977 C 0.07709 0.04746 0.07774 0.04514 0.07787 0.0426 C 0.078 0.03426 0.07787 0.02593 0.07787 0.0176 L 0.07787 0.01899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5" grpId="0"/>
      <p:bldP spid="29" grpId="0" animBg="1"/>
      <p:bldP spid="31" grpId="0"/>
      <p:bldP spid="32" grpId="0" animBg="1"/>
      <p:bldP spid="3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9" y="2451799"/>
            <a:ext cx="6792686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592843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≤区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20BA15-EA3D-4005-9DD3-595721A8BFFD}"/>
              </a:ext>
            </a:extLst>
          </p:cNvPr>
          <p:cNvCxnSpPr>
            <a:endCxn id="12" idx="7"/>
          </p:cNvCxnSpPr>
          <p:nvPr/>
        </p:nvCxnSpPr>
        <p:spPr>
          <a:xfrm flipH="1">
            <a:off x="8542591" y="1668026"/>
            <a:ext cx="802376" cy="931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227153" y="1329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216" y="4283057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943456" y="5360689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9538C3-0696-4554-8052-0883D21B4008}"/>
              </a:ext>
            </a:extLst>
          </p:cNvPr>
          <p:cNvCxnSpPr>
            <a:cxnSpLocks/>
          </p:cNvCxnSpPr>
          <p:nvPr/>
        </p:nvCxnSpPr>
        <p:spPr>
          <a:xfrm flipV="1">
            <a:off x="4095201" y="3155183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4695436" y="4271565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8A96F9-104E-45C0-879B-0BBDA1AED77E}"/>
              </a:ext>
            </a:extLst>
          </p:cNvPr>
          <p:cNvCxnSpPr>
            <a:cxnSpLocks/>
          </p:cNvCxnSpPr>
          <p:nvPr/>
        </p:nvCxnSpPr>
        <p:spPr>
          <a:xfrm flipV="1">
            <a:off x="4969656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BEFAF-56B8-43F0-B914-2328964EFA5A}"/>
              </a:ext>
            </a:extLst>
          </p:cNvPr>
          <p:cNvSpPr txBox="1"/>
          <p:nvPr/>
        </p:nvSpPr>
        <p:spPr>
          <a:xfrm>
            <a:off x="4633755" y="521421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AFB6D29-49FD-4119-9073-F90993924754}"/>
              </a:ext>
            </a:extLst>
          </p:cNvPr>
          <p:cNvSpPr/>
          <p:nvPr/>
        </p:nvSpPr>
        <p:spPr>
          <a:xfrm>
            <a:off x="2909371" y="17206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7623FF1-BBD6-4528-B691-F3D74E4B8062}"/>
              </a:ext>
            </a:extLst>
          </p:cNvPr>
          <p:cNvSpPr/>
          <p:nvPr/>
        </p:nvSpPr>
        <p:spPr>
          <a:xfrm>
            <a:off x="4643168" y="16906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68AA44-BE8F-449D-9DB7-514FE170E1D9}"/>
              </a:ext>
            </a:extLst>
          </p:cNvPr>
          <p:cNvCxnSpPr>
            <a:cxnSpLocks/>
          </p:cNvCxnSpPr>
          <p:nvPr/>
        </p:nvCxnSpPr>
        <p:spPr>
          <a:xfrm>
            <a:off x="2930990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BCB95A-01D3-48DF-8332-5083A17CCF5E}"/>
              </a:ext>
            </a:extLst>
          </p:cNvPr>
          <p:cNvCxnSpPr>
            <a:cxnSpLocks/>
          </p:cNvCxnSpPr>
          <p:nvPr/>
        </p:nvCxnSpPr>
        <p:spPr>
          <a:xfrm>
            <a:off x="4564883" y="250203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0FA3D8-6794-4D93-A30D-6E5E31646403}"/>
              </a:ext>
            </a:extLst>
          </p:cNvPr>
          <p:cNvCxnSpPr>
            <a:cxnSpLocks/>
          </p:cNvCxnSpPr>
          <p:nvPr/>
        </p:nvCxnSpPr>
        <p:spPr>
          <a:xfrm flipV="1">
            <a:off x="5773607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72F6B045-855A-4D1C-BE5D-288D056248AE}"/>
              </a:ext>
            </a:extLst>
          </p:cNvPr>
          <p:cNvSpPr/>
          <p:nvPr/>
        </p:nvSpPr>
        <p:spPr>
          <a:xfrm>
            <a:off x="3308715" y="1548336"/>
            <a:ext cx="381755" cy="20532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D132C1-DFB7-4006-97C8-C9C2315929D1}"/>
              </a:ext>
            </a:extLst>
          </p:cNvPr>
          <p:cNvSpPr txBox="1"/>
          <p:nvPr/>
        </p:nvSpPr>
        <p:spPr>
          <a:xfrm>
            <a:off x="8018293" y="4258840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B8F231-4CFD-4600-AD4E-A5B0929DE7C2}"/>
              </a:ext>
            </a:extLst>
          </p:cNvPr>
          <p:cNvCxnSpPr>
            <a:cxnSpLocks/>
          </p:cNvCxnSpPr>
          <p:nvPr/>
        </p:nvCxnSpPr>
        <p:spPr>
          <a:xfrm flipV="1">
            <a:off x="6642052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>
            <a:extLst>
              <a:ext uri="{FF2B5EF4-FFF2-40B4-BE49-F238E27FC236}">
                <a16:creationId xmlns:a16="http://schemas.microsoft.com/office/drawing/2014/main" id="{2BD12123-9FD5-4125-BB47-2F3461B9B311}"/>
              </a:ext>
            </a:extLst>
          </p:cNvPr>
          <p:cNvSpPr/>
          <p:nvPr/>
        </p:nvSpPr>
        <p:spPr>
          <a:xfrm>
            <a:off x="4195766" y="959950"/>
            <a:ext cx="381755" cy="25781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752C87-6C93-435F-9E4F-7F6AE404C556}"/>
              </a:ext>
            </a:extLst>
          </p:cNvPr>
          <p:cNvCxnSpPr>
            <a:cxnSpLocks/>
          </p:cNvCxnSpPr>
          <p:nvPr/>
        </p:nvCxnSpPr>
        <p:spPr>
          <a:xfrm>
            <a:off x="5438809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82E2BF-B05F-4FBB-A842-87090F108085}"/>
              </a:ext>
            </a:extLst>
          </p:cNvPr>
          <p:cNvCxnSpPr>
            <a:cxnSpLocks/>
          </p:cNvCxnSpPr>
          <p:nvPr/>
        </p:nvCxnSpPr>
        <p:spPr>
          <a:xfrm>
            <a:off x="3751299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24069-B7E1-4155-8CC1-5B81DD7D85A3}"/>
              </a:ext>
            </a:extLst>
          </p:cNvPr>
          <p:cNvSpPr/>
          <p:nvPr/>
        </p:nvSpPr>
        <p:spPr>
          <a:xfrm>
            <a:off x="3718388" y="9660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595563A-1DD7-49FB-8E8A-E0BD9578D1D4}"/>
              </a:ext>
            </a:extLst>
          </p:cNvPr>
          <p:cNvSpPr/>
          <p:nvPr/>
        </p:nvSpPr>
        <p:spPr>
          <a:xfrm>
            <a:off x="5478961" y="9599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E2959A-6EC0-4D4B-A62C-8AF0783F84B7}"/>
              </a:ext>
            </a:extLst>
          </p:cNvPr>
          <p:cNvSpPr txBox="1"/>
          <p:nvPr/>
        </p:nvSpPr>
        <p:spPr>
          <a:xfrm>
            <a:off x="8018293" y="5214214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  <a:p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E982B1-8A8E-40B9-A2F0-70608388734D}"/>
              </a:ext>
            </a:extLst>
          </p:cNvPr>
          <p:cNvCxnSpPr>
            <a:cxnSpLocks/>
          </p:cNvCxnSpPr>
          <p:nvPr/>
        </p:nvCxnSpPr>
        <p:spPr>
          <a:xfrm flipV="1">
            <a:off x="7441965" y="3180182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331BA0-A4F3-47F3-B1DD-EC4997AF38EF}"/>
              </a:ext>
            </a:extLst>
          </p:cNvPr>
          <p:cNvSpPr txBox="1"/>
          <p:nvPr/>
        </p:nvSpPr>
        <p:spPr>
          <a:xfrm>
            <a:off x="163510" y="185229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E348EA-51EC-4A12-9170-EDD58F62F431}"/>
              </a:ext>
            </a:extLst>
          </p:cNvPr>
          <p:cNvCxnSpPr>
            <a:cxnSpLocks/>
          </p:cNvCxnSpPr>
          <p:nvPr/>
        </p:nvCxnSpPr>
        <p:spPr>
          <a:xfrm>
            <a:off x="7075205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AD23E5-2DDE-4029-A07B-E7BC303098F9}"/>
              </a:ext>
            </a:extLst>
          </p:cNvPr>
          <p:cNvCxnSpPr>
            <a:cxnSpLocks/>
          </p:cNvCxnSpPr>
          <p:nvPr/>
        </p:nvCxnSpPr>
        <p:spPr>
          <a:xfrm>
            <a:off x="4699083" y="1749590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14F038D-FA56-4EE7-A24E-23C34AF71BB2}"/>
              </a:ext>
            </a:extLst>
          </p:cNvPr>
          <p:cNvSpPr/>
          <p:nvPr/>
        </p:nvSpPr>
        <p:spPr>
          <a:xfrm>
            <a:off x="4633755" y="4430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B4D4620E-A0FF-4771-9A45-6AB819BF9707}"/>
              </a:ext>
            </a:extLst>
          </p:cNvPr>
          <p:cNvSpPr/>
          <p:nvPr/>
        </p:nvSpPr>
        <p:spPr>
          <a:xfrm>
            <a:off x="7062144" y="44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F15FE2-DBC9-4ADF-A88E-14DE143FEBFD}"/>
              </a:ext>
            </a:extLst>
          </p:cNvPr>
          <p:cNvCxnSpPr>
            <a:cxnSpLocks/>
          </p:cNvCxnSpPr>
          <p:nvPr/>
        </p:nvCxnSpPr>
        <p:spPr>
          <a:xfrm flipV="1">
            <a:off x="8280989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BB663-0371-4FD9-9FB4-7A7A70036BE9}"/>
              </a:ext>
            </a:extLst>
          </p:cNvPr>
          <p:cNvSpPr txBox="1"/>
          <p:nvPr/>
        </p:nvSpPr>
        <p:spPr>
          <a:xfrm>
            <a:off x="8752115" y="11393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）≤区分值（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≤区右移，指针右移，越界，</a:t>
            </a:r>
            <a:endParaRPr lang="en-US" altLang="zh-CN" dirty="0"/>
          </a:p>
          <a:p>
            <a:r>
              <a:rPr lang="zh-CN" altLang="en-US" dirty="0"/>
              <a:t>停止</a:t>
            </a:r>
          </a:p>
        </p:txBody>
      </p:sp>
      <p:sp>
        <p:nvSpPr>
          <p:cNvPr id="57" name="右中括号 56">
            <a:extLst>
              <a:ext uri="{FF2B5EF4-FFF2-40B4-BE49-F238E27FC236}">
                <a16:creationId xmlns:a16="http://schemas.microsoft.com/office/drawing/2014/main" id="{D6F1EFFD-6A8D-44D3-8271-4DFF1F40D36C}"/>
              </a:ext>
            </a:extLst>
          </p:cNvPr>
          <p:cNvSpPr/>
          <p:nvPr/>
        </p:nvSpPr>
        <p:spPr>
          <a:xfrm>
            <a:off x="5099947" y="335281"/>
            <a:ext cx="381755" cy="29299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02BE4F-8338-47E8-84D0-A3A06AF1894D}"/>
              </a:ext>
            </a:extLst>
          </p:cNvPr>
          <p:cNvCxnSpPr>
            <a:cxnSpLocks/>
          </p:cNvCxnSpPr>
          <p:nvPr/>
        </p:nvCxnSpPr>
        <p:spPr>
          <a:xfrm>
            <a:off x="7903867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302CBF-611F-4FE4-A2C6-79E559D43FBE}"/>
              </a:ext>
            </a:extLst>
          </p:cNvPr>
          <p:cNvCxnSpPr>
            <a:cxnSpLocks/>
          </p:cNvCxnSpPr>
          <p:nvPr/>
        </p:nvCxnSpPr>
        <p:spPr>
          <a:xfrm>
            <a:off x="5573282" y="97983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3EDD2DA-1BB1-4CE9-8C5E-A44890025005}"/>
              </a:ext>
            </a:extLst>
          </p:cNvPr>
          <p:cNvSpPr/>
          <p:nvPr/>
        </p:nvSpPr>
        <p:spPr>
          <a:xfrm>
            <a:off x="5532994" y="1062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7A4E565C-E3E0-49A7-8C29-2FEA5B91095A}"/>
              </a:ext>
            </a:extLst>
          </p:cNvPr>
          <p:cNvSpPr/>
          <p:nvPr/>
        </p:nvSpPr>
        <p:spPr>
          <a:xfrm>
            <a:off x="7938674" y="574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33" grpId="0"/>
      <p:bldP spid="34" grpId="0" animBg="1"/>
      <p:bldP spid="35" grpId="0" animBg="1"/>
      <p:bldP spid="40" grpId="0" animBg="1"/>
      <p:bldP spid="41" grpId="0"/>
      <p:bldP spid="43" grpId="0" animBg="1"/>
      <p:bldP spid="46" grpId="0" animBg="1"/>
      <p:bldP spid="47" grpId="0" animBg="1"/>
      <p:bldP spid="48" grpId="0"/>
      <p:bldP spid="50" grpId="0"/>
      <p:bldP spid="53" grpId="0" animBg="1"/>
      <p:bldP spid="54" grpId="0" animBg="1"/>
      <p:bldP spid="56" grpId="0"/>
      <p:bldP spid="57" grpId="0" animBg="1"/>
      <p:bldP spid="60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右中括号 60">
            <a:extLst>
              <a:ext uri="{FF2B5EF4-FFF2-40B4-BE49-F238E27FC236}">
                <a16:creationId xmlns:a16="http://schemas.microsoft.com/office/drawing/2014/main" id="{12B3F81D-4C1A-4DA9-BF91-1742C297A03B}"/>
              </a:ext>
            </a:extLst>
          </p:cNvPr>
          <p:cNvSpPr/>
          <p:nvPr/>
        </p:nvSpPr>
        <p:spPr>
          <a:xfrm rot="10800000">
            <a:off x="9406519" y="1998152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8" y="2451799"/>
            <a:ext cx="7447075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601264" y="251144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406503" y="123617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  <a:r>
              <a:rPr lang="en-US" altLang="zh-CN" sz="3600" dirty="0"/>
              <a:t>-4</a:t>
            </a:r>
            <a:endParaRPr lang="zh-CN" altLang="en-US" sz="3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34" y="4294216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3916817" y="427525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163510" y="5189820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05D9F-E65E-485A-8111-AC5018B4FFA0}"/>
              </a:ext>
            </a:extLst>
          </p:cNvPr>
          <p:cNvSpPr txBox="1"/>
          <p:nvPr/>
        </p:nvSpPr>
        <p:spPr>
          <a:xfrm>
            <a:off x="9635279" y="25006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&gt;</a:t>
            </a:r>
            <a:r>
              <a:rPr lang="zh-CN" altLang="en-US" sz="3600" dirty="0"/>
              <a:t>区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9EEA572-5186-434E-8B89-C2DD60C2A9A8}"/>
              </a:ext>
            </a:extLst>
          </p:cNvPr>
          <p:cNvSpPr/>
          <p:nvPr/>
        </p:nvSpPr>
        <p:spPr>
          <a:xfrm>
            <a:off x="863970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519B42-D9ED-4678-BEDF-9A2B30A3F44B}"/>
              </a:ext>
            </a:extLst>
          </p:cNvPr>
          <p:cNvCxnSpPr>
            <a:cxnSpLocks/>
          </p:cNvCxnSpPr>
          <p:nvPr/>
        </p:nvCxnSpPr>
        <p:spPr>
          <a:xfrm flipV="1">
            <a:off x="4072767" y="3189794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444F21-451C-4E8E-978F-3798F9D8753F}"/>
              </a:ext>
            </a:extLst>
          </p:cNvPr>
          <p:cNvSpPr txBox="1"/>
          <p:nvPr/>
        </p:nvSpPr>
        <p:spPr>
          <a:xfrm>
            <a:off x="82953" y="5875586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B1A3E9-193B-462E-8E3B-BED18EF0AEA4}"/>
              </a:ext>
            </a:extLst>
          </p:cNvPr>
          <p:cNvCxnSpPr>
            <a:cxnSpLocks/>
          </p:cNvCxnSpPr>
          <p:nvPr/>
        </p:nvCxnSpPr>
        <p:spPr>
          <a:xfrm flipV="1">
            <a:off x="4978077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65558B-B7EF-43BA-8213-7B1588BD6F78}"/>
              </a:ext>
            </a:extLst>
          </p:cNvPr>
          <p:cNvCxnSpPr>
            <a:cxnSpLocks/>
          </p:cNvCxnSpPr>
          <p:nvPr/>
        </p:nvCxnSpPr>
        <p:spPr>
          <a:xfrm>
            <a:off x="4607428" y="255343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B534377-1E69-407B-ABC9-7A16B12B954A}"/>
              </a:ext>
            </a:extLst>
          </p:cNvPr>
          <p:cNvCxnSpPr>
            <a:cxnSpLocks/>
          </p:cNvCxnSpPr>
          <p:nvPr/>
        </p:nvCxnSpPr>
        <p:spPr>
          <a:xfrm>
            <a:off x="8610631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90D2A9E-E962-4616-988A-CB49480952E9}"/>
              </a:ext>
            </a:extLst>
          </p:cNvPr>
          <p:cNvSpPr/>
          <p:nvPr/>
        </p:nvSpPr>
        <p:spPr>
          <a:xfrm>
            <a:off x="4607621" y="178544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C2E33C8-82CD-4780-A41D-3D3092E1BC06}"/>
              </a:ext>
            </a:extLst>
          </p:cNvPr>
          <p:cNvSpPr/>
          <p:nvPr/>
        </p:nvSpPr>
        <p:spPr>
          <a:xfrm>
            <a:off x="8598987" y="17916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3E302B31-9315-4A49-BBEA-1BA0669ED56E}"/>
              </a:ext>
            </a:extLst>
          </p:cNvPr>
          <p:cNvSpPr/>
          <p:nvPr/>
        </p:nvSpPr>
        <p:spPr>
          <a:xfrm rot="10800000">
            <a:off x="8634766" y="1615997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CB7B0E-43FD-4ABC-B330-845F006AE2C8}"/>
              </a:ext>
            </a:extLst>
          </p:cNvPr>
          <p:cNvSpPr txBox="1"/>
          <p:nvPr/>
        </p:nvSpPr>
        <p:spPr>
          <a:xfrm>
            <a:off x="3939117" y="5198583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E3253A6-5430-4702-89FE-9BDA0BEA8268}"/>
              </a:ext>
            </a:extLst>
          </p:cNvPr>
          <p:cNvCxnSpPr>
            <a:cxnSpLocks/>
          </p:cNvCxnSpPr>
          <p:nvPr/>
        </p:nvCxnSpPr>
        <p:spPr>
          <a:xfrm>
            <a:off x="4553405" y="185545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AE426C-FF1C-42B6-B4DA-C64868CBC1ED}"/>
              </a:ext>
            </a:extLst>
          </p:cNvPr>
          <p:cNvCxnSpPr>
            <a:cxnSpLocks/>
          </p:cNvCxnSpPr>
          <p:nvPr/>
        </p:nvCxnSpPr>
        <p:spPr>
          <a:xfrm>
            <a:off x="2918118" y="253402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2A2DCEBD-D82B-469A-88DD-CC9483F1DB07}"/>
              </a:ext>
            </a:extLst>
          </p:cNvPr>
          <p:cNvSpPr/>
          <p:nvPr/>
        </p:nvSpPr>
        <p:spPr>
          <a:xfrm>
            <a:off x="4596045" y="113573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EAD4E1F3-A481-4802-BF8C-0A1FAE4AEF5B}"/>
              </a:ext>
            </a:extLst>
          </p:cNvPr>
          <p:cNvSpPr/>
          <p:nvPr/>
        </p:nvSpPr>
        <p:spPr>
          <a:xfrm>
            <a:off x="2915863" y="11170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556C3C-3CC9-42C8-AE6D-7C2A28696440}"/>
              </a:ext>
            </a:extLst>
          </p:cNvPr>
          <p:cNvCxnSpPr>
            <a:cxnSpLocks/>
          </p:cNvCxnSpPr>
          <p:nvPr/>
        </p:nvCxnSpPr>
        <p:spPr>
          <a:xfrm flipV="1">
            <a:off x="5773607" y="3174637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中括号 82">
            <a:extLst>
              <a:ext uri="{FF2B5EF4-FFF2-40B4-BE49-F238E27FC236}">
                <a16:creationId xmlns:a16="http://schemas.microsoft.com/office/drawing/2014/main" id="{268F3373-CE06-43F5-AFD7-7EEA7EF765CC}"/>
              </a:ext>
            </a:extLst>
          </p:cNvPr>
          <p:cNvSpPr/>
          <p:nvPr/>
        </p:nvSpPr>
        <p:spPr>
          <a:xfrm>
            <a:off x="3322265" y="1021849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190490-D617-4357-982A-6BA5803D7132}"/>
              </a:ext>
            </a:extLst>
          </p:cNvPr>
          <p:cNvSpPr txBox="1"/>
          <p:nvPr/>
        </p:nvSpPr>
        <p:spPr>
          <a:xfrm>
            <a:off x="7623800" y="4252329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950339-B096-4419-9D1C-5418B338A1AA}"/>
              </a:ext>
            </a:extLst>
          </p:cNvPr>
          <p:cNvCxnSpPr>
            <a:cxnSpLocks/>
          </p:cNvCxnSpPr>
          <p:nvPr/>
        </p:nvCxnSpPr>
        <p:spPr>
          <a:xfrm>
            <a:off x="5440652" y="259088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7B56B9B-4D6B-42DA-B684-C26EC0926E72}"/>
              </a:ext>
            </a:extLst>
          </p:cNvPr>
          <p:cNvCxnSpPr>
            <a:cxnSpLocks/>
          </p:cNvCxnSpPr>
          <p:nvPr/>
        </p:nvCxnSpPr>
        <p:spPr>
          <a:xfrm>
            <a:off x="3780042" y="251701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中括号 86">
            <a:extLst>
              <a:ext uri="{FF2B5EF4-FFF2-40B4-BE49-F238E27FC236}">
                <a16:creationId xmlns:a16="http://schemas.microsoft.com/office/drawing/2014/main" id="{7EB08544-0E69-410D-A302-E05E583A5B43}"/>
              </a:ext>
            </a:extLst>
          </p:cNvPr>
          <p:cNvSpPr/>
          <p:nvPr/>
        </p:nvSpPr>
        <p:spPr>
          <a:xfrm>
            <a:off x="4191624" y="891438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07DA3F-2560-4A35-8390-30E4C9684B10}"/>
              </a:ext>
            </a:extLst>
          </p:cNvPr>
          <p:cNvCxnSpPr>
            <a:cxnSpLocks/>
          </p:cNvCxnSpPr>
          <p:nvPr/>
        </p:nvCxnSpPr>
        <p:spPr>
          <a:xfrm flipV="1">
            <a:off x="6610975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5BC57-4441-4FBD-81BD-48616F112094}"/>
              </a:ext>
            </a:extLst>
          </p:cNvPr>
          <p:cNvSpPr txBox="1"/>
          <p:nvPr/>
        </p:nvSpPr>
        <p:spPr>
          <a:xfrm>
            <a:off x="7692143" y="5210586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25536D-7534-4FE5-A276-774B46E7A037}"/>
              </a:ext>
            </a:extLst>
          </p:cNvPr>
          <p:cNvCxnSpPr>
            <a:cxnSpLocks/>
          </p:cNvCxnSpPr>
          <p:nvPr/>
        </p:nvCxnSpPr>
        <p:spPr>
          <a:xfrm>
            <a:off x="6196524" y="249266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1837C5B-BFEE-4E3D-9F71-0FB61834F464}"/>
              </a:ext>
            </a:extLst>
          </p:cNvPr>
          <p:cNvCxnSpPr>
            <a:cxnSpLocks/>
          </p:cNvCxnSpPr>
          <p:nvPr/>
        </p:nvCxnSpPr>
        <p:spPr>
          <a:xfrm>
            <a:off x="7923573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21FD9A0E-52FB-4E61-A8BA-7C48EF23D2CD}"/>
              </a:ext>
            </a:extLst>
          </p:cNvPr>
          <p:cNvSpPr/>
          <p:nvPr/>
        </p:nvSpPr>
        <p:spPr>
          <a:xfrm>
            <a:off x="6209370" y="496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13772451-C238-424E-A09A-560589BF5F5B}"/>
              </a:ext>
            </a:extLst>
          </p:cNvPr>
          <p:cNvSpPr/>
          <p:nvPr/>
        </p:nvSpPr>
        <p:spPr>
          <a:xfrm>
            <a:off x="7940358" y="5461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4" name="右中括号 93">
            <a:extLst>
              <a:ext uri="{FF2B5EF4-FFF2-40B4-BE49-F238E27FC236}">
                <a16:creationId xmlns:a16="http://schemas.microsoft.com/office/drawing/2014/main" id="{F8EB8182-ED2A-4CFC-9C6E-077A87F06DAC}"/>
              </a:ext>
            </a:extLst>
          </p:cNvPr>
          <p:cNvSpPr/>
          <p:nvPr/>
        </p:nvSpPr>
        <p:spPr>
          <a:xfrm rot="10800000">
            <a:off x="7885916" y="511242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9288FC7-5B34-4316-8CCD-952C14721AEA}"/>
              </a:ext>
            </a:extLst>
          </p:cNvPr>
          <p:cNvSpPr txBox="1"/>
          <p:nvPr/>
        </p:nvSpPr>
        <p:spPr>
          <a:xfrm>
            <a:off x="7763998" y="6143954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786B48-6716-4779-81FD-E12FE8056238}"/>
              </a:ext>
            </a:extLst>
          </p:cNvPr>
          <p:cNvCxnSpPr>
            <a:cxnSpLocks/>
          </p:cNvCxnSpPr>
          <p:nvPr/>
        </p:nvCxnSpPr>
        <p:spPr>
          <a:xfrm flipV="1">
            <a:off x="7427224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1BE2E75-5255-4726-9254-C8B5D987DEE7}"/>
              </a:ext>
            </a:extLst>
          </p:cNvPr>
          <p:cNvSpPr txBox="1"/>
          <p:nvPr/>
        </p:nvSpPr>
        <p:spPr>
          <a:xfrm>
            <a:off x="292233" y="16683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98" name="右中括号 97">
            <a:extLst>
              <a:ext uri="{FF2B5EF4-FFF2-40B4-BE49-F238E27FC236}">
                <a16:creationId xmlns:a16="http://schemas.microsoft.com/office/drawing/2014/main" id="{2FFBD89C-8685-4002-BE5E-BAFC4DBED274}"/>
              </a:ext>
            </a:extLst>
          </p:cNvPr>
          <p:cNvSpPr/>
          <p:nvPr/>
        </p:nvSpPr>
        <p:spPr>
          <a:xfrm rot="10800000">
            <a:off x="7061767" y="505345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63" grpId="0"/>
      <p:bldP spid="63" grpId="1"/>
      <p:bldP spid="69" grpId="0"/>
      <p:bldP spid="73" grpId="0" animBg="1"/>
      <p:bldP spid="74" grpId="0" animBg="1"/>
      <p:bldP spid="75" grpId="0" animBg="1"/>
      <p:bldP spid="75" grpId="1" animBg="1"/>
      <p:bldP spid="77" grpId="0"/>
      <p:bldP spid="80" grpId="0" animBg="1"/>
      <p:bldP spid="81" grpId="0" animBg="1"/>
      <p:bldP spid="83" grpId="0" animBg="1"/>
      <p:bldP spid="84" grpId="0"/>
      <p:bldP spid="87" grpId="0" animBg="1"/>
      <p:bldP spid="89" grpId="0"/>
      <p:bldP spid="92" grpId="0" animBg="1"/>
      <p:bldP spid="93" grpId="0" animBg="1"/>
      <p:bldP spid="94" grpId="0" animBg="1"/>
      <p:bldP spid="94" grpId="1" animBg="1"/>
      <p:bldP spid="95" grpId="0"/>
      <p:bldP spid="97" grpId="0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6AF01-AB3B-4841-A112-477D33398AB0}"/>
              </a:ext>
            </a:extLst>
          </p:cNvPr>
          <p:cNvSpPr/>
          <p:nvPr/>
        </p:nvSpPr>
        <p:spPr>
          <a:xfrm>
            <a:off x="5657530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49574-0DAA-4D24-8B49-8296F88C3480}"/>
              </a:ext>
            </a:extLst>
          </p:cNvPr>
          <p:cNvSpPr/>
          <p:nvPr/>
        </p:nvSpPr>
        <p:spPr>
          <a:xfrm>
            <a:off x="4845488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A46148-7E08-4591-8D37-463074450F6F}"/>
              </a:ext>
            </a:extLst>
          </p:cNvPr>
          <p:cNvSpPr/>
          <p:nvPr/>
        </p:nvSpPr>
        <p:spPr>
          <a:xfrm>
            <a:off x="6539287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789A6E-D0D2-405F-B21F-BECF1B0F6619}"/>
              </a:ext>
            </a:extLst>
          </p:cNvPr>
          <p:cNvSpPr/>
          <p:nvPr/>
        </p:nvSpPr>
        <p:spPr>
          <a:xfrm>
            <a:off x="7421044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188CDB9-5978-4A13-AAC0-568DDAD3D0E1}"/>
              </a:ext>
            </a:extLst>
          </p:cNvPr>
          <p:cNvSpPr/>
          <p:nvPr/>
        </p:nvSpPr>
        <p:spPr>
          <a:xfrm>
            <a:off x="5926605" y="130899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8C0AC7-A0C6-420A-B9EC-264D660F6085}"/>
              </a:ext>
            </a:extLst>
          </p:cNvPr>
          <p:cNvCxnSpPr>
            <a:cxnSpLocks/>
          </p:cNvCxnSpPr>
          <p:nvPr/>
        </p:nvCxnSpPr>
        <p:spPr>
          <a:xfrm>
            <a:off x="6353960" y="2187200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2920231" y="20453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1653547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2296807" y="2611453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4421156" y="32861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3563491" y="2611453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329BD5-5AED-4F1C-BE43-A39E3DE4BD9F}"/>
              </a:ext>
            </a:extLst>
          </p:cNvPr>
          <p:cNvSpPr/>
          <p:nvPr/>
        </p:nvSpPr>
        <p:spPr>
          <a:xfrm>
            <a:off x="180870" y="834795"/>
            <a:ext cx="2622620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C9C04C1-AA42-4076-965F-A39E1ED5B461}"/>
              </a:ext>
            </a:extLst>
          </p:cNvPr>
          <p:cNvSpPr/>
          <p:nvPr/>
        </p:nvSpPr>
        <p:spPr>
          <a:xfrm>
            <a:off x="271471" y="874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C1E1586-4E47-437B-B563-88952375A03C}"/>
              </a:ext>
            </a:extLst>
          </p:cNvPr>
          <p:cNvSpPr/>
          <p:nvPr/>
        </p:nvSpPr>
        <p:spPr>
          <a:xfrm>
            <a:off x="1105650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7D7754C-08D8-4966-B48E-FD6E86D9AC61}"/>
              </a:ext>
            </a:extLst>
          </p:cNvPr>
          <p:cNvSpPr/>
          <p:nvPr/>
        </p:nvSpPr>
        <p:spPr>
          <a:xfrm>
            <a:off x="1939829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3AA2A3A-2971-4D98-B5EB-D323365790CF}"/>
              </a:ext>
            </a:extLst>
          </p:cNvPr>
          <p:cNvSpPr txBox="1"/>
          <p:nvPr/>
        </p:nvSpPr>
        <p:spPr>
          <a:xfrm>
            <a:off x="3129846" y="102191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C416508-F1F6-4CBC-B7BD-F20ACD555737}"/>
              </a:ext>
            </a:extLst>
          </p:cNvPr>
          <p:cNvSpPr/>
          <p:nvPr/>
        </p:nvSpPr>
        <p:spPr>
          <a:xfrm>
            <a:off x="5416062" y="2611453"/>
            <a:ext cx="968031" cy="77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BA60DE63-547A-463A-A2F8-FD4F0E8144DF}"/>
              </a:ext>
            </a:extLst>
          </p:cNvPr>
          <p:cNvSpPr/>
          <p:nvPr/>
        </p:nvSpPr>
        <p:spPr>
          <a:xfrm>
            <a:off x="7770844" y="20456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0F024323-079E-4367-B39D-E9A77AD46D01}"/>
              </a:ext>
            </a:extLst>
          </p:cNvPr>
          <p:cNvSpPr/>
          <p:nvPr/>
        </p:nvSpPr>
        <p:spPr>
          <a:xfrm>
            <a:off x="6504160" y="31892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0434D25-1556-47D9-8137-4C17E8DD6C25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7147420" y="2611748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C3DED66F-E3A6-4804-85F1-DDA62DDD3ABC}"/>
              </a:ext>
            </a:extLst>
          </p:cNvPr>
          <p:cNvSpPr/>
          <p:nvPr/>
        </p:nvSpPr>
        <p:spPr>
          <a:xfrm>
            <a:off x="9271769" y="32864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3581232-1E5C-4AC4-A147-59D0929C4FC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8414104" y="2611748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0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2920231" y="20453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1653547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2296807" y="2611453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4259744" y="318898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3563491" y="2611453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6329BD5-5AED-4F1C-BE43-A39E3DE4BD9F}"/>
              </a:ext>
            </a:extLst>
          </p:cNvPr>
          <p:cNvSpPr/>
          <p:nvPr/>
        </p:nvSpPr>
        <p:spPr>
          <a:xfrm>
            <a:off x="180870" y="834795"/>
            <a:ext cx="435065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C9C04C1-AA42-4076-965F-A39E1ED5B461}"/>
              </a:ext>
            </a:extLst>
          </p:cNvPr>
          <p:cNvSpPr/>
          <p:nvPr/>
        </p:nvSpPr>
        <p:spPr>
          <a:xfrm>
            <a:off x="271471" y="874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C1E1586-4E47-437B-B563-88952375A03C}"/>
              </a:ext>
            </a:extLst>
          </p:cNvPr>
          <p:cNvSpPr/>
          <p:nvPr/>
        </p:nvSpPr>
        <p:spPr>
          <a:xfrm>
            <a:off x="1105650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7D7754C-08D8-4966-B48E-FD6E86D9AC61}"/>
              </a:ext>
            </a:extLst>
          </p:cNvPr>
          <p:cNvSpPr/>
          <p:nvPr/>
        </p:nvSpPr>
        <p:spPr>
          <a:xfrm>
            <a:off x="1939829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3AA2A3A-2971-4D98-B5EB-D323365790CF}"/>
              </a:ext>
            </a:extLst>
          </p:cNvPr>
          <p:cNvSpPr txBox="1"/>
          <p:nvPr/>
        </p:nvSpPr>
        <p:spPr>
          <a:xfrm>
            <a:off x="4931696" y="102191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C416508-F1F6-4CBC-B7BD-F20ACD555737}"/>
              </a:ext>
            </a:extLst>
          </p:cNvPr>
          <p:cNvSpPr/>
          <p:nvPr/>
        </p:nvSpPr>
        <p:spPr>
          <a:xfrm>
            <a:off x="5416062" y="2611453"/>
            <a:ext cx="968031" cy="771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BA60DE63-547A-463A-A2F8-FD4F0E8144DF}"/>
              </a:ext>
            </a:extLst>
          </p:cNvPr>
          <p:cNvSpPr/>
          <p:nvPr/>
        </p:nvSpPr>
        <p:spPr>
          <a:xfrm>
            <a:off x="7770844" y="204567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9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0F024323-079E-4367-B39D-E9A77AD46D01}"/>
              </a:ext>
            </a:extLst>
          </p:cNvPr>
          <p:cNvSpPr/>
          <p:nvPr/>
        </p:nvSpPr>
        <p:spPr>
          <a:xfrm>
            <a:off x="6504160" y="32861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8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0434D25-1556-47D9-8137-4C17E8DD6C25}"/>
              </a:ext>
            </a:extLst>
          </p:cNvPr>
          <p:cNvCxnSpPr>
            <a:stCxn id="59" idx="3"/>
            <a:endCxn id="60" idx="7"/>
          </p:cNvCxnSpPr>
          <p:nvPr/>
        </p:nvCxnSpPr>
        <p:spPr>
          <a:xfrm flipH="1">
            <a:off x="7147420" y="2611748"/>
            <a:ext cx="733790" cy="771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C3DED66F-E3A6-4804-85F1-DDA62DDD3ABC}"/>
              </a:ext>
            </a:extLst>
          </p:cNvPr>
          <p:cNvSpPr/>
          <p:nvPr/>
        </p:nvSpPr>
        <p:spPr>
          <a:xfrm>
            <a:off x="9271769" y="32864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3581232-1E5C-4AC4-A147-59D0929C4FC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8414104" y="2611748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6CF7DDB0-E037-48CE-9DC8-412375DCC80A}"/>
              </a:ext>
            </a:extLst>
          </p:cNvPr>
          <p:cNvSpPr/>
          <p:nvPr/>
        </p:nvSpPr>
        <p:spPr>
          <a:xfrm>
            <a:off x="2774008" y="8800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A6C6CF4-21EC-4095-8A2E-49F4459A6A2A}"/>
              </a:ext>
            </a:extLst>
          </p:cNvPr>
          <p:cNvSpPr/>
          <p:nvPr/>
        </p:nvSpPr>
        <p:spPr>
          <a:xfrm>
            <a:off x="3594125" y="8749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F104E7C-2032-4902-ADBE-4E03B0FD77FB}"/>
              </a:ext>
            </a:extLst>
          </p:cNvPr>
          <p:cNvSpPr/>
          <p:nvPr/>
        </p:nvSpPr>
        <p:spPr>
          <a:xfrm>
            <a:off x="424400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3EF3647-0D4C-434C-AAD5-F9F3BCB31F29}"/>
              </a:ext>
            </a:extLst>
          </p:cNvPr>
          <p:cNvCxnSpPr>
            <a:endCxn id="21" idx="7"/>
          </p:cNvCxnSpPr>
          <p:nvPr/>
        </p:nvCxnSpPr>
        <p:spPr>
          <a:xfrm flipH="1">
            <a:off x="1067660" y="3754814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BF62FD61-8803-4F3F-ABB4-3B73BE69EEF4}"/>
              </a:ext>
            </a:extLst>
          </p:cNvPr>
          <p:cNvSpPr/>
          <p:nvPr/>
        </p:nvSpPr>
        <p:spPr>
          <a:xfrm>
            <a:off x="3030597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A599837-21D2-4E1E-ADAC-E6FF9F14F29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34344" y="3754814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2FDD782-22B0-441A-86C1-B3968B2CB29F}"/>
              </a:ext>
            </a:extLst>
          </p:cNvPr>
          <p:cNvSpPr/>
          <p:nvPr/>
        </p:nvSpPr>
        <p:spPr>
          <a:xfrm>
            <a:off x="5275013" y="44291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DA72F7-2E9F-4FAD-A30E-79BA920541F7}"/>
              </a:ext>
            </a:extLst>
          </p:cNvPr>
          <p:cNvCxnSpPr>
            <a:endCxn id="25" idx="7"/>
          </p:cNvCxnSpPr>
          <p:nvPr/>
        </p:nvCxnSpPr>
        <p:spPr>
          <a:xfrm flipH="1">
            <a:off x="5918273" y="3851641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ACE3A7B-C0A2-4F81-8292-A0774DAC16A7}"/>
              </a:ext>
            </a:extLst>
          </p:cNvPr>
          <p:cNvSpPr/>
          <p:nvPr/>
        </p:nvSpPr>
        <p:spPr>
          <a:xfrm>
            <a:off x="7881210" y="4332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D448641-5116-48BE-8152-CC0514ADE1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184957" y="3754814"/>
            <a:ext cx="806619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8" grpId="0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1041</Words>
  <Application>Microsoft Office PowerPoint</Application>
  <PresentationFormat>宽屏</PresentationFormat>
  <Paragraphs>310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浩然</cp:lastModifiedBy>
  <cp:revision>34</cp:revision>
  <dcterms:created xsi:type="dcterms:W3CDTF">2020-04-13T12:41:41Z</dcterms:created>
  <dcterms:modified xsi:type="dcterms:W3CDTF">2020-08-11T14:49:41Z</dcterms:modified>
</cp:coreProperties>
</file>