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2B1E2-585E-4F94-AB04-D7901E9A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52DAF-FC6B-4D10-AE83-AEFD491F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6F590-8ADE-4078-94C5-71135D5D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67000-56A2-4DA2-97FE-2EFC0AD5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C8E65-DC4D-405F-A824-D609356C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914AA-64B2-4AD5-A869-3DACFD6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27B45-57CF-4216-B276-2F488E47C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12FC3-EC44-42BC-9ED5-001B0508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68AA7-FF3B-4CE8-8616-C5EA740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30D5E-D85A-4CE4-8CFE-02779DE4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ACC286-627A-468D-9587-42B26A3BC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52E69-405B-45D6-B686-B1A994CE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96AF6-866F-497E-9F90-C9D16F3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9BD1-849C-4ED3-9855-CACD952E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8189E-594C-4235-8A9A-728168A7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6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C40B7-96B1-4BA8-8D9C-440A4BB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3C72E-EF6D-4047-976E-C12DC63F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A3CE-E437-48DF-8EB5-5A5C350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0D336-6253-4535-9C47-4D8ADDCD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CB5AC-D24A-4796-9CCC-3572F90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69268-601B-4AF6-BCD1-36C5006B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54759-E095-4190-98F6-BEEB987F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C9A1B-1CF8-4295-83B7-AA274CBC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D8052-A379-4108-948C-139A030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4542B-4704-495A-A107-9F4E91AD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77D4-7520-403D-A38C-E92ECCD6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D810A-DA76-45F7-B53B-B91DA28B5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8B8DA-1171-490D-8350-C91E40B2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ECF39-FF61-443A-91D4-686966C1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14E59-755F-40B2-A419-0FD5886C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906B-9C31-46FA-A0C5-EB10071D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E2D8-23D9-4A57-BD71-4E914BE6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B9C10-4381-438F-8E16-CA805AD2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13F93-EC9B-490D-929B-17C145D8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1484A-9F3F-464E-B334-6DBC4454C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857B8-B6F6-474E-8E99-2081095E9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C0D52-6538-42B1-9DEC-060EB8FD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6274C0-020C-4FC9-A8D9-6439B7C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543401-7D51-46B4-BBA5-A733A6F1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D1141-171F-4786-9BD3-A0E2EC32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8A340-F5ED-4434-9CDA-0FF9F2DB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103948-03AF-4F86-8B99-FD21A933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2D91C-4AD3-4E34-9BA5-FAA5D581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A073C-6EFE-4EEB-9D7D-2A93C9C8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CD197-BE21-48F5-BAA7-3BEB45E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8131D-0561-4EAB-A262-CC7132CF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7BE56-C8EF-4CCF-814D-656B6081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7D20-3BD7-4CDC-AD3E-829CE69A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ED415-F44C-45FA-A2F3-49DC27FD8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86BF-E9C9-41D5-A3E6-08466031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1DAF2-3334-45EB-93FF-785D1E59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EC21E-49B0-45C3-BA8B-536EE42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F2650-E70B-4F35-B6C8-A6DB9C49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6ADC9-0217-4BFF-9A97-974BCCEC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87A23-7F04-4DC2-8229-4408F020F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F72CF-CE2A-4F72-919D-92C1EB41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53BCC-2F97-47D6-A1E2-6C416837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4AE5C-D54F-4965-A218-E059BBF3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2E039-2ECC-4CB5-A560-FBFD64C7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170F0-1E9D-49DD-B8D7-14BDCA81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4E74D-2C54-4645-9D21-7A9128002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556F-0B30-42C7-9E6A-A60CBEBE0849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B9B27-5943-4190-BA1F-42CB1A97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32AD5-B63D-46B3-BFD4-E1804181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7860-C32E-4F1E-9E1F-FBBAA174A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0AC92-00A1-4D47-9AD9-CB4BD8D9FB4D}"/>
              </a:ext>
            </a:extLst>
          </p:cNvPr>
          <p:cNvSpPr/>
          <p:nvPr/>
        </p:nvSpPr>
        <p:spPr>
          <a:xfrm>
            <a:off x="4171950" y="1076325"/>
            <a:ext cx="27432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FE2315-3B66-43A1-9C94-368C2135F6B4}"/>
              </a:ext>
            </a:extLst>
          </p:cNvPr>
          <p:cNvSpPr/>
          <p:nvPr/>
        </p:nvSpPr>
        <p:spPr>
          <a:xfrm>
            <a:off x="1666875" y="3429000"/>
            <a:ext cx="27432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代理类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958EAE-E851-4B01-9C9A-3326DD056991}"/>
              </a:ext>
            </a:extLst>
          </p:cNvPr>
          <p:cNvSpPr/>
          <p:nvPr/>
        </p:nvSpPr>
        <p:spPr>
          <a:xfrm>
            <a:off x="6410327" y="3428999"/>
            <a:ext cx="3352798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被代理类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436141-4375-4731-B480-87271CC1E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38475" y="2343150"/>
            <a:ext cx="1133475" cy="108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FF9188-D451-4B08-9DBC-1F2F767BE47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915150" y="2343149"/>
            <a:ext cx="1171576" cy="108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0AC92-00A1-4D47-9AD9-CB4BD8D9FB4D}"/>
              </a:ext>
            </a:extLst>
          </p:cNvPr>
          <p:cNvSpPr/>
          <p:nvPr/>
        </p:nvSpPr>
        <p:spPr>
          <a:xfrm>
            <a:off x="4171950" y="1076325"/>
            <a:ext cx="27432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FE2315-3B66-43A1-9C94-368C2135F6B4}"/>
              </a:ext>
            </a:extLst>
          </p:cNvPr>
          <p:cNvSpPr/>
          <p:nvPr/>
        </p:nvSpPr>
        <p:spPr>
          <a:xfrm>
            <a:off x="1666875" y="3429000"/>
            <a:ext cx="27432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代理类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958EAE-E851-4B01-9C9A-3326DD056991}"/>
              </a:ext>
            </a:extLst>
          </p:cNvPr>
          <p:cNvSpPr/>
          <p:nvPr/>
        </p:nvSpPr>
        <p:spPr>
          <a:xfrm>
            <a:off x="6410327" y="3428999"/>
            <a:ext cx="3352798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被代理类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436141-4375-4731-B480-87271CC1E1C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38475" y="2343149"/>
            <a:ext cx="1133475" cy="1085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FF9188-D451-4B08-9DBC-1F2F767BE4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15150" y="2343149"/>
            <a:ext cx="1171576" cy="1085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F0FD8A-6BA9-45C8-9D38-03482979CABD}"/>
              </a:ext>
            </a:extLst>
          </p:cNvPr>
          <p:cNvSpPr/>
          <p:nvPr/>
        </p:nvSpPr>
        <p:spPr>
          <a:xfrm>
            <a:off x="6409694" y="4772340"/>
            <a:ext cx="5142226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实例化被代理类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471CAE-D776-4A5D-BE12-622ACE401DC0}"/>
              </a:ext>
            </a:extLst>
          </p:cNvPr>
          <p:cNvSpPr/>
          <p:nvPr/>
        </p:nvSpPr>
        <p:spPr>
          <a:xfrm>
            <a:off x="568960" y="2570480"/>
            <a:ext cx="5720080" cy="4033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579 L 0.0026 0.00602 C -0.01654 0.00811 -0.01107 0.00811 -0.03828 0.00579 C -0.03971 0.00556 -0.04102 0.00463 -0.04245 0.00417 C -0.04557 0.00371 -0.04857 0.00325 -0.05169 0.00278 C -0.053 0.00232 -0.05443 0.00186 -0.05586 0.00139 C -0.05807 0.00047 -0.06016 -0.00138 -0.0625 -0.00162 L -0.07409 -0.003 C -0.08307 -0.00254 -0.09193 -0.00254 -0.10078 -0.00162 C -0.10248 -0.00138 -0.10417 -0.00069 -0.10586 -0.00023 C -0.10807 0.0007 -0.11016 0.00255 -0.1125 0.00278 L -0.13412 0.00417 L -0.13828 0.00579 C -0.13998 0.00625 -0.14167 0.00672 -0.14336 0.00718 C -0.1444 0.00764 -0.14557 0.00834 -0.14662 0.0088 C -0.14831 0.00926 -0.15 0.00973 -0.15169 0.01019 C -0.153 0.01065 -0.15443 0.01135 -0.15586 0.01158 C -0.15833 0.01227 -0.16081 0.0125 -0.16328 0.0132 C -0.16498 0.01343 -0.16667 0.01412 -0.16836 0.01459 C -0.19349 0.01343 -0.19701 0.01181 -0.21745 0.01459 C -0.22162 0.01528 -0.22357 0.01621 -0.22748 0.0176 C -0.22917 0.01806 -0.23086 0.01852 -0.23255 0.01899 C -0.23529 0.01991 -0.23802 0.02153 -0.24089 0.022 C -0.25 0.02362 -0.25912 0.02408 -0.26836 0.025 C -0.27031 0.02547 -0.27227 0.02547 -0.27422 0.02639 C -0.28438 0.03172 -0.27539 0.03079 -0.28581 0.03241 C -0.2944 0.03357 -0.31172 0.03542 -0.31172 0.03565 C -0.31602 0.0345 -0.3207 0.0345 -0.325 0.03241 C -0.32669 0.03149 -0.32839 0.03056 -0.32995 0.0294 C -0.33281 0.02732 -0.33542 0.02431 -0.33828 0.02338 L -0.34336 0.022 C -0.3444 0.02107 -0.34557 0.01991 -0.34662 0.01899 C -0.34753 0.01852 -0.34844 0.01829 -0.34922 0.0176 C -0.35261 0.01459 -0.35169 0.01227 -0.35664 0.01158 L -0.36914 0.01019 C -0.37669 0.01065 -0.38425 0.01088 -0.39167 0.01158 C -0.39362 0.01181 -0.39557 0.0125 -0.39753 0.0132 C -0.40443 0.01551 -0.39414 0.01389 -0.40417 0.01621 C -0.40755 0.01667 -0.41081 0.01713 -0.41419 0.0176 C -0.42123 0.02176 -0.41745 0.02061 -0.42578 0.02061 L -0.42578 0.02084 " pathEditMode="relative" rAng="0" ptsTypes="AAAAAAAAAAAAAAAAAAAAAAAAAAAAAAAAAAAA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19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1" animBg="1"/>
      <p:bldP spid="12" grpId="2" animBg="1"/>
      <p:bldP spid="12" grpId="3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孙 浩然</cp:lastModifiedBy>
  <cp:revision>4</cp:revision>
  <dcterms:created xsi:type="dcterms:W3CDTF">2020-04-14T00:44:56Z</dcterms:created>
  <dcterms:modified xsi:type="dcterms:W3CDTF">2020-04-14T02:41:21Z</dcterms:modified>
</cp:coreProperties>
</file>