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7" r:id="rId2"/>
    <p:sldId id="25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孙 浩然" initials="孙" lastIdx="1" clrIdx="0">
    <p:extLst>
      <p:ext uri="{19B8F6BF-5375-455C-9EA6-DF929625EA0E}">
        <p15:presenceInfo xmlns:p15="http://schemas.microsoft.com/office/powerpoint/2012/main" userId="7e98af8dca3cb50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9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16T20:54:01.459" idx="1">
    <p:pos x="10" y="10"/>
    <p:text>递归原理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A6B32-0A5F-4AF7-AACB-101EF161AF5F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AB8BF-8C38-45E1-922D-85AF3569A1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826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第二章、链表</a:t>
            </a:r>
            <a:r>
              <a:rPr lang="en-US" altLang="zh-CN" dirty="0"/>
              <a:t>——</a:t>
            </a:r>
            <a:r>
              <a:rPr lang="zh-CN" altLang="en-US" dirty="0"/>
              <a:t>单链表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AB8BF-8C38-45E1-922D-85AF3569A10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131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9.6 </a:t>
            </a:r>
            <a:r>
              <a:rPr lang="zh-CN" altLang="en-US" dirty="0"/>
              <a:t>荷兰国旗问题</a:t>
            </a:r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AB8BF-8C38-45E1-922D-85AF3569A10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208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9.6 </a:t>
            </a:r>
            <a:r>
              <a:rPr lang="zh-CN" altLang="en-US" dirty="0"/>
              <a:t>荷兰国旗问题</a:t>
            </a:r>
            <a:r>
              <a:rPr lang="en-US" altLang="zh-CN" dirty="0"/>
              <a:t>-2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AB8BF-8C38-45E1-922D-85AF3569A10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406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异或运算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AB8BF-8C38-45E1-922D-85AF3569A10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461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递归原理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AB8BF-8C38-45E1-922D-85AF3569A10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371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归并排序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AB8BF-8C38-45E1-922D-85AF3569A10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108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完全二叉树概念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AB8BF-8C38-45E1-922D-85AF3569A10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695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基本原理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AB8BF-8C38-45E1-922D-85AF3569A10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027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大根堆概念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AB8BF-8C38-45E1-922D-85AF3569A10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687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大根堆理论过程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AB8BF-8C38-45E1-922D-85AF3569A10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753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大根堆理论过程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AB8BF-8C38-45E1-922D-85AF3569A10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462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C4332-280C-4809-B499-71C238A80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917B9E-5773-4165-B964-6ADCD8463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BF66B5-8A64-4180-89C4-BE6C8501C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218-5668-4670-9FA5-EE998BAB2E50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F7C6AA-184A-44AD-8E33-AB6C7FF68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F32BC3-1640-4AFC-B9C8-F534F74D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769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68862-5202-46F9-A92E-98545AA46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D6A566-96AF-43B5-8BBD-063AB1995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EF321B-0D84-4C7A-82E7-A962B34F6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218-5668-4670-9FA5-EE998BAB2E50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0E8B4E-7CDE-4550-AF3D-2BE7436B7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35F9DD-7B97-4A35-B2F2-EF735A697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073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A6E242-C335-47E8-88B7-1F94397979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EBE168-6FB8-4D67-B4E1-18AC327D7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5EB11E-01C5-4AF0-B71E-82A8563B4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218-5668-4670-9FA5-EE998BAB2E50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922500-AA1F-4B25-806B-3FB10AC29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72E2C0-4E45-42E7-A9C2-50E3BAE5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15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782C9-1090-452B-A5EC-CE5A954E4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C8EA74-39D0-4E40-9D06-C9F9E7BE7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11AA59-7CEB-4DDC-BB88-5FBB437CB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218-5668-4670-9FA5-EE998BAB2E50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55D0A4-FD43-4A36-B0FE-51A2F9D3D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E0F0EC-1FD9-44FA-855A-99373A0CF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575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9C6799-BC35-4B09-B6C5-C8CCBCBBA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CB9A2B-C939-4B93-9A15-54F859BA4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8C4E8D-8461-495B-86EC-14E5EEE42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218-5668-4670-9FA5-EE998BAB2E50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591957-3437-4CF5-99E8-170A264DA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6A0AE0-4758-4439-8925-AAA38ABE2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399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0B3AB-3569-4119-8D69-D64D0B83F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44D779-E54E-4ED2-839F-F511C39215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BD1145-39BC-4FAA-8063-4D651B02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84996F-B56F-4EA8-981D-23B1C5691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218-5668-4670-9FA5-EE998BAB2E50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CC9172-8F52-46B0-A025-4C0C5530B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BF6010-BA58-4FFB-B046-AFFC27A8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49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1F08A-1334-4D57-96B6-3E08DDABA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E7A916-EA32-4487-8243-4FCC95A32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FF728E-5165-4303-B9C7-51E4729EF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F09B23-8A2D-4850-A142-CE675D8E11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44666D-4FEF-486A-90AE-B0FA8DEBB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387F66-50B9-423F-94C8-C21AFB4D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218-5668-4670-9FA5-EE998BAB2E50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99F8B9-F755-447F-A8C4-57FE00D3E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31A601-1CEC-4083-85E2-E3991CABF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58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BC22DB-6FED-4AB9-BD12-7021FCA3D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88F517-0CEF-44E4-B434-5EBDE1F74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218-5668-4670-9FA5-EE998BAB2E50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9CDD8F-F15A-43D4-AAD4-378C23F99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6F76A2-667A-4B1F-A0B8-FB1CAF60E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034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897819-DCD3-4C5A-B51E-242C44EEA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218-5668-4670-9FA5-EE998BAB2E50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7FE19C-F38B-44A4-A358-DEE1BD78D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14E77C-AE94-4BBC-99C8-B936CC99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789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97261D-4FAD-4978-A77F-511E67C31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C4F0F0-4B60-433E-9525-8A4A64D31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50EC2B-F875-49F4-8479-ABE07D636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0A1BA3-954A-469C-A236-2588C10DE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218-5668-4670-9FA5-EE998BAB2E50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83881B-A104-4BC9-A65C-A8BF81031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D09B64-A3C6-463A-80D0-66B124DAA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5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25B1DC-F58D-4C20-AB39-6F2B24FB0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0B8F28-1ABB-4FD0-A078-5DB6A06B64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10E5FD-58A5-4D9F-8B13-E574BF25A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B0297F-DB38-4A69-8D0C-CA69C4B68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218-5668-4670-9FA5-EE998BAB2E50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39D416-C95F-452C-B962-090A4DE2A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B8467A-BFC7-4447-BF95-DADC76AD2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31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A6F0FA-9396-434A-8430-3AD22AA24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F1CA50-B084-45EE-913B-912909209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414AD5-985C-40A7-8349-D75A240E7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92218-5668-4670-9FA5-EE998BAB2E50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CCB269-69BD-447B-A107-2E4562F1AF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A9DAC0-E3FF-418F-BA29-ABAA49DB5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11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50702C2-D70F-4B91-8E1B-B617E800C9B6}"/>
              </a:ext>
            </a:extLst>
          </p:cNvPr>
          <p:cNvSpPr/>
          <p:nvPr/>
        </p:nvSpPr>
        <p:spPr>
          <a:xfrm>
            <a:off x="2280976" y="3969099"/>
            <a:ext cx="954593" cy="582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数据域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C3C90D9-7437-454A-8B81-58F09BB9C2FE}"/>
              </a:ext>
            </a:extLst>
          </p:cNvPr>
          <p:cNvSpPr/>
          <p:nvPr/>
        </p:nvSpPr>
        <p:spPr>
          <a:xfrm>
            <a:off x="3235569" y="3969099"/>
            <a:ext cx="954593" cy="582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r>
              <a:rPr lang="zh-CN" altLang="en-US" dirty="0"/>
              <a:t>域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DD5042D-5E42-4967-9A24-681118BF0480}"/>
              </a:ext>
            </a:extLst>
          </p:cNvPr>
          <p:cNvSpPr/>
          <p:nvPr/>
        </p:nvSpPr>
        <p:spPr>
          <a:xfrm>
            <a:off x="2758272" y="2846196"/>
            <a:ext cx="954593" cy="582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头节点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C8E482B-ADE0-4A42-A584-54741E2C7258}"/>
              </a:ext>
            </a:extLst>
          </p:cNvPr>
          <p:cNvCxnSpPr>
            <a:stCxn id="18" idx="2"/>
          </p:cNvCxnSpPr>
          <p:nvPr/>
        </p:nvCxnSpPr>
        <p:spPr>
          <a:xfrm>
            <a:off x="3235569" y="3429000"/>
            <a:ext cx="0" cy="540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74B13001-89DE-4AA3-AED4-FB5D81591649}"/>
              </a:ext>
            </a:extLst>
          </p:cNvPr>
          <p:cNvSpPr txBox="1"/>
          <p:nvPr/>
        </p:nvSpPr>
        <p:spPr>
          <a:xfrm>
            <a:off x="261064" y="360155"/>
            <a:ext cx="3265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头节点的下一个节点</a:t>
            </a:r>
            <a:r>
              <a:rPr lang="en-US" altLang="zh-CN" dirty="0" err="1"/>
              <a:t>head.next</a:t>
            </a:r>
            <a:r>
              <a:rPr lang="zh-CN" altLang="en-US" dirty="0"/>
              <a:t>放到他兄弟</a:t>
            </a:r>
            <a:r>
              <a:rPr lang="en-US" altLang="zh-CN" dirty="0"/>
              <a:t>next</a:t>
            </a:r>
            <a:r>
              <a:rPr lang="zh-CN" altLang="en-US" dirty="0"/>
              <a:t>域中</a:t>
            </a:r>
            <a:endParaRPr lang="en-US" altLang="zh-CN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C7A8B4B-0B90-4AB8-8EDB-352A987B5550}"/>
              </a:ext>
            </a:extLst>
          </p:cNvPr>
          <p:cNvSpPr/>
          <p:nvPr/>
        </p:nvSpPr>
        <p:spPr>
          <a:xfrm>
            <a:off x="2280975" y="3969099"/>
            <a:ext cx="954593" cy="582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数据域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C2750BF-7314-431A-9013-BFC4937E73E4}"/>
              </a:ext>
            </a:extLst>
          </p:cNvPr>
          <p:cNvSpPr txBox="1"/>
          <p:nvPr/>
        </p:nvSpPr>
        <p:spPr>
          <a:xfrm>
            <a:off x="261064" y="1223419"/>
            <a:ext cx="3265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头节点的下一个节点</a:t>
            </a:r>
            <a:r>
              <a:rPr lang="en-US" altLang="zh-CN" dirty="0" err="1"/>
              <a:t>head.next</a:t>
            </a:r>
            <a:r>
              <a:rPr lang="zh-CN" altLang="en-US" dirty="0"/>
              <a:t>直接等于上一个接点</a:t>
            </a:r>
            <a:endParaRPr lang="en-US" altLang="zh-CN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2C2D3CD-3233-48DE-99DB-B9EBD2158EC7}"/>
              </a:ext>
            </a:extLst>
          </p:cNvPr>
          <p:cNvSpPr/>
          <p:nvPr/>
        </p:nvSpPr>
        <p:spPr>
          <a:xfrm>
            <a:off x="612949" y="3969099"/>
            <a:ext cx="1190729" cy="582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辅助接点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AE45C2D-C32E-4F16-A505-57FED1FE2FE4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1668026" y="4250453"/>
            <a:ext cx="612949" cy="10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BC623AD-420A-43FC-99F4-85B996762268}"/>
              </a:ext>
            </a:extLst>
          </p:cNvPr>
          <p:cNvSpPr txBox="1"/>
          <p:nvPr/>
        </p:nvSpPr>
        <p:spPr>
          <a:xfrm>
            <a:off x="3722912" y="339253"/>
            <a:ext cx="326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当前节点记为上一个接点</a:t>
            </a:r>
            <a:endParaRPr lang="en-US" altLang="zh-CN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E291FD0-CA3E-4C73-8D04-717336603C39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3712865" y="3137598"/>
            <a:ext cx="6983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FABF1272-1F46-4082-957C-BAD6B38A1306}"/>
              </a:ext>
            </a:extLst>
          </p:cNvPr>
          <p:cNvSpPr/>
          <p:nvPr/>
        </p:nvSpPr>
        <p:spPr>
          <a:xfrm>
            <a:off x="4426297" y="2806002"/>
            <a:ext cx="1190729" cy="582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辅助接点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7EB371D3-3723-4B9A-840C-1550F7BEE56E}"/>
              </a:ext>
            </a:extLst>
          </p:cNvPr>
          <p:cNvCxnSpPr>
            <a:cxnSpLocks/>
          </p:cNvCxnSpPr>
          <p:nvPr/>
        </p:nvCxnSpPr>
        <p:spPr>
          <a:xfrm>
            <a:off x="3282727" y="3951515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75F4C7B6-7DCA-45F6-B5D1-0532786C6032}"/>
              </a:ext>
            </a:extLst>
          </p:cNvPr>
          <p:cNvSpPr txBox="1"/>
          <p:nvPr/>
        </p:nvSpPr>
        <p:spPr>
          <a:xfrm>
            <a:off x="3722912" y="1248684"/>
            <a:ext cx="326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Next</a:t>
            </a:r>
            <a:r>
              <a:rPr lang="zh-CN" altLang="en-US" dirty="0"/>
              <a:t>域变成了</a:t>
            </a:r>
            <a:r>
              <a:rPr lang="en-US" altLang="zh-CN" dirty="0"/>
              <a:t>head</a:t>
            </a:r>
            <a:r>
              <a:rPr lang="zh-CN" altLang="en-US" dirty="0"/>
              <a:t>接点</a:t>
            </a:r>
            <a:endParaRPr lang="en-US" altLang="zh-CN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BCA7BF2-61FC-4BE6-895B-64D4F5D1C819}"/>
              </a:ext>
            </a:extLst>
          </p:cNvPr>
          <p:cNvSpPr/>
          <p:nvPr/>
        </p:nvSpPr>
        <p:spPr>
          <a:xfrm>
            <a:off x="3235568" y="3957365"/>
            <a:ext cx="954593" cy="582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头节点</a:t>
            </a:r>
          </a:p>
        </p:txBody>
      </p:sp>
    </p:spTree>
    <p:extLst>
      <p:ext uri="{BB962C8B-B14F-4D97-AF65-F5344CB8AC3E}">
        <p14:creationId xmlns:p14="http://schemas.microsoft.com/office/powerpoint/2010/main" val="232106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23 0.01482 L -0.01523 0.01505 C -0.01471 0.02292 -0.01445 0.03149 -0.01367 0.03959 C -0.01341 0.0426 -0.01263 0.04561 -0.01198 0.04838 C -0.01041 0.05625 -0.01002 0.05602 -0.00872 0.06459 C -0.00547 0.08519 -0.01107 0.05625 -0.00547 0.08056 C -0.00443 0.08496 -0.00377 0.09121 -0.00208 0.09538 C -0.00117 0.09746 0.00013 0.09908 0.00117 0.10116 C 0.00182 0.10255 0.00222 0.10417 0.00287 0.10556 C 0.00365 0.10764 0.00443 0.1095 0.00534 0.11135 C 0.00638 0.11343 0.00755 0.11528 0.0086 0.11737 C 0.01185 0.12408 0.00834 0.12084 0.01432 0.12755 C 0.01849 0.13195 0.02149 0.13403 0.02591 0.13635 C 0.02904 0.13797 0.02995 0.13774 0.03334 0.13936 C 0.03932 0.14167 0.03828 0.14121 0.04245 0.14375 C 0.05209 0.1426 0.05456 0.14514 0.06133 0.13936 C 0.06224 0.13843 0.06289 0.13704 0.0638 0.13635 C 0.06602 0.13426 0.07044 0.13056 0.07044 0.13079 C 0.07097 0.12917 0.07396 0.12223 0.07448 0.12014 C 0.07487 0.11875 0.07513 0.11737 0.07539 0.11575 C 0.07565 0.10602 0.07591 0.0963 0.07617 0.08658 C 0.07643 0.07431 0.07656 0.06204 0.07696 0.04977 C 0.07709 0.04746 0.07774 0.04514 0.07787 0.0426 C 0.078 0.03426 0.07787 0.02593 0.07787 0.0176 L 0.07787 0.01899 " pathEditMode="relative" rAng="0" ptsTypes="AAAAAAAAAAAAAAAAAAAAAAAAA">
                                      <p:cBhvr>
                                        <p:cTn id="1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48" y="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1" grpId="0"/>
      <p:bldP spid="22" grpId="0" animBg="1"/>
      <p:bldP spid="25" grpId="0"/>
      <p:bldP spid="29" grpId="0" animBg="1"/>
      <p:bldP spid="31" grpId="0"/>
      <p:bldP spid="32" grpId="0" animBg="1"/>
      <p:bldP spid="32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>
            <a:extLst>
              <a:ext uri="{FF2B5EF4-FFF2-40B4-BE49-F238E27FC236}">
                <a16:creationId xmlns:a16="http://schemas.microsoft.com/office/drawing/2014/main" id="{957884C5-99A5-4FD1-9B39-786459650B22}"/>
              </a:ext>
            </a:extLst>
          </p:cNvPr>
          <p:cNvSpPr/>
          <p:nvPr/>
        </p:nvSpPr>
        <p:spPr>
          <a:xfrm>
            <a:off x="257233" y="253049"/>
            <a:ext cx="4944617" cy="753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接点 38">
            <a:extLst>
              <a:ext uri="{FF2B5EF4-FFF2-40B4-BE49-F238E27FC236}">
                <a16:creationId xmlns:a16="http://schemas.microsoft.com/office/drawing/2014/main" id="{2E3BD1F0-0AA2-4039-8687-A2D38CC58E4E}"/>
              </a:ext>
            </a:extLst>
          </p:cNvPr>
          <p:cNvSpPr/>
          <p:nvPr/>
        </p:nvSpPr>
        <p:spPr>
          <a:xfrm>
            <a:off x="301616" y="30145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40" name="流程图: 接点 39">
            <a:extLst>
              <a:ext uri="{FF2B5EF4-FFF2-40B4-BE49-F238E27FC236}">
                <a16:creationId xmlns:a16="http://schemas.microsoft.com/office/drawing/2014/main" id="{7A498C70-D697-4970-A236-01BF9C631CB5}"/>
              </a:ext>
            </a:extLst>
          </p:cNvPr>
          <p:cNvSpPr/>
          <p:nvPr/>
        </p:nvSpPr>
        <p:spPr>
          <a:xfrm>
            <a:off x="1135795" y="30144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1" name="流程图: 接点 40">
            <a:extLst>
              <a:ext uri="{FF2B5EF4-FFF2-40B4-BE49-F238E27FC236}">
                <a16:creationId xmlns:a16="http://schemas.microsoft.com/office/drawing/2014/main" id="{2A94C4A3-DB57-4BAF-AB40-E388BE051EC5}"/>
              </a:ext>
            </a:extLst>
          </p:cNvPr>
          <p:cNvSpPr/>
          <p:nvPr/>
        </p:nvSpPr>
        <p:spPr>
          <a:xfrm>
            <a:off x="1999537" y="325524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2" name="流程图: 接点 41">
            <a:extLst>
              <a:ext uri="{FF2B5EF4-FFF2-40B4-BE49-F238E27FC236}">
                <a16:creationId xmlns:a16="http://schemas.microsoft.com/office/drawing/2014/main" id="{D2B826B4-39B1-48F6-BEA8-06AFB501F384}"/>
              </a:ext>
            </a:extLst>
          </p:cNvPr>
          <p:cNvSpPr/>
          <p:nvPr/>
        </p:nvSpPr>
        <p:spPr>
          <a:xfrm>
            <a:off x="2844429" y="311498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3" name="流程图: 接点 42">
            <a:extLst>
              <a:ext uri="{FF2B5EF4-FFF2-40B4-BE49-F238E27FC236}">
                <a16:creationId xmlns:a16="http://schemas.microsoft.com/office/drawing/2014/main" id="{7F610D5D-E357-4A1E-B4A2-35A587DBDB34}"/>
              </a:ext>
            </a:extLst>
          </p:cNvPr>
          <p:cNvSpPr/>
          <p:nvPr/>
        </p:nvSpPr>
        <p:spPr>
          <a:xfrm>
            <a:off x="3625794" y="30954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8" name="流程图: 接点 57">
            <a:extLst>
              <a:ext uri="{FF2B5EF4-FFF2-40B4-BE49-F238E27FC236}">
                <a16:creationId xmlns:a16="http://schemas.microsoft.com/office/drawing/2014/main" id="{284E0DBE-EFC2-48F9-B5BD-AE40A44309EE}"/>
              </a:ext>
            </a:extLst>
          </p:cNvPr>
          <p:cNvSpPr/>
          <p:nvPr/>
        </p:nvSpPr>
        <p:spPr>
          <a:xfrm>
            <a:off x="5704434" y="2586651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0A545AD7-89E7-4206-AEC3-82049F4CD93F}"/>
              </a:ext>
            </a:extLst>
          </p:cNvPr>
          <p:cNvSpPr/>
          <p:nvPr/>
        </p:nvSpPr>
        <p:spPr>
          <a:xfrm>
            <a:off x="4448224" y="3723790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F45283D3-77C2-4807-9EEC-79557B18B455}"/>
              </a:ext>
            </a:extLst>
          </p:cNvPr>
          <p:cNvCxnSpPr>
            <a:stCxn id="58" idx="3"/>
            <a:endCxn id="59" idx="7"/>
          </p:cNvCxnSpPr>
          <p:nvPr/>
        </p:nvCxnSpPr>
        <p:spPr>
          <a:xfrm flipH="1">
            <a:off x="5091484" y="3152720"/>
            <a:ext cx="723316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流程图: 接点 60">
            <a:extLst>
              <a:ext uri="{FF2B5EF4-FFF2-40B4-BE49-F238E27FC236}">
                <a16:creationId xmlns:a16="http://schemas.microsoft.com/office/drawing/2014/main" id="{0113D8A9-D57C-4600-A8A6-8E11504ABB85}"/>
              </a:ext>
            </a:extLst>
          </p:cNvPr>
          <p:cNvSpPr/>
          <p:nvPr/>
        </p:nvSpPr>
        <p:spPr>
          <a:xfrm>
            <a:off x="7447823" y="382091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106D938F-F111-4C7B-A339-8266E691543B}"/>
              </a:ext>
            </a:extLst>
          </p:cNvPr>
          <p:cNvCxnSpPr>
            <a:cxnSpLocks/>
            <a:stCxn id="58" idx="5"/>
            <a:endCxn id="61" idx="1"/>
          </p:cNvCxnSpPr>
          <p:nvPr/>
        </p:nvCxnSpPr>
        <p:spPr>
          <a:xfrm>
            <a:off x="6347694" y="3152720"/>
            <a:ext cx="1210495" cy="7653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流程图: 接点 62">
            <a:extLst>
              <a:ext uri="{FF2B5EF4-FFF2-40B4-BE49-F238E27FC236}">
                <a16:creationId xmlns:a16="http://schemas.microsoft.com/office/drawing/2014/main" id="{1974DCD6-546F-41F7-9FEA-FB307EC5B7B2}"/>
              </a:ext>
            </a:extLst>
          </p:cNvPr>
          <p:cNvSpPr/>
          <p:nvPr/>
        </p:nvSpPr>
        <p:spPr>
          <a:xfrm>
            <a:off x="3263440" y="4819897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13BAFC4B-2F54-460B-8978-71F15D8C65E5}"/>
              </a:ext>
            </a:extLst>
          </p:cNvPr>
          <p:cNvCxnSpPr>
            <a:endCxn id="63" idx="7"/>
          </p:cNvCxnSpPr>
          <p:nvPr/>
        </p:nvCxnSpPr>
        <p:spPr>
          <a:xfrm flipH="1">
            <a:off x="3906700" y="4248827"/>
            <a:ext cx="723316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流程图: 接点 64">
            <a:extLst>
              <a:ext uri="{FF2B5EF4-FFF2-40B4-BE49-F238E27FC236}">
                <a16:creationId xmlns:a16="http://schemas.microsoft.com/office/drawing/2014/main" id="{8F067BF6-48E3-4F91-B558-F0BFF042027A}"/>
              </a:ext>
            </a:extLst>
          </p:cNvPr>
          <p:cNvSpPr/>
          <p:nvPr/>
        </p:nvSpPr>
        <p:spPr>
          <a:xfrm>
            <a:off x="5604542" y="486092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7F479B5C-2028-453D-A0B1-3A894266E4D9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5107314" y="4289859"/>
            <a:ext cx="607594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流程图: 接点 76">
            <a:extLst>
              <a:ext uri="{FF2B5EF4-FFF2-40B4-BE49-F238E27FC236}">
                <a16:creationId xmlns:a16="http://schemas.microsoft.com/office/drawing/2014/main" id="{942088B4-4BFD-4415-84F8-8C75C50915C7}"/>
              </a:ext>
            </a:extLst>
          </p:cNvPr>
          <p:cNvSpPr/>
          <p:nvPr/>
        </p:nvSpPr>
        <p:spPr>
          <a:xfrm>
            <a:off x="6548758" y="4819896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C344C046-3C67-47D5-84C1-3306AD2C1DC9}"/>
              </a:ext>
            </a:extLst>
          </p:cNvPr>
          <p:cNvCxnSpPr>
            <a:cxnSpLocks/>
            <a:stCxn id="61" idx="3"/>
            <a:endCxn id="77" idx="7"/>
          </p:cNvCxnSpPr>
          <p:nvPr/>
        </p:nvCxnSpPr>
        <p:spPr>
          <a:xfrm flipH="1">
            <a:off x="7192018" y="4386981"/>
            <a:ext cx="366171" cy="5300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DE9537AA-A331-47D6-8702-BB74F770906B}"/>
              </a:ext>
            </a:extLst>
          </p:cNvPr>
          <p:cNvSpPr txBox="1"/>
          <p:nvPr/>
        </p:nvSpPr>
        <p:spPr>
          <a:xfrm>
            <a:off x="7192018" y="1408433"/>
            <a:ext cx="3812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8</a:t>
            </a:r>
            <a:r>
              <a:rPr lang="zh-CN" altLang="en-US" dirty="0"/>
              <a:t>互换之后，</a:t>
            </a:r>
            <a:r>
              <a:rPr lang="en-US" altLang="zh-CN" dirty="0"/>
              <a:t>8</a:t>
            </a:r>
            <a:r>
              <a:rPr lang="zh-CN" altLang="en-US" dirty="0"/>
              <a:t>断开，</a:t>
            </a:r>
            <a:r>
              <a:rPr lang="en-US" altLang="zh-CN" dirty="0"/>
              <a:t>size</a:t>
            </a:r>
            <a:r>
              <a:rPr lang="zh-CN" altLang="en-US" dirty="0"/>
              <a:t>变为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开始大根堆定义条件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F62BA7E2-369B-4956-B060-EE72E1EA3EA6}"/>
              </a:ext>
            </a:extLst>
          </p:cNvPr>
          <p:cNvSpPr txBox="1"/>
          <p:nvPr/>
        </p:nvSpPr>
        <p:spPr>
          <a:xfrm>
            <a:off x="7434094" y="2395998"/>
            <a:ext cx="459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7&gt;5,</a:t>
            </a:r>
            <a:r>
              <a:rPr lang="zh-CN" altLang="en-US" dirty="0"/>
              <a:t>所以不用换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AF06585F-1CB8-4755-BBAB-27427513FE2E}"/>
              </a:ext>
            </a:extLst>
          </p:cNvPr>
          <p:cNvSpPr txBox="1"/>
          <p:nvPr/>
        </p:nvSpPr>
        <p:spPr>
          <a:xfrm>
            <a:off x="600530" y="3840133"/>
            <a:ext cx="258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6&gt;4,</a:t>
            </a:r>
            <a:r>
              <a:rPr lang="zh-CN" altLang="en-US" dirty="0"/>
              <a:t>不换</a:t>
            </a: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4DF0EFD4-D85B-40EB-B9E0-3C404FAC9B75}"/>
              </a:ext>
            </a:extLst>
          </p:cNvPr>
          <p:cNvSpPr txBox="1"/>
          <p:nvPr/>
        </p:nvSpPr>
        <p:spPr>
          <a:xfrm>
            <a:off x="9451687" y="4091888"/>
            <a:ext cx="2641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>
                <a:solidFill>
                  <a:srgbClr val="FF0000"/>
                </a:solidFill>
              </a:rPr>
              <a:t>shr</a:t>
            </a:r>
            <a:r>
              <a:rPr lang="zh-CN" altLang="en-US" sz="3200" b="1" dirty="0">
                <a:solidFill>
                  <a:srgbClr val="FF0000"/>
                </a:solidFill>
              </a:rPr>
              <a:t>自制，盗图必究</a:t>
            </a:r>
          </a:p>
        </p:txBody>
      </p:sp>
      <p:sp>
        <p:nvSpPr>
          <p:cNvPr id="67" name="流程图: 接点 66">
            <a:extLst>
              <a:ext uri="{FF2B5EF4-FFF2-40B4-BE49-F238E27FC236}">
                <a16:creationId xmlns:a16="http://schemas.microsoft.com/office/drawing/2014/main" id="{A8544157-C81D-49D8-BBC7-AD8748F29C96}"/>
              </a:ext>
            </a:extLst>
          </p:cNvPr>
          <p:cNvSpPr/>
          <p:nvPr/>
        </p:nvSpPr>
        <p:spPr>
          <a:xfrm>
            <a:off x="4413822" y="294923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5D0DE293-B0FA-4F36-8402-AF4205C434EF}"/>
              </a:ext>
            </a:extLst>
          </p:cNvPr>
          <p:cNvSpPr txBox="1"/>
          <p:nvPr/>
        </p:nvSpPr>
        <p:spPr>
          <a:xfrm>
            <a:off x="5559849" y="187360"/>
            <a:ext cx="1206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Size=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71" name="流程图: 接点 70">
            <a:extLst>
              <a:ext uri="{FF2B5EF4-FFF2-40B4-BE49-F238E27FC236}">
                <a16:creationId xmlns:a16="http://schemas.microsoft.com/office/drawing/2014/main" id="{1CD88810-35A8-4BFF-A789-94B52036689A}"/>
              </a:ext>
            </a:extLst>
          </p:cNvPr>
          <p:cNvSpPr/>
          <p:nvPr/>
        </p:nvSpPr>
        <p:spPr>
          <a:xfrm>
            <a:off x="6747746" y="15359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B0AC4CC-437B-474A-9CEE-3BF8361F1BDC}"/>
              </a:ext>
            </a:extLst>
          </p:cNvPr>
          <p:cNvSpPr txBox="1"/>
          <p:nvPr/>
        </p:nvSpPr>
        <p:spPr>
          <a:xfrm>
            <a:off x="1626758" y="1734857"/>
            <a:ext cx="264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3</a:t>
            </a:r>
            <a:r>
              <a:rPr lang="zh-CN" altLang="en-US" sz="3200" b="1" dirty="0">
                <a:solidFill>
                  <a:srgbClr val="FF0000"/>
                </a:solidFill>
              </a:rPr>
              <a:t>、</a:t>
            </a:r>
            <a:r>
              <a:rPr lang="en-US" altLang="zh-CN" sz="3200" b="1" dirty="0">
                <a:solidFill>
                  <a:srgbClr val="FF0000"/>
                </a:solidFill>
              </a:rPr>
              <a:t>8</a:t>
            </a:r>
            <a:r>
              <a:rPr lang="zh-CN" altLang="en-US" sz="3200" b="1" dirty="0">
                <a:solidFill>
                  <a:srgbClr val="FF0000"/>
                </a:solidFill>
              </a:rPr>
              <a:t>互换</a:t>
            </a:r>
          </a:p>
        </p:txBody>
      </p:sp>
      <p:sp>
        <p:nvSpPr>
          <p:cNvPr id="8" name="箭头: 上弧形 7">
            <a:extLst>
              <a:ext uri="{FF2B5EF4-FFF2-40B4-BE49-F238E27FC236}">
                <a16:creationId xmlns:a16="http://schemas.microsoft.com/office/drawing/2014/main" id="{3FA96AE8-158E-47AC-9D28-E2B8203B064A}"/>
              </a:ext>
            </a:extLst>
          </p:cNvPr>
          <p:cNvSpPr/>
          <p:nvPr/>
        </p:nvSpPr>
        <p:spPr>
          <a:xfrm rot="10800000">
            <a:off x="507830" y="1053812"/>
            <a:ext cx="4224507" cy="68749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3" name="流程图: 接点 72">
            <a:extLst>
              <a:ext uri="{FF2B5EF4-FFF2-40B4-BE49-F238E27FC236}">
                <a16:creationId xmlns:a16="http://schemas.microsoft.com/office/drawing/2014/main" id="{645FB69B-61C0-42EB-A7F5-F35529F8BCFD}"/>
              </a:ext>
            </a:extLst>
          </p:cNvPr>
          <p:cNvSpPr/>
          <p:nvPr/>
        </p:nvSpPr>
        <p:spPr>
          <a:xfrm>
            <a:off x="293525" y="294923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4" name="流程图: 接点 73">
            <a:extLst>
              <a:ext uri="{FF2B5EF4-FFF2-40B4-BE49-F238E27FC236}">
                <a16:creationId xmlns:a16="http://schemas.microsoft.com/office/drawing/2014/main" id="{DAD66AE7-A84B-457A-9A50-303635688EFA}"/>
              </a:ext>
            </a:extLst>
          </p:cNvPr>
          <p:cNvSpPr/>
          <p:nvPr/>
        </p:nvSpPr>
        <p:spPr>
          <a:xfrm>
            <a:off x="4407159" y="30954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75" name="流程图: 接点 74">
            <a:extLst>
              <a:ext uri="{FF2B5EF4-FFF2-40B4-BE49-F238E27FC236}">
                <a16:creationId xmlns:a16="http://schemas.microsoft.com/office/drawing/2014/main" id="{27E95E64-3C00-4618-8155-9FF6F529E373}"/>
              </a:ext>
            </a:extLst>
          </p:cNvPr>
          <p:cNvSpPr/>
          <p:nvPr/>
        </p:nvSpPr>
        <p:spPr>
          <a:xfrm>
            <a:off x="5704434" y="2584020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6" name="流程图: 接点 75">
            <a:extLst>
              <a:ext uri="{FF2B5EF4-FFF2-40B4-BE49-F238E27FC236}">
                <a16:creationId xmlns:a16="http://schemas.microsoft.com/office/drawing/2014/main" id="{F0B7A222-DFE7-4CF3-BD80-FDA9C2F0FBD9}"/>
              </a:ext>
            </a:extLst>
          </p:cNvPr>
          <p:cNvSpPr/>
          <p:nvPr/>
        </p:nvSpPr>
        <p:spPr>
          <a:xfrm>
            <a:off x="6747746" y="146511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D7E26E63-296B-43F6-BD1D-20848C8086B0}"/>
              </a:ext>
            </a:extLst>
          </p:cNvPr>
          <p:cNvSpPr/>
          <p:nvPr/>
        </p:nvSpPr>
        <p:spPr>
          <a:xfrm rot="16200000">
            <a:off x="5839736" y="1649579"/>
            <a:ext cx="1015916" cy="4944617"/>
          </a:xfrm>
          <a:prstGeom prst="ellipse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67816AB4-064C-4907-B1FB-2EFC804458D3}"/>
              </a:ext>
            </a:extLst>
          </p:cNvPr>
          <p:cNvSpPr txBox="1"/>
          <p:nvPr/>
        </p:nvSpPr>
        <p:spPr>
          <a:xfrm>
            <a:off x="528207" y="2355213"/>
            <a:ext cx="4592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先比较，两个孩子，哪个大</a:t>
            </a:r>
            <a:endParaRPr lang="en-US" altLang="zh-CN" dirty="0"/>
          </a:p>
          <a:p>
            <a:r>
              <a:rPr lang="zh-CN" altLang="en-US" dirty="0"/>
              <a:t>（因为你迟早要三个比较），在进行父节点比较，比较完之后，</a:t>
            </a:r>
            <a:r>
              <a:rPr lang="zh-CN" altLang="en-US" b="1" dirty="0">
                <a:solidFill>
                  <a:srgbClr val="FF0000"/>
                </a:solidFill>
              </a:rPr>
              <a:t>互换</a:t>
            </a: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31240BA5-3728-4BA9-8B17-4115F18B3B5B}"/>
              </a:ext>
            </a:extLst>
          </p:cNvPr>
          <p:cNvSpPr/>
          <p:nvPr/>
        </p:nvSpPr>
        <p:spPr>
          <a:xfrm rot="2838213">
            <a:off x="4729360" y="1960883"/>
            <a:ext cx="1521554" cy="3198407"/>
          </a:xfrm>
          <a:prstGeom prst="ellipse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276EFFB2-1423-4962-8EFF-013F8539F44A}"/>
              </a:ext>
            </a:extLst>
          </p:cNvPr>
          <p:cNvSpPr txBox="1"/>
          <p:nvPr/>
        </p:nvSpPr>
        <p:spPr>
          <a:xfrm>
            <a:off x="7375103" y="2885511"/>
            <a:ext cx="459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3&lt;7,</a:t>
            </a:r>
            <a:r>
              <a:rPr lang="zh-CN" altLang="en-US" dirty="0"/>
              <a:t>换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5" name="流程图: 接点 124">
            <a:extLst>
              <a:ext uri="{FF2B5EF4-FFF2-40B4-BE49-F238E27FC236}">
                <a16:creationId xmlns:a16="http://schemas.microsoft.com/office/drawing/2014/main" id="{48F46233-E999-4DBC-9CB8-E6B69FFC8C7D}"/>
              </a:ext>
            </a:extLst>
          </p:cNvPr>
          <p:cNvSpPr/>
          <p:nvPr/>
        </p:nvSpPr>
        <p:spPr>
          <a:xfrm>
            <a:off x="4442531" y="3736471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6" name="流程图: 接点 125">
            <a:extLst>
              <a:ext uri="{FF2B5EF4-FFF2-40B4-BE49-F238E27FC236}">
                <a16:creationId xmlns:a16="http://schemas.microsoft.com/office/drawing/2014/main" id="{ADAEB3AC-4139-467D-A00B-ABE612C73DBB}"/>
              </a:ext>
            </a:extLst>
          </p:cNvPr>
          <p:cNvSpPr/>
          <p:nvPr/>
        </p:nvSpPr>
        <p:spPr>
          <a:xfrm>
            <a:off x="5730733" y="2570521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AAE7CA8C-FA9E-426C-86D8-8F691C53523D}"/>
              </a:ext>
            </a:extLst>
          </p:cNvPr>
          <p:cNvSpPr/>
          <p:nvPr/>
        </p:nvSpPr>
        <p:spPr>
          <a:xfrm rot="16200000">
            <a:off x="4188638" y="3316941"/>
            <a:ext cx="1015916" cy="370433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椭圆 127">
            <a:extLst>
              <a:ext uri="{FF2B5EF4-FFF2-40B4-BE49-F238E27FC236}">
                <a16:creationId xmlns:a16="http://schemas.microsoft.com/office/drawing/2014/main" id="{54689C8D-63D7-44DC-BC3A-D20EA5BDAF69}"/>
              </a:ext>
            </a:extLst>
          </p:cNvPr>
          <p:cNvSpPr/>
          <p:nvPr/>
        </p:nvSpPr>
        <p:spPr>
          <a:xfrm rot="3300805">
            <a:off x="3637544" y="2730758"/>
            <a:ext cx="1015916" cy="370433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200B7A23-5A8A-4B06-AEAD-3D3180D1501C}"/>
              </a:ext>
            </a:extLst>
          </p:cNvPr>
          <p:cNvSpPr txBox="1"/>
          <p:nvPr/>
        </p:nvSpPr>
        <p:spPr>
          <a:xfrm>
            <a:off x="590749" y="4299437"/>
            <a:ext cx="258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3&lt;6,</a:t>
            </a:r>
            <a:r>
              <a:rPr lang="zh-CN" altLang="en-US" dirty="0"/>
              <a:t>换</a:t>
            </a:r>
          </a:p>
        </p:txBody>
      </p:sp>
      <p:sp>
        <p:nvSpPr>
          <p:cNvPr id="130" name="流程图: 接点 129">
            <a:extLst>
              <a:ext uri="{FF2B5EF4-FFF2-40B4-BE49-F238E27FC236}">
                <a16:creationId xmlns:a16="http://schemas.microsoft.com/office/drawing/2014/main" id="{F0D0214D-9F9C-4704-ACDD-9F8F89091ACA}"/>
              </a:ext>
            </a:extLst>
          </p:cNvPr>
          <p:cNvSpPr/>
          <p:nvPr/>
        </p:nvSpPr>
        <p:spPr>
          <a:xfrm>
            <a:off x="3274085" y="4806163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31" name="流程图: 接点 130">
            <a:extLst>
              <a:ext uri="{FF2B5EF4-FFF2-40B4-BE49-F238E27FC236}">
                <a16:creationId xmlns:a16="http://schemas.microsoft.com/office/drawing/2014/main" id="{7D0003B6-B987-4667-9BBC-897C9059EF59}"/>
              </a:ext>
            </a:extLst>
          </p:cNvPr>
          <p:cNvSpPr/>
          <p:nvPr/>
        </p:nvSpPr>
        <p:spPr>
          <a:xfrm>
            <a:off x="4477783" y="3732238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264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4" grpId="0"/>
      <p:bldP spid="4" grpId="1"/>
      <p:bldP spid="84" grpId="0"/>
      <p:bldP spid="84" grpId="1"/>
      <p:bldP spid="84" grpId="2"/>
      <p:bldP spid="114" grpId="0"/>
      <p:bldP spid="72" grpId="0"/>
      <p:bldP spid="8" grpId="0" animBg="1"/>
      <p:bldP spid="73" grpId="0" animBg="1"/>
      <p:bldP spid="74" grpId="0" animBg="1"/>
      <p:bldP spid="75" grpId="0" animBg="1"/>
      <p:bldP spid="76" grpId="0" animBg="1"/>
      <p:bldP spid="79" grpId="0" animBg="1"/>
      <p:bldP spid="81" grpId="0" animBg="1"/>
      <p:bldP spid="82" grpId="0"/>
      <p:bldP spid="125" grpId="0" animBg="1"/>
      <p:bldP spid="126" grpId="0" animBg="1"/>
      <p:bldP spid="127" grpId="0" animBg="1"/>
      <p:bldP spid="128" grpId="0" animBg="1"/>
      <p:bldP spid="129" grpId="0"/>
      <p:bldP spid="130" grpId="0" animBg="1"/>
      <p:bldP spid="1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9065146-11AF-4A14-8CAB-22CB7803C4A6}"/>
              </a:ext>
            </a:extLst>
          </p:cNvPr>
          <p:cNvSpPr/>
          <p:nvPr/>
        </p:nvSpPr>
        <p:spPr>
          <a:xfrm>
            <a:off x="1959429" y="2451799"/>
            <a:ext cx="6792686" cy="753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D04122AC-F26E-4276-A2EE-9410BAD1635F}"/>
              </a:ext>
            </a:extLst>
          </p:cNvPr>
          <p:cNvSpPr/>
          <p:nvPr/>
        </p:nvSpPr>
        <p:spPr>
          <a:xfrm>
            <a:off x="2050030" y="250203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97ECC170-44D6-4E1E-9F6C-EEA2403F7446}"/>
              </a:ext>
            </a:extLst>
          </p:cNvPr>
          <p:cNvSpPr/>
          <p:nvPr/>
        </p:nvSpPr>
        <p:spPr>
          <a:xfrm>
            <a:off x="2884209" y="249199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50409A32-302A-4F18-8FF9-187746479EAC}"/>
              </a:ext>
            </a:extLst>
          </p:cNvPr>
          <p:cNvSpPr/>
          <p:nvPr/>
        </p:nvSpPr>
        <p:spPr>
          <a:xfrm>
            <a:off x="3718388" y="249199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94919F13-B7E3-451F-93D7-E4EC5068492D}"/>
              </a:ext>
            </a:extLst>
          </p:cNvPr>
          <p:cNvSpPr/>
          <p:nvPr/>
        </p:nvSpPr>
        <p:spPr>
          <a:xfrm>
            <a:off x="4592843" y="250203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12C13D0A-4FAF-42D9-AAEA-EC2311331E04}"/>
              </a:ext>
            </a:extLst>
          </p:cNvPr>
          <p:cNvSpPr/>
          <p:nvPr/>
        </p:nvSpPr>
        <p:spPr>
          <a:xfrm>
            <a:off x="5396794" y="2502041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6C46B6B0-674C-4E8C-B9F0-27699FE80BD9}"/>
              </a:ext>
            </a:extLst>
          </p:cNvPr>
          <p:cNvSpPr/>
          <p:nvPr/>
        </p:nvSpPr>
        <p:spPr>
          <a:xfrm>
            <a:off x="6230973" y="2502040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D44E00E3-935F-4B39-AACE-BBFC254E5A06}"/>
              </a:ext>
            </a:extLst>
          </p:cNvPr>
          <p:cNvSpPr/>
          <p:nvPr/>
        </p:nvSpPr>
        <p:spPr>
          <a:xfrm>
            <a:off x="7065152" y="2502040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C23201CA-E770-4A5D-96B6-3B1E8378F420}"/>
              </a:ext>
            </a:extLst>
          </p:cNvPr>
          <p:cNvSpPr/>
          <p:nvPr/>
        </p:nvSpPr>
        <p:spPr>
          <a:xfrm>
            <a:off x="7899331" y="250203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" name="右中括号 15">
            <a:extLst>
              <a:ext uri="{FF2B5EF4-FFF2-40B4-BE49-F238E27FC236}">
                <a16:creationId xmlns:a16="http://schemas.microsoft.com/office/drawing/2014/main" id="{62F9AAF8-BCAF-4C9D-9584-C6C56005EF26}"/>
              </a:ext>
            </a:extLst>
          </p:cNvPr>
          <p:cNvSpPr/>
          <p:nvPr/>
        </p:nvSpPr>
        <p:spPr>
          <a:xfrm>
            <a:off x="1547446" y="1979525"/>
            <a:ext cx="381755" cy="1678075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E136F8A-15C5-4957-B8EC-2D355B650F45}"/>
              </a:ext>
            </a:extLst>
          </p:cNvPr>
          <p:cNvSpPr txBox="1"/>
          <p:nvPr/>
        </p:nvSpPr>
        <p:spPr>
          <a:xfrm>
            <a:off x="724573" y="245503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≤区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B20BA15-EA3D-4005-9DD3-595721A8BFFD}"/>
              </a:ext>
            </a:extLst>
          </p:cNvPr>
          <p:cNvCxnSpPr>
            <a:endCxn id="12" idx="7"/>
          </p:cNvCxnSpPr>
          <p:nvPr/>
        </p:nvCxnSpPr>
        <p:spPr>
          <a:xfrm flipH="1">
            <a:off x="8542591" y="1668026"/>
            <a:ext cx="802376" cy="9311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DD0187FF-CA90-4B4A-A6C5-B8820588B54E}"/>
              </a:ext>
            </a:extLst>
          </p:cNvPr>
          <p:cNvSpPr txBox="1"/>
          <p:nvPr/>
        </p:nvSpPr>
        <p:spPr>
          <a:xfrm>
            <a:off x="9227153" y="132983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区分值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D47B910-FF04-463F-82C5-F59C2298F87B}"/>
              </a:ext>
            </a:extLst>
          </p:cNvPr>
          <p:cNvCxnSpPr>
            <a:cxnSpLocks/>
            <a:endCxn id="5" idx="4"/>
          </p:cNvCxnSpPr>
          <p:nvPr/>
        </p:nvCxnSpPr>
        <p:spPr>
          <a:xfrm flipV="1">
            <a:off x="2426843" y="3165230"/>
            <a:ext cx="0" cy="82396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616AD7E7-39E9-4282-A363-8E405D081648}"/>
              </a:ext>
            </a:extLst>
          </p:cNvPr>
          <p:cNvSpPr txBox="1"/>
          <p:nvPr/>
        </p:nvSpPr>
        <p:spPr>
          <a:xfrm>
            <a:off x="1055216" y="4283057"/>
            <a:ext cx="3265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指针</a:t>
            </a:r>
            <a:r>
              <a:rPr lang="zh-CN" altLang="en-US" b="1" dirty="0">
                <a:solidFill>
                  <a:srgbClr val="FF0000"/>
                </a:solidFill>
              </a:rPr>
              <a:t>当前数</a:t>
            </a: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&lt;</a:t>
            </a:r>
            <a:r>
              <a:rPr lang="zh-CN" altLang="en-US" dirty="0"/>
              <a:t>区分值（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       </a:t>
            </a:r>
            <a:r>
              <a:rPr lang="zh-CN" altLang="en-US" b="1" dirty="0">
                <a:solidFill>
                  <a:srgbClr val="FF0000"/>
                </a:solidFill>
              </a:rPr>
              <a:t>当前数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7030A0"/>
                </a:solidFill>
              </a:rPr>
              <a:t>≤区下一个数 </a:t>
            </a:r>
            <a:r>
              <a:rPr lang="zh-CN" altLang="en-US" dirty="0"/>
              <a:t>换</a:t>
            </a:r>
            <a:endParaRPr lang="en-US" altLang="zh-CN" dirty="0"/>
          </a:p>
          <a:p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zh-CN" altLang="en-US" dirty="0"/>
              <a:t>≤区右移，指针右移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FA78E88-F639-4680-8ADC-751222C19BA1}"/>
              </a:ext>
            </a:extLst>
          </p:cNvPr>
          <p:cNvCxnSpPr>
            <a:cxnSpLocks/>
          </p:cNvCxnSpPr>
          <p:nvPr/>
        </p:nvCxnSpPr>
        <p:spPr>
          <a:xfrm flipV="1">
            <a:off x="3292676" y="3165230"/>
            <a:ext cx="0" cy="82396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右中括号 26">
            <a:extLst>
              <a:ext uri="{FF2B5EF4-FFF2-40B4-BE49-F238E27FC236}">
                <a16:creationId xmlns:a16="http://schemas.microsoft.com/office/drawing/2014/main" id="{5FD1B920-076D-4B6C-873F-D57E610F9B36}"/>
              </a:ext>
            </a:extLst>
          </p:cNvPr>
          <p:cNvSpPr/>
          <p:nvPr/>
        </p:nvSpPr>
        <p:spPr>
          <a:xfrm>
            <a:off x="2472226" y="2066166"/>
            <a:ext cx="381755" cy="1678075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0B71C52-1E8A-4C31-92C5-8C1081C44550}"/>
              </a:ext>
            </a:extLst>
          </p:cNvPr>
          <p:cNvSpPr txBox="1"/>
          <p:nvPr/>
        </p:nvSpPr>
        <p:spPr>
          <a:xfrm>
            <a:off x="943456" y="5360689"/>
            <a:ext cx="3265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指针</a:t>
            </a:r>
            <a:r>
              <a:rPr lang="zh-CN" altLang="en-US" b="1" dirty="0">
                <a:solidFill>
                  <a:srgbClr val="FF0000"/>
                </a:solidFill>
              </a:rPr>
              <a:t>当前数</a:t>
            </a:r>
            <a:r>
              <a:rPr lang="zh-CN" altLang="en-US" dirty="0"/>
              <a:t>（</a:t>
            </a:r>
            <a:r>
              <a:rPr lang="en-US" altLang="zh-CN" dirty="0"/>
              <a:t>7</a:t>
            </a:r>
            <a:r>
              <a:rPr lang="zh-CN" altLang="en-US" dirty="0"/>
              <a:t>）</a:t>
            </a:r>
            <a:r>
              <a:rPr lang="en-US" altLang="zh-CN" dirty="0"/>
              <a:t>&gt;</a:t>
            </a:r>
            <a:r>
              <a:rPr lang="zh-CN" altLang="en-US" dirty="0"/>
              <a:t>区分值（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≤区不动，指针右移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F9538C3-0696-4554-8052-0883D21B4008}"/>
              </a:ext>
            </a:extLst>
          </p:cNvPr>
          <p:cNvCxnSpPr>
            <a:cxnSpLocks/>
          </p:cNvCxnSpPr>
          <p:nvPr/>
        </p:nvCxnSpPr>
        <p:spPr>
          <a:xfrm flipV="1">
            <a:off x="4095201" y="3155183"/>
            <a:ext cx="0" cy="82396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19893B37-783A-4000-94F2-C84CA29EA392}"/>
              </a:ext>
            </a:extLst>
          </p:cNvPr>
          <p:cNvSpPr txBox="1"/>
          <p:nvPr/>
        </p:nvSpPr>
        <p:spPr>
          <a:xfrm>
            <a:off x="4695436" y="4271565"/>
            <a:ext cx="3265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指针</a:t>
            </a:r>
            <a:r>
              <a:rPr lang="zh-CN" altLang="en-US" b="1" dirty="0">
                <a:solidFill>
                  <a:srgbClr val="FF0000"/>
                </a:solidFill>
              </a:rPr>
              <a:t>当前数</a:t>
            </a:r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</a:t>
            </a:r>
            <a:r>
              <a:rPr lang="en-US" altLang="zh-CN" dirty="0"/>
              <a:t>&gt;</a:t>
            </a:r>
            <a:r>
              <a:rPr lang="zh-CN" altLang="en-US" dirty="0"/>
              <a:t>区分值（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≤区不动，指针右移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B8A96F9-104E-45C0-879B-0BBDA1AED77E}"/>
              </a:ext>
            </a:extLst>
          </p:cNvPr>
          <p:cNvCxnSpPr>
            <a:cxnSpLocks/>
          </p:cNvCxnSpPr>
          <p:nvPr/>
        </p:nvCxnSpPr>
        <p:spPr>
          <a:xfrm flipV="1">
            <a:off x="4969656" y="3151279"/>
            <a:ext cx="0" cy="82396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3B8BEFAF-56B8-43F0-B914-2328964EFA5A}"/>
              </a:ext>
            </a:extLst>
          </p:cNvPr>
          <p:cNvSpPr txBox="1"/>
          <p:nvPr/>
        </p:nvSpPr>
        <p:spPr>
          <a:xfrm>
            <a:off x="4633755" y="5214214"/>
            <a:ext cx="3265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指针</a:t>
            </a:r>
            <a:r>
              <a:rPr lang="zh-CN" altLang="en-US" b="1" dirty="0">
                <a:solidFill>
                  <a:srgbClr val="FF0000"/>
                </a:solidFill>
              </a:rPr>
              <a:t>当前数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&lt;</a:t>
            </a:r>
            <a:r>
              <a:rPr lang="zh-CN" altLang="en-US" dirty="0"/>
              <a:t>区分值（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       当前数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7030A0"/>
                </a:solidFill>
              </a:rPr>
              <a:t>≤区下一个数 </a:t>
            </a:r>
            <a:r>
              <a:rPr lang="zh-CN" altLang="en-US" dirty="0"/>
              <a:t>换</a:t>
            </a:r>
            <a:endParaRPr lang="en-US" altLang="zh-CN" dirty="0"/>
          </a:p>
          <a:p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zh-CN" altLang="en-US" dirty="0"/>
              <a:t>≤区右移，指针右移</a:t>
            </a:r>
          </a:p>
          <a:p>
            <a:endParaRPr lang="zh-CN" altLang="en-US" dirty="0"/>
          </a:p>
        </p:txBody>
      </p: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3AFB6D29-49FD-4119-9073-F90993924754}"/>
              </a:ext>
            </a:extLst>
          </p:cNvPr>
          <p:cNvSpPr/>
          <p:nvPr/>
        </p:nvSpPr>
        <p:spPr>
          <a:xfrm>
            <a:off x="2909371" y="172061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5" name="流程图: 接点 34">
            <a:extLst>
              <a:ext uri="{FF2B5EF4-FFF2-40B4-BE49-F238E27FC236}">
                <a16:creationId xmlns:a16="http://schemas.microsoft.com/office/drawing/2014/main" id="{77623FF1-BBD6-4528-B691-F3D74E4B8062}"/>
              </a:ext>
            </a:extLst>
          </p:cNvPr>
          <p:cNvSpPr/>
          <p:nvPr/>
        </p:nvSpPr>
        <p:spPr>
          <a:xfrm>
            <a:off x="4643168" y="169068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4768AA44-BE8F-449D-9DB7-514FE170E1D9}"/>
              </a:ext>
            </a:extLst>
          </p:cNvPr>
          <p:cNvCxnSpPr>
            <a:cxnSpLocks/>
          </p:cNvCxnSpPr>
          <p:nvPr/>
        </p:nvCxnSpPr>
        <p:spPr>
          <a:xfrm>
            <a:off x="2930990" y="2481722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DFBCB95A-01D3-48DF-8332-5083A17CCF5E}"/>
              </a:ext>
            </a:extLst>
          </p:cNvPr>
          <p:cNvCxnSpPr>
            <a:cxnSpLocks/>
          </p:cNvCxnSpPr>
          <p:nvPr/>
        </p:nvCxnSpPr>
        <p:spPr>
          <a:xfrm>
            <a:off x="4564883" y="2502039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610FA3D8-6794-4D93-A30D-6E5E31646403}"/>
              </a:ext>
            </a:extLst>
          </p:cNvPr>
          <p:cNvCxnSpPr>
            <a:cxnSpLocks/>
          </p:cNvCxnSpPr>
          <p:nvPr/>
        </p:nvCxnSpPr>
        <p:spPr>
          <a:xfrm flipV="1">
            <a:off x="5773607" y="3151279"/>
            <a:ext cx="0" cy="82396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右中括号 39">
            <a:extLst>
              <a:ext uri="{FF2B5EF4-FFF2-40B4-BE49-F238E27FC236}">
                <a16:creationId xmlns:a16="http://schemas.microsoft.com/office/drawing/2014/main" id="{72F6B045-855A-4D1C-BE5D-288D056248AE}"/>
              </a:ext>
            </a:extLst>
          </p:cNvPr>
          <p:cNvSpPr/>
          <p:nvPr/>
        </p:nvSpPr>
        <p:spPr>
          <a:xfrm>
            <a:off x="3308715" y="1548336"/>
            <a:ext cx="381755" cy="2053214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8D132C1-DFB7-4006-97C8-C9C2315929D1}"/>
              </a:ext>
            </a:extLst>
          </p:cNvPr>
          <p:cNvSpPr txBox="1"/>
          <p:nvPr/>
        </p:nvSpPr>
        <p:spPr>
          <a:xfrm>
            <a:off x="8018293" y="4258840"/>
            <a:ext cx="3265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指针</a:t>
            </a:r>
            <a:r>
              <a:rPr lang="zh-CN" altLang="en-US" b="1" dirty="0">
                <a:solidFill>
                  <a:srgbClr val="FF0000"/>
                </a:solidFill>
              </a:rPr>
              <a:t>当前数</a:t>
            </a:r>
            <a:r>
              <a:rPr lang="zh-CN" altLang="en-US" dirty="0"/>
              <a:t>（</a:t>
            </a:r>
            <a:r>
              <a:rPr lang="en-US" altLang="zh-CN" dirty="0"/>
              <a:t>0</a:t>
            </a:r>
            <a:r>
              <a:rPr lang="zh-CN" altLang="en-US" dirty="0"/>
              <a:t>）</a:t>
            </a:r>
            <a:r>
              <a:rPr lang="en-US" altLang="zh-CN" dirty="0"/>
              <a:t>&lt;</a:t>
            </a:r>
            <a:r>
              <a:rPr lang="zh-CN" altLang="en-US" dirty="0"/>
              <a:t>区分值（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       当前数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7030A0"/>
                </a:solidFill>
              </a:rPr>
              <a:t>≤区下一个数 </a:t>
            </a:r>
            <a:r>
              <a:rPr lang="zh-CN" altLang="en-US" dirty="0"/>
              <a:t>换</a:t>
            </a:r>
            <a:endParaRPr lang="en-US" altLang="zh-CN" dirty="0"/>
          </a:p>
          <a:p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zh-CN" altLang="en-US" dirty="0"/>
              <a:t>≤区右移，指针右移</a:t>
            </a:r>
          </a:p>
          <a:p>
            <a:endParaRPr lang="zh-CN" altLang="en-US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46B8F231-4CFD-4600-AD4E-A5B0929DE7C2}"/>
              </a:ext>
            </a:extLst>
          </p:cNvPr>
          <p:cNvCxnSpPr>
            <a:cxnSpLocks/>
          </p:cNvCxnSpPr>
          <p:nvPr/>
        </p:nvCxnSpPr>
        <p:spPr>
          <a:xfrm flipV="1">
            <a:off x="6642052" y="3205425"/>
            <a:ext cx="0" cy="82396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右中括号 42">
            <a:extLst>
              <a:ext uri="{FF2B5EF4-FFF2-40B4-BE49-F238E27FC236}">
                <a16:creationId xmlns:a16="http://schemas.microsoft.com/office/drawing/2014/main" id="{2BD12123-9FD5-4125-BB47-2F3461B9B311}"/>
              </a:ext>
            </a:extLst>
          </p:cNvPr>
          <p:cNvSpPr/>
          <p:nvPr/>
        </p:nvSpPr>
        <p:spPr>
          <a:xfrm>
            <a:off x="4195766" y="959950"/>
            <a:ext cx="381755" cy="2578103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D2752C87-6C93-435F-9E4F-7F6AE404C556}"/>
              </a:ext>
            </a:extLst>
          </p:cNvPr>
          <p:cNvCxnSpPr>
            <a:cxnSpLocks/>
          </p:cNvCxnSpPr>
          <p:nvPr/>
        </p:nvCxnSpPr>
        <p:spPr>
          <a:xfrm>
            <a:off x="5438809" y="2511446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3F82E2BF-B05F-4FBB-A842-87090F108085}"/>
              </a:ext>
            </a:extLst>
          </p:cNvPr>
          <p:cNvCxnSpPr>
            <a:cxnSpLocks/>
          </p:cNvCxnSpPr>
          <p:nvPr/>
        </p:nvCxnSpPr>
        <p:spPr>
          <a:xfrm>
            <a:off x="3751299" y="2481722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流程图: 接点 45">
            <a:extLst>
              <a:ext uri="{FF2B5EF4-FFF2-40B4-BE49-F238E27FC236}">
                <a16:creationId xmlns:a16="http://schemas.microsoft.com/office/drawing/2014/main" id="{EC824069-B7E1-4155-8CC1-5B81DD7D85A3}"/>
              </a:ext>
            </a:extLst>
          </p:cNvPr>
          <p:cNvSpPr/>
          <p:nvPr/>
        </p:nvSpPr>
        <p:spPr>
          <a:xfrm>
            <a:off x="3718388" y="966090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7" name="流程图: 接点 46">
            <a:extLst>
              <a:ext uri="{FF2B5EF4-FFF2-40B4-BE49-F238E27FC236}">
                <a16:creationId xmlns:a16="http://schemas.microsoft.com/office/drawing/2014/main" id="{1595563A-1DD7-49FB-8E8A-E0BD9578D1D4}"/>
              </a:ext>
            </a:extLst>
          </p:cNvPr>
          <p:cNvSpPr/>
          <p:nvPr/>
        </p:nvSpPr>
        <p:spPr>
          <a:xfrm>
            <a:off x="5478961" y="959950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DE2959A-6EC0-4D4B-A62C-8AF0783F84B7}"/>
              </a:ext>
            </a:extLst>
          </p:cNvPr>
          <p:cNvSpPr txBox="1"/>
          <p:nvPr/>
        </p:nvSpPr>
        <p:spPr>
          <a:xfrm>
            <a:off x="8018293" y="5214214"/>
            <a:ext cx="3265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指针</a:t>
            </a:r>
            <a:r>
              <a:rPr lang="zh-CN" altLang="en-US" b="1" dirty="0">
                <a:solidFill>
                  <a:srgbClr val="FF0000"/>
                </a:solidFill>
              </a:rPr>
              <a:t>当前数</a:t>
            </a: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/>
              <a:t>&gt;</a:t>
            </a:r>
            <a:r>
              <a:rPr lang="zh-CN" altLang="en-US" dirty="0"/>
              <a:t>区分值（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≤区不动，指针右移</a:t>
            </a:r>
          </a:p>
          <a:p>
            <a:endParaRPr lang="zh-CN" altLang="en-US" dirty="0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F2E982B1-8A8E-40B9-A2F0-70608388734D}"/>
              </a:ext>
            </a:extLst>
          </p:cNvPr>
          <p:cNvCxnSpPr>
            <a:cxnSpLocks/>
          </p:cNvCxnSpPr>
          <p:nvPr/>
        </p:nvCxnSpPr>
        <p:spPr>
          <a:xfrm flipV="1">
            <a:off x="7441965" y="3180182"/>
            <a:ext cx="0" cy="82396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5B331BA0-A4F3-47F3-B1DD-EC4997AF38EF}"/>
              </a:ext>
            </a:extLst>
          </p:cNvPr>
          <p:cNvSpPr txBox="1"/>
          <p:nvPr/>
        </p:nvSpPr>
        <p:spPr>
          <a:xfrm>
            <a:off x="163510" y="185229"/>
            <a:ext cx="3265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指针</a:t>
            </a:r>
            <a:r>
              <a:rPr lang="zh-CN" altLang="en-US" b="1" dirty="0">
                <a:solidFill>
                  <a:srgbClr val="FF0000"/>
                </a:solidFill>
              </a:rPr>
              <a:t>当前数</a:t>
            </a: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&lt;</a:t>
            </a:r>
            <a:r>
              <a:rPr lang="zh-CN" altLang="en-US" dirty="0"/>
              <a:t>区分值（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       当前数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7030A0"/>
                </a:solidFill>
              </a:rPr>
              <a:t>≤区下一个数 </a:t>
            </a:r>
            <a:r>
              <a:rPr lang="zh-CN" altLang="en-US" dirty="0"/>
              <a:t>换</a:t>
            </a:r>
            <a:endParaRPr lang="en-US" altLang="zh-CN" dirty="0"/>
          </a:p>
          <a:p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zh-CN" altLang="en-US" dirty="0"/>
              <a:t>≤区右移，指针右移</a:t>
            </a: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8AE348EA-51EC-4A12-9170-EDD58F62F431}"/>
              </a:ext>
            </a:extLst>
          </p:cNvPr>
          <p:cNvCxnSpPr>
            <a:cxnSpLocks/>
          </p:cNvCxnSpPr>
          <p:nvPr/>
        </p:nvCxnSpPr>
        <p:spPr>
          <a:xfrm>
            <a:off x="7075205" y="2511446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A8AD23E5-2DDE-4029-A07B-E7BC303098F9}"/>
              </a:ext>
            </a:extLst>
          </p:cNvPr>
          <p:cNvCxnSpPr>
            <a:cxnSpLocks/>
          </p:cNvCxnSpPr>
          <p:nvPr/>
        </p:nvCxnSpPr>
        <p:spPr>
          <a:xfrm>
            <a:off x="4699083" y="1749590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流程图: 接点 52">
            <a:extLst>
              <a:ext uri="{FF2B5EF4-FFF2-40B4-BE49-F238E27FC236}">
                <a16:creationId xmlns:a16="http://schemas.microsoft.com/office/drawing/2014/main" id="{614F038D-FA56-4EE7-A24E-23C34AF71BB2}"/>
              </a:ext>
            </a:extLst>
          </p:cNvPr>
          <p:cNvSpPr/>
          <p:nvPr/>
        </p:nvSpPr>
        <p:spPr>
          <a:xfrm>
            <a:off x="4633755" y="443010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4" name="流程图: 接点 53">
            <a:extLst>
              <a:ext uri="{FF2B5EF4-FFF2-40B4-BE49-F238E27FC236}">
                <a16:creationId xmlns:a16="http://schemas.microsoft.com/office/drawing/2014/main" id="{B4D4620E-A0FF-4771-9A45-6AB819BF9707}"/>
              </a:ext>
            </a:extLst>
          </p:cNvPr>
          <p:cNvSpPr/>
          <p:nvPr/>
        </p:nvSpPr>
        <p:spPr>
          <a:xfrm>
            <a:off x="7062144" y="442238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FF15FE2-DBC9-4ADF-A88E-14DE143FEBFD}"/>
              </a:ext>
            </a:extLst>
          </p:cNvPr>
          <p:cNvCxnSpPr>
            <a:cxnSpLocks/>
          </p:cNvCxnSpPr>
          <p:nvPr/>
        </p:nvCxnSpPr>
        <p:spPr>
          <a:xfrm flipV="1">
            <a:off x="8280989" y="3205425"/>
            <a:ext cx="0" cy="82396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F10BB663-0371-4FD9-9FB4-7A7A70036BE9}"/>
              </a:ext>
            </a:extLst>
          </p:cNvPr>
          <p:cNvSpPr txBox="1"/>
          <p:nvPr/>
        </p:nvSpPr>
        <p:spPr>
          <a:xfrm>
            <a:off x="8752115" y="113934"/>
            <a:ext cx="3265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指针</a:t>
            </a:r>
            <a:r>
              <a:rPr lang="zh-CN" altLang="en-US" b="1" dirty="0">
                <a:solidFill>
                  <a:srgbClr val="FF0000"/>
                </a:solidFill>
              </a:rPr>
              <a:t>当前数</a:t>
            </a: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）≤区分值（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       当前数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7030A0"/>
                </a:solidFill>
              </a:rPr>
              <a:t>≤区下一个数 </a:t>
            </a:r>
            <a:r>
              <a:rPr lang="zh-CN" altLang="en-US" dirty="0"/>
              <a:t>换</a:t>
            </a:r>
            <a:endParaRPr lang="en-US" altLang="zh-CN" dirty="0"/>
          </a:p>
          <a:p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zh-CN" altLang="en-US" dirty="0"/>
              <a:t>≤区右移，指针右移，越界，</a:t>
            </a:r>
            <a:endParaRPr lang="en-US" altLang="zh-CN" dirty="0"/>
          </a:p>
          <a:p>
            <a:r>
              <a:rPr lang="zh-CN" altLang="en-US" dirty="0"/>
              <a:t>停止</a:t>
            </a:r>
          </a:p>
        </p:txBody>
      </p:sp>
      <p:sp>
        <p:nvSpPr>
          <p:cNvPr id="57" name="右中括号 56">
            <a:extLst>
              <a:ext uri="{FF2B5EF4-FFF2-40B4-BE49-F238E27FC236}">
                <a16:creationId xmlns:a16="http://schemas.microsoft.com/office/drawing/2014/main" id="{D6F1EFFD-6A8D-44D3-8271-4DFF1F40D36C}"/>
              </a:ext>
            </a:extLst>
          </p:cNvPr>
          <p:cNvSpPr/>
          <p:nvPr/>
        </p:nvSpPr>
        <p:spPr>
          <a:xfrm>
            <a:off x="5099947" y="335281"/>
            <a:ext cx="381755" cy="2929934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B702BE4F-8338-47E8-84D0-A3A06AF1894D}"/>
              </a:ext>
            </a:extLst>
          </p:cNvPr>
          <p:cNvCxnSpPr>
            <a:cxnSpLocks/>
          </p:cNvCxnSpPr>
          <p:nvPr/>
        </p:nvCxnSpPr>
        <p:spPr>
          <a:xfrm>
            <a:off x="7903867" y="2500648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1A302CBF-611F-4FE4-A2C6-79E559D43FBE}"/>
              </a:ext>
            </a:extLst>
          </p:cNvPr>
          <p:cNvCxnSpPr>
            <a:cxnSpLocks/>
          </p:cNvCxnSpPr>
          <p:nvPr/>
        </p:nvCxnSpPr>
        <p:spPr>
          <a:xfrm>
            <a:off x="5573282" y="979832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流程图: 接点 59">
            <a:extLst>
              <a:ext uri="{FF2B5EF4-FFF2-40B4-BE49-F238E27FC236}">
                <a16:creationId xmlns:a16="http://schemas.microsoft.com/office/drawing/2014/main" id="{23EDD2DA-1BB1-4CE9-8C5E-A44890025005}"/>
              </a:ext>
            </a:extLst>
          </p:cNvPr>
          <p:cNvSpPr/>
          <p:nvPr/>
        </p:nvSpPr>
        <p:spPr>
          <a:xfrm>
            <a:off x="5532994" y="106206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2" name="流程图: 接点 61">
            <a:extLst>
              <a:ext uri="{FF2B5EF4-FFF2-40B4-BE49-F238E27FC236}">
                <a16:creationId xmlns:a16="http://schemas.microsoft.com/office/drawing/2014/main" id="{7A4E565C-E3E0-49A7-8C29-2FEA5B91095A}"/>
              </a:ext>
            </a:extLst>
          </p:cNvPr>
          <p:cNvSpPr/>
          <p:nvPr/>
        </p:nvSpPr>
        <p:spPr>
          <a:xfrm>
            <a:off x="7938674" y="57488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926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/>
      <p:bldP spid="17" grpId="1"/>
      <p:bldP spid="20" grpId="0"/>
      <p:bldP spid="25" grpId="0"/>
      <p:bldP spid="27" grpId="0" animBg="1"/>
      <p:bldP spid="28" grpId="0"/>
      <p:bldP spid="31" grpId="0"/>
      <p:bldP spid="33" grpId="0"/>
      <p:bldP spid="34" grpId="0" animBg="1"/>
      <p:bldP spid="35" grpId="0" animBg="1"/>
      <p:bldP spid="40" grpId="0" animBg="1"/>
      <p:bldP spid="41" grpId="0"/>
      <p:bldP spid="43" grpId="0" animBg="1"/>
      <p:bldP spid="46" grpId="0" animBg="1"/>
      <p:bldP spid="47" grpId="0" animBg="1"/>
      <p:bldP spid="48" grpId="0"/>
      <p:bldP spid="50" grpId="0"/>
      <p:bldP spid="53" grpId="0" animBg="1"/>
      <p:bldP spid="54" grpId="0" animBg="1"/>
      <p:bldP spid="56" grpId="0"/>
      <p:bldP spid="57" grpId="0" animBg="1"/>
      <p:bldP spid="60" grpId="0" animBg="1"/>
      <p:bldP spid="6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右中括号 60">
            <a:extLst>
              <a:ext uri="{FF2B5EF4-FFF2-40B4-BE49-F238E27FC236}">
                <a16:creationId xmlns:a16="http://schemas.microsoft.com/office/drawing/2014/main" id="{12B3F81D-4C1A-4DA9-BF91-1742C297A03B}"/>
              </a:ext>
            </a:extLst>
          </p:cNvPr>
          <p:cNvSpPr/>
          <p:nvPr/>
        </p:nvSpPr>
        <p:spPr>
          <a:xfrm rot="10800000">
            <a:off x="9406519" y="1998152"/>
            <a:ext cx="381755" cy="1678075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9065146-11AF-4A14-8CAB-22CB7803C4A6}"/>
              </a:ext>
            </a:extLst>
          </p:cNvPr>
          <p:cNvSpPr/>
          <p:nvPr/>
        </p:nvSpPr>
        <p:spPr>
          <a:xfrm>
            <a:off x="1959428" y="2451799"/>
            <a:ext cx="7447075" cy="753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D04122AC-F26E-4276-A2EE-9410BAD1635F}"/>
              </a:ext>
            </a:extLst>
          </p:cNvPr>
          <p:cNvSpPr/>
          <p:nvPr/>
        </p:nvSpPr>
        <p:spPr>
          <a:xfrm>
            <a:off x="2050030" y="250203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97ECC170-44D6-4E1E-9F6C-EEA2403F7446}"/>
              </a:ext>
            </a:extLst>
          </p:cNvPr>
          <p:cNvSpPr/>
          <p:nvPr/>
        </p:nvSpPr>
        <p:spPr>
          <a:xfrm>
            <a:off x="2884209" y="249199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50409A32-302A-4F18-8FF9-187746479EAC}"/>
              </a:ext>
            </a:extLst>
          </p:cNvPr>
          <p:cNvSpPr/>
          <p:nvPr/>
        </p:nvSpPr>
        <p:spPr>
          <a:xfrm>
            <a:off x="3718388" y="249199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94919F13-B7E3-451F-93D7-E4EC5068492D}"/>
              </a:ext>
            </a:extLst>
          </p:cNvPr>
          <p:cNvSpPr/>
          <p:nvPr/>
        </p:nvSpPr>
        <p:spPr>
          <a:xfrm>
            <a:off x="4601264" y="2511446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12C13D0A-4FAF-42D9-AAEA-EC2311331E04}"/>
              </a:ext>
            </a:extLst>
          </p:cNvPr>
          <p:cNvSpPr/>
          <p:nvPr/>
        </p:nvSpPr>
        <p:spPr>
          <a:xfrm>
            <a:off x="5396794" y="2502041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6C46B6B0-674C-4E8C-B9F0-27699FE80BD9}"/>
              </a:ext>
            </a:extLst>
          </p:cNvPr>
          <p:cNvSpPr/>
          <p:nvPr/>
        </p:nvSpPr>
        <p:spPr>
          <a:xfrm>
            <a:off x="6230973" y="2502040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D44E00E3-935F-4B39-AACE-BBFC254E5A06}"/>
              </a:ext>
            </a:extLst>
          </p:cNvPr>
          <p:cNvSpPr/>
          <p:nvPr/>
        </p:nvSpPr>
        <p:spPr>
          <a:xfrm>
            <a:off x="7065152" y="2502040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C23201CA-E770-4A5D-96B6-3B1E8378F420}"/>
              </a:ext>
            </a:extLst>
          </p:cNvPr>
          <p:cNvSpPr/>
          <p:nvPr/>
        </p:nvSpPr>
        <p:spPr>
          <a:xfrm>
            <a:off x="7899331" y="250203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" name="右中括号 15">
            <a:extLst>
              <a:ext uri="{FF2B5EF4-FFF2-40B4-BE49-F238E27FC236}">
                <a16:creationId xmlns:a16="http://schemas.microsoft.com/office/drawing/2014/main" id="{62F9AAF8-BCAF-4C9D-9584-C6C56005EF26}"/>
              </a:ext>
            </a:extLst>
          </p:cNvPr>
          <p:cNvSpPr/>
          <p:nvPr/>
        </p:nvSpPr>
        <p:spPr>
          <a:xfrm>
            <a:off x="1547446" y="1979525"/>
            <a:ext cx="381755" cy="1678075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E136F8A-15C5-4957-B8EC-2D355B650F45}"/>
              </a:ext>
            </a:extLst>
          </p:cNvPr>
          <p:cNvSpPr txBox="1"/>
          <p:nvPr/>
        </p:nvSpPr>
        <p:spPr>
          <a:xfrm>
            <a:off x="724573" y="2455035"/>
            <a:ext cx="95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&lt;</a:t>
            </a:r>
            <a:r>
              <a:rPr lang="zh-CN" altLang="en-US" sz="3600" dirty="0"/>
              <a:t>区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D0187FF-CA90-4B4A-A6C5-B8820588B54E}"/>
              </a:ext>
            </a:extLst>
          </p:cNvPr>
          <p:cNvSpPr txBox="1"/>
          <p:nvPr/>
        </p:nvSpPr>
        <p:spPr>
          <a:xfrm>
            <a:off x="9406503" y="1236175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区分值</a:t>
            </a:r>
            <a:r>
              <a:rPr lang="en-US" altLang="zh-CN" sz="3600" dirty="0"/>
              <a:t>-4</a:t>
            </a:r>
            <a:endParaRPr lang="zh-CN" altLang="en-US" sz="36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D47B910-FF04-463F-82C5-F59C2298F87B}"/>
              </a:ext>
            </a:extLst>
          </p:cNvPr>
          <p:cNvCxnSpPr>
            <a:cxnSpLocks/>
            <a:endCxn id="5" idx="4"/>
          </p:cNvCxnSpPr>
          <p:nvPr/>
        </p:nvCxnSpPr>
        <p:spPr>
          <a:xfrm flipV="1">
            <a:off x="2426843" y="3165230"/>
            <a:ext cx="0" cy="82396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616AD7E7-39E9-4282-A363-8E405D081648}"/>
              </a:ext>
            </a:extLst>
          </p:cNvPr>
          <p:cNvSpPr txBox="1"/>
          <p:nvPr/>
        </p:nvSpPr>
        <p:spPr>
          <a:xfrm>
            <a:off x="105534" y="4294216"/>
            <a:ext cx="3532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、指针</a:t>
            </a:r>
            <a:r>
              <a:rPr lang="zh-CN" altLang="en-US" b="1" dirty="0">
                <a:solidFill>
                  <a:srgbClr val="FF0000"/>
                </a:solidFill>
              </a:rPr>
              <a:t>当前数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&lt;</a:t>
            </a:r>
            <a:r>
              <a:rPr lang="zh-CN" altLang="en-US" dirty="0"/>
              <a:t>区分值（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             当前数</a:t>
            </a:r>
            <a:r>
              <a:rPr lang="zh-CN" altLang="en-US" dirty="0"/>
              <a:t>与</a:t>
            </a:r>
            <a:r>
              <a:rPr lang="en-US" altLang="zh-CN" dirty="0">
                <a:solidFill>
                  <a:srgbClr val="7030A0"/>
                </a:solidFill>
              </a:rPr>
              <a:t>&lt;</a:t>
            </a:r>
            <a:r>
              <a:rPr lang="zh-CN" altLang="en-US" dirty="0">
                <a:solidFill>
                  <a:srgbClr val="7030A0"/>
                </a:solidFill>
              </a:rPr>
              <a:t>区后一个数 </a:t>
            </a:r>
            <a:r>
              <a:rPr lang="zh-CN" altLang="en-US" dirty="0"/>
              <a:t>换</a:t>
            </a:r>
            <a:endParaRPr lang="en-US" altLang="zh-CN" dirty="0"/>
          </a:p>
          <a:p>
            <a:r>
              <a:rPr lang="zh-CN" altLang="en-US" dirty="0"/>
              <a:t>              </a:t>
            </a:r>
            <a:r>
              <a:rPr lang="en-US" altLang="zh-CN" dirty="0"/>
              <a:t>&lt;</a:t>
            </a:r>
            <a:r>
              <a:rPr lang="zh-CN" altLang="en-US" dirty="0"/>
              <a:t>区左移，指针右移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FA78E88-F639-4680-8ADC-751222C19BA1}"/>
              </a:ext>
            </a:extLst>
          </p:cNvPr>
          <p:cNvCxnSpPr>
            <a:cxnSpLocks/>
          </p:cNvCxnSpPr>
          <p:nvPr/>
        </p:nvCxnSpPr>
        <p:spPr>
          <a:xfrm flipV="1">
            <a:off x="3292676" y="3165230"/>
            <a:ext cx="0" cy="82396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右中括号 26">
            <a:extLst>
              <a:ext uri="{FF2B5EF4-FFF2-40B4-BE49-F238E27FC236}">
                <a16:creationId xmlns:a16="http://schemas.microsoft.com/office/drawing/2014/main" id="{5FD1B920-076D-4B6C-873F-D57E610F9B36}"/>
              </a:ext>
            </a:extLst>
          </p:cNvPr>
          <p:cNvSpPr/>
          <p:nvPr/>
        </p:nvSpPr>
        <p:spPr>
          <a:xfrm>
            <a:off x="2472226" y="2066166"/>
            <a:ext cx="381755" cy="1678075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0B71C52-1E8A-4C31-92C5-8C1081C44550}"/>
              </a:ext>
            </a:extLst>
          </p:cNvPr>
          <p:cNvSpPr txBox="1"/>
          <p:nvPr/>
        </p:nvSpPr>
        <p:spPr>
          <a:xfrm>
            <a:off x="3916817" y="4275253"/>
            <a:ext cx="3532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r>
              <a:rPr lang="zh-CN" altLang="en-US" dirty="0"/>
              <a:t>、指针</a:t>
            </a:r>
            <a:r>
              <a:rPr lang="zh-CN" altLang="en-US" b="1" dirty="0">
                <a:solidFill>
                  <a:srgbClr val="FF0000"/>
                </a:solidFill>
              </a:rPr>
              <a:t>当前数</a:t>
            </a:r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</a:t>
            </a:r>
            <a:r>
              <a:rPr lang="en-US" altLang="zh-CN" dirty="0"/>
              <a:t>&gt;</a:t>
            </a:r>
            <a:r>
              <a:rPr lang="zh-CN" altLang="en-US" dirty="0"/>
              <a:t>区分值（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            当前数</a:t>
            </a:r>
            <a:r>
              <a:rPr lang="zh-CN" altLang="en-US" dirty="0"/>
              <a:t>与</a:t>
            </a:r>
            <a:r>
              <a:rPr lang="en-US" altLang="zh-CN" dirty="0">
                <a:solidFill>
                  <a:srgbClr val="7030A0"/>
                </a:solidFill>
              </a:rPr>
              <a:t>&gt;</a:t>
            </a:r>
            <a:r>
              <a:rPr lang="zh-CN" altLang="en-US" dirty="0">
                <a:solidFill>
                  <a:srgbClr val="7030A0"/>
                </a:solidFill>
              </a:rPr>
              <a:t>区前一个数 </a:t>
            </a:r>
            <a:r>
              <a:rPr lang="zh-CN" altLang="en-US" dirty="0"/>
              <a:t>换</a:t>
            </a:r>
            <a:endParaRPr lang="en-US" altLang="zh-CN" dirty="0"/>
          </a:p>
          <a:p>
            <a:r>
              <a:rPr lang="en-US" altLang="zh-CN" dirty="0"/>
              <a:t>             &gt;</a:t>
            </a:r>
            <a:r>
              <a:rPr lang="zh-CN" altLang="en-US" dirty="0"/>
              <a:t>区左移，指针不动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9893B37-783A-4000-94F2-C84CA29EA392}"/>
              </a:ext>
            </a:extLst>
          </p:cNvPr>
          <p:cNvSpPr txBox="1"/>
          <p:nvPr/>
        </p:nvSpPr>
        <p:spPr>
          <a:xfrm>
            <a:off x="163510" y="5189820"/>
            <a:ext cx="3554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r>
              <a:rPr lang="zh-CN" altLang="en-US" dirty="0"/>
              <a:t>、指针</a:t>
            </a:r>
            <a:r>
              <a:rPr lang="zh-CN" altLang="en-US" b="1" dirty="0">
                <a:solidFill>
                  <a:srgbClr val="FF0000"/>
                </a:solidFill>
              </a:rPr>
              <a:t>当前数</a:t>
            </a: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=</a:t>
            </a:r>
            <a:r>
              <a:rPr lang="zh-CN" altLang="en-US" dirty="0"/>
              <a:t>区分值（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            指针右移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A9B05D9F-E65E-485A-8111-AC5018B4FFA0}"/>
              </a:ext>
            </a:extLst>
          </p:cNvPr>
          <p:cNvSpPr txBox="1"/>
          <p:nvPr/>
        </p:nvSpPr>
        <p:spPr>
          <a:xfrm>
            <a:off x="9635279" y="2500648"/>
            <a:ext cx="95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&gt;</a:t>
            </a:r>
            <a:r>
              <a:rPr lang="zh-CN" altLang="en-US" sz="3600" dirty="0"/>
              <a:t>区</a:t>
            </a:r>
          </a:p>
        </p:txBody>
      </p:sp>
      <p:sp>
        <p:nvSpPr>
          <p:cNvPr id="64" name="流程图: 接点 63">
            <a:extLst>
              <a:ext uri="{FF2B5EF4-FFF2-40B4-BE49-F238E27FC236}">
                <a16:creationId xmlns:a16="http://schemas.microsoft.com/office/drawing/2014/main" id="{19EEA572-5186-434E-8B89-C2DD60C2A9A8}"/>
              </a:ext>
            </a:extLst>
          </p:cNvPr>
          <p:cNvSpPr/>
          <p:nvPr/>
        </p:nvSpPr>
        <p:spPr>
          <a:xfrm>
            <a:off x="8639708" y="249199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91519B42-D9ED-4678-BEDF-9A2B30A3F44B}"/>
              </a:ext>
            </a:extLst>
          </p:cNvPr>
          <p:cNvCxnSpPr>
            <a:cxnSpLocks/>
          </p:cNvCxnSpPr>
          <p:nvPr/>
        </p:nvCxnSpPr>
        <p:spPr>
          <a:xfrm flipV="1">
            <a:off x="4072767" y="3189794"/>
            <a:ext cx="0" cy="82396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9E444F21-451C-4E8E-978F-3798F9D8753F}"/>
              </a:ext>
            </a:extLst>
          </p:cNvPr>
          <p:cNvSpPr txBox="1"/>
          <p:nvPr/>
        </p:nvSpPr>
        <p:spPr>
          <a:xfrm>
            <a:off x="82953" y="5875586"/>
            <a:ext cx="3554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r>
              <a:rPr lang="zh-CN" altLang="en-US" dirty="0"/>
              <a:t>、指针</a:t>
            </a:r>
            <a:r>
              <a:rPr lang="zh-CN" altLang="en-US" b="1" dirty="0">
                <a:solidFill>
                  <a:srgbClr val="FF0000"/>
                </a:solidFill>
              </a:rPr>
              <a:t>当前数</a:t>
            </a: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=</a:t>
            </a:r>
            <a:r>
              <a:rPr lang="zh-CN" altLang="en-US" dirty="0"/>
              <a:t>区分值（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            指针右移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8B1A3E9-193B-462E-8E3B-BED18EF0AEA4}"/>
              </a:ext>
            </a:extLst>
          </p:cNvPr>
          <p:cNvCxnSpPr>
            <a:cxnSpLocks/>
          </p:cNvCxnSpPr>
          <p:nvPr/>
        </p:nvCxnSpPr>
        <p:spPr>
          <a:xfrm flipV="1">
            <a:off x="4978077" y="3205425"/>
            <a:ext cx="0" cy="82396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4365558B-B7EF-43BA-8213-7B1588BD6F78}"/>
              </a:ext>
            </a:extLst>
          </p:cNvPr>
          <p:cNvCxnSpPr>
            <a:cxnSpLocks/>
          </p:cNvCxnSpPr>
          <p:nvPr/>
        </p:nvCxnSpPr>
        <p:spPr>
          <a:xfrm>
            <a:off x="4607428" y="2553433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5B534377-1E69-407B-ABC9-7A16B12B954A}"/>
              </a:ext>
            </a:extLst>
          </p:cNvPr>
          <p:cNvCxnSpPr>
            <a:cxnSpLocks/>
          </p:cNvCxnSpPr>
          <p:nvPr/>
        </p:nvCxnSpPr>
        <p:spPr>
          <a:xfrm>
            <a:off x="8610631" y="2511446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流程图: 接点 72">
            <a:extLst>
              <a:ext uri="{FF2B5EF4-FFF2-40B4-BE49-F238E27FC236}">
                <a16:creationId xmlns:a16="http://schemas.microsoft.com/office/drawing/2014/main" id="{890D2A9E-E962-4616-988A-CB49480952E9}"/>
              </a:ext>
            </a:extLst>
          </p:cNvPr>
          <p:cNvSpPr/>
          <p:nvPr/>
        </p:nvSpPr>
        <p:spPr>
          <a:xfrm>
            <a:off x="4607621" y="1785447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4" name="流程图: 接点 73">
            <a:extLst>
              <a:ext uri="{FF2B5EF4-FFF2-40B4-BE49-F238E27FC236}">
                <a16:creationId xmlns:a16="http://schemas.microsoft.com/office/drawing/2014/main" id="{0C2E33C8-82CD-4780-A41D-3D3092E1BC06}"/>
              </a:ext>
            </a:extLst>
          </p:cNvPr>
          <p:cNvSpPr/>
          <p:nvPr/>
        </p:nvSpPr>
        <p:spPr>
          <a:xfrm>
            <a:off x="8598987" y="179162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75" name="右中括号 74">
            <a:extLst>
              <a:ext uri="{FF2B5EF4-FFF2-40B4-BE49-F238E27FC236}">
                <a16:creationId xmlns:a16="http://schemas.microsoft.com/office/drawing/2014/main" id="{3E302B31-9315-4A49-BBEA-1BA0669ED56E}"/>
              </a:ext>
            </a:extLst>
          </p:cNvPr>
          <p:cNvSpPr/>
          <p:nvPr/>
        </p:nvSpPr>
        <p:spPr>
          <a:xfrm rot="10800000">
            <a:off x="8634766" y="1615997"/>
            <a:ext cx="381755" cy="1678075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F4CB7B0E-43FD-4ABC-B330-845F006AE2C8}"/>
              </a:ext>
            </a:extLst>
          </p:cNvPr>
          <p:cNvSpPr txBox="1"/>
          <p:nvPr/>
        </p:nvSpPr>
        <p:spPr>
          <a:xfrm>
            <a:off x="3939117" y="5198583"/>
            <a:ext cx="3532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r>
              <a:rPr lang="zh-CN" altLang="en-US" dirty="0"/>
              <a:t>、指针</a:t>
            </a:r>
            <a:r>
              <a:rPr lang="zh-CN" altLang="en-US" b="1" dirty="0">
                <a:solidFill>
                  <a:srgbClr val="FF0000"/>
                </a:solidFill>
              </a:rPr>
              <a:t>当前数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&lt;</a:t>
            </a:r>
            <a:r>
              <a:rPr lang="zh-CN" altLang="en-US" dirty="0"/>
              <a:t>区分值（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             当前数</a:t>
            </a:r>
            <a:r>
              <a:rPr lang="zh-CN" altLang="en-US" dirty="0"/>
              <a:t>与</a:t>
            </a:r>
            <a:r>
              <a:rPr lang="en-US" altLang="zh-CN" dirty="0">
                <a:solidFill>
                  <a:srgbClr val="7030A0"/>
                </a:solidFill>
              </a:rPr>
              <a:t>&lt;</a:t>
            </a:r>
            <a:r>
              <a:rPr lang="zh-CN" altLang="en-US" dirty="0">
                <a:solidFill>
                  <a:srgbClr val="7030A0"/>
                </a:solidFill>
              </a:rPr>
              <a:t>区后一个数 </a:t>
            </a:r>
            <a:r>
              <a:rPr lang="zh-CN" altLang="en-US" dirty="0"/>
              <a:t>换</a:t>
            </a:r>
            <a:endParaRPr lang="en-US" altLang="zh-CN" dirty="0"/>
          </a:p>
          <a:p>
            <a:r>
              <a:rPr lang="zh-CN" altLang="en-US" dirty="0"/>
              <a:t>              </a:t>
            </a:r>
            <a:r>
              <a:rPr lang="en-US" altLang="zh-CN" dirty="0"/>
              <a:t>&lt;</a:t>
            </a:r>
            <a:r>
              <a:rPr lang="zh-CN" altLang="en-US" dirty="0"/>
              <a:t>区左移，指针右移</a:t>
            </a:r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7E3253A6-5430-4702-89FE-9BDA0BEA8268}"/>
              </a:ext>
            </a:extLst>
          </p:cNvPr>
          <p:cNvCxnSpPr>
            <a:cxnSpLocks/>
          </p:cNvCxnSpPr>
          <p:nvPr/>
        </p:nvCxnSpPr>
        <p:spPr>
          <a:xfrm>
            <a:off x="4553405" y="1855457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72AE426C-FF1C-42B6-B4DA-C64868CBC1ED}"/>
              </a:ext>
            </a:extLst>
          </p:cNvPr>
          <p:cNvCxnSpPr>
            <a:cxnSpLocks/>
          </p:cNvCxnSpPr>
          <p:nvPr/>
        </p:nvCxnSpPr>
        <p:spPr>
          <a:xfrm>
            <a:off x="2918118" y="2534029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流程图: 接点 79">
            <a:extLst>
              <a:ext uri="{FF2B5EF4-FFF2-40B4-BE49-F238E27FC236}">
                <a16:creationId xmlns:a16="http://schemas.microsoft.com/office/drawing/2014/main" id="{2A2DCEBD-D82B-469A-88DD-CC9483F1DB07}"/>
              </a:ext>
            </a:extLst>
          </p:cNvPr>
          <p:cNvSpPr/>
          <p:nvPr/>
        </p:nvSpPr>
        <p:spPr>
          <a:xfrm>
            <a:off x="4596045" y="1135736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1" name="流程图: 接点 80">
            <a:extLst>
              <a:ext uri="{FF2B5EF4-FFF2-40B4-BE49-F238E27FC236}">
                <a16:creationId xmlns:a16="http://schemas.microsoft.com/office/drawing/2014/main" id="{EAD4E1F3-A481-4802-BF8C-0A1FAE4AEF5B}"/>
              </a:ext>
            </a:extLst>
          </p:cNvPr>
          <p:cNvSpPr/>
          <p:nvPr/>
        </p:nvSpPr>
        <p:spPr>
          <a:xfrm>
            <a:off x="2915863" y="1117073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65556C3C-3CC9-42C8-AE6D-7C2A28696440}"/>
              </a:ext>
            </a:extLst>
          </p:cNvPr>
          <p:cNvCxnSpPr>
            <a:cxnSpLocks/>
          </p:cNvCxnSpPr>
          <p:nvPr/>
        </p:nvCxnSpPr>
        <p:spPr>
          <a:xfrm flipV="1">
            <a:off x="5773607" y="3174637"/>
            <a:ext cx="0" cy="82396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右中括号 82">
            <a:extLst>
              <a:ext uri="{FF2B5EF4-FFF2-40B4-BE49-F238E27FC236}">
                <a16:creationId xmlns:a16="http://schemas.microsoft.com/office/drawing/2014/main" id="{268F3373-CE06-43F5-AFD7-7EEA7EF765CC}"/>
              </a:ext>
            </a:extLst>
          </p:cNvPr>
          <p:cNvSpPr/>
          <p:nvPr/>
        </p:nvSpPr>
        <p:spPr>
          <a:xfrm>
            <a:off x="3322265" y="1021849"/>
            <a:ext cx="381755" cy="2511683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DE190490-D617-4357-982A-6BA5803D7132}"/>
              </a:ext>
            </a:extLst>
          </p:cNvPr>
          <p:cNvSpPr txBox="1"/>
          <p:nvPr/>
        </p:nvSpPr>
        <p:spPr>
          <a:xfrm>
            <a:off x="7623800" y="4252329"/>
            <a:ext cx="3532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zh-CN" altLang="en-US" dirty="0"/>
              <a:t>、指针</a:t>
            </a:r>
            <a:r>
              <a:rPr lang="zh-CN" altLang="en-US" b="1" dirty="0">
                <a:solidFill>
                  <a:srgbClr val="FF0000"/>
                </a:solidFill>
              </a:rPr>
              <a:t>当前数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&lt;</a:t>
            </a:r>
            <a:r>
              <a:rPr lang="zh-CN" altLang="en-US" dirty="0"/>
              <a:t>区分值（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             当前数</a:t>
            </a:r>
            <a:r>
              <a:rPr lang="zh-CN" altLang="en-US" dirty="0"/>
              <a:t>与</a:t>
            </a:r>
            <a:r>
              <a:rPr lang="en-US" altLang="zh-CN" dirty="0">
                <a:solidFill>
                  <a:srgbClr val="7030A0"/>
                </a:solidFill>
              </a:rPr>
              <a:t>&lt;</a:t>
            </a:r>
            <a:r>
              <a:rPr lang="zh-CN" altLang="en-US" dirty="0">
                <a:solidFill>
                  <a:srgbClr val="7030A0"/>
                </a:solidFill>
              </a:rPr>
              <a:t>区后一个数 </a:t>
            </a:r>
            <a:r>
              <a:rPr lang="zh-CN" altLang="en-US" dirty="0"/>
              <a:t>换</a:t>
            </a:r>
            <a:endParaRPr lang="en-US" altLang="zh-CN" dirty="0"/>
          </a:p>
          <a:p>
            <a:r>
              <a:rPr lang="zh-CN" altLang="en-US" dirty="0"/>
              <a:t>              </a:t>
            </a:r>
            <a:r>
              <a:rPr lang="en-US" altLang="zh-CN" dirty="0"/>
              <a:t>&lt;</a:t>
            </a:r>
            <a:r>
              <a:rPr lang="zh-CN" altLang="en-US" dirty="0"/>
              <a:t>区左移，指针右移</a:t>
            </a:r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A8950339-B096-4419-9D1C-5418B338A1AA}"/>
              </a:ext>
            </a:extLst>
          </p:cNvPr>
          <p:cNvCxnSpPr>
            <a:cxnSpLocks/>
          </p:cNvCxnSpPr>
          <p:nvPr/>
        </p:nvCxnSpPr>
        <p:spPr>
          <a:xfrm>
            <a:off x="5440652" y="2590887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F7B56B9B-4D6B-42DA-B684-C26EC0926E72}"/>
              </a:ext>
            </a:extLst>
          </p:cNvPr>
          <p:cNvCxnSpPr>
            <a:cxnSpLocks/>
          </p:cNvCxnSpPr>
          <p:nvPr/>
        </p:nvCxnSpPr>
        <p:spPr>
          <a:xfrm>
            <a:off x="3780042" y="2517012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右中括号 86">
            <a:extLst>
              <a:ext uri="{FF2B5EF4-FFF2-40B4-BE49-F238E27FC236}">
                <a16:creationId xmlns:a16="http://schemas.microsoft.com/office/drawing/2014/main" id="{7EB08544-0E69-410D-A302-E05E583A5B43}"/>
              </a:ext>
            </a:extLst>
          </p:cNvPr>
          <p:cNvSpPr/>
          <p:nvPr/>
        </p:nvSpPr>
        <p:spPr>
          <a:xfrm>
            <a:off x="4191624" y="891438"/>
            <a:ext cx="381755" cy="2511683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2707DA3F-2560-4A35-8390-30E4C9684B10}"/>
              </a:ext>
            </a:extLst>
          </p:cNvPr>
          <p:cNvCxnSpPr>
            <a:cxnSpLocks/>
          </p:cNvCxnSpPr>
          <p:nvPr/>
        </p:nvCxnSpPr>
        <p:spPr>
          <a:xfrm flipV="1">
            <a:off x="6610975" y="3172546"/>
            <a:ext cx="0" cy="82396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5A95BC57-4441-4FBD-81BD-48616F112094}"/>
              </a:ext>
            </a:extLst>
          </p:cNvPr>
          <p:cNvSpPr txBox="1"/>
          <p:nvPr/>
        </p:nvSpPr>
        <p:spPr>
          <a:xfrm>
            <a:off x="7692143" y="5210586"/>
            <a:ext cx="3532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</a:t>
            </a:r>
            <a:r>
              <a:rPr lang="zh-CN" altLang="en-US" dirty="0"/>
              <a:t>、指针</a:t>
            </a:r>
            <a:r>
              <a:rPr lang="zh-CN" altLang="en-US" b="1" dirty="0">
                <a:solidFill>
                  <a:srgbClr val="FF0000"/>
                </a:solidFill>
              </a:rPr>
              <a:t>当前数</a:t>
            </a:r>
            <a:r>
              <a:rPr lang="zh-CN" altLang="en-US" dirty="0"/>
              <a:t>（</a:t>
            </a:r>
            <a:r>
              <a:rPr lang="en-US" altLang="zh-CN" dirty="0"/>
              <a:t>7</a:t>
            </a:r>
            <a:r>
              <a:rPr lang="zh-CN" altLang="en-US" dirty="0"/>
              <a:t>）</a:t>
            </a:r>
            <a:r>
              <a:rPr lang="en-US" altLang="zh-CN" dirty="0"/>
              <a:t>&gt;</a:t>
            </a:r>
            <a:r>
              <a:rPr lang="zh-CN" altLang="en-US" dirty="0"/>
              <a:t>区分值（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            当前数</a:t>
            </a:r>
            <a:r>
              <a:rPr lang="zh-CN" altLang="en-US" dirty="0"/>
              <a:t>与</a:t>
            </a:r>
            <a:r>
              <a:rPr lang="en-US" altLang="zh-CN" dirty="0">
                <a:solidFill>
                  <a:srgbClr val="7030A0"/>
                </a:solidFill>
              </a:rPr>
              <a:t>&gt;</a:t>
            </a:r>
            <a:r>
              <a:rPr lang="zh-CN" altLang="en-US" dirty="0">
                <a:solidFill>
                  <a:srgbClr val="7030A0"/>
                </a:solidFill>
              </a:rPr>
              <a:t>区前一个数 </a:t>
            </a:r>
            <a:r>
              <a:rPr lang="zh-CN" altLang="en-US" dirty="0"/>
              <a:t>换</a:t>
            </a:r>
            <a:endParaRPr lang="en-US" altLang="zh-CN" dirty="0"/>
          </a:p>
          <a:p>
            <a:r>
              <a:rPr lang="en-US" altLang="zh-CN" dirty="0"/>
              <a:t>             &gt;</a:t>
            </a:r>
            <a:r>
              <a:rPr lang="zh-CN" altLang="en-US" dirty="0"/>
              <a:t>区左移，指针不动</a:t>
            </a:r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AA25536D-7534-4FE5-A276-774B46E7A037}"/>
              </a:ext>
            </a:extLst>
          </p:cNvPr>
          <p:cNvCxnSpPr>
            <a:cxnSpLocks/>
          </p:cNvCxnSpPr>
          <p:nvPr/>
        </p:nvCxnSpPr>
        <p:spPr>
          <a:xfrm>
            <a:off x="6196524" y="2492665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B1837C5B-BFEE-4E3D-9F71-0FB61834F464}"/>
              </a:ext>
            </a:extLst>
          </p:cNvPr>
          <p:cNvCxnSpPr>
            <a:cxnSpLocks/>
          </p:cNvCxnSpPr>
          <p:nvPr/>
        </p:nvCxnSpPr>
        <p:spPr>
          <a:xfrm>
            <a:off x="7923573" y="2500648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流程图: 接点 91">
            <a:extLst>
              <a:ext uri="{FF2B5EF4-FFF2-40B4-BE49-F238E27FC236}">
                <a16:creationId xmlns:a16="http://schemas.microsoft.com/office/drawing/2014/main" id="{21FD9A0E-52FB-4E61-A8BA-7C48EF23D2CD}"/>
              </a:ext>
            </a:extLst>
          </p:cNvPr>
          <p:cNvSpPr/>
          <p:nvPr/>
        </p:nvSpPr>
        <p:spPr>
          <a:xfrm>
            <a:off x="6209370" y="49698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93" name="流程图: 接点 92">
            <a:extLst>
              <a:ext uri="{FF2B5EF4-FFF2-40B4-BE49-F238E27FC236}">
                <a16:creationId xmlns:a16="http://schemas.microsoft.com/office/drawing/2014/main" id="{13772451-C238-424E-A09A-560589BF5F5B}"/>
              </a:ext>
            </a:extLst>
          </p:cNvPr>
          <p:cNvSpPr/>
          <p:nvPr/>
        </p:nvSpPr>
        <p:spPr>
          <a:xfrm>
            <a:off x="7940358" y="54616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94" name="右中括号 93">
            <a:extLst>
              <a:ext uri="{FF2B5EF4-FFF2-40B4-BE49-F238E27FC236}">
                <a16:creationId xmlns:a16="http://schemas.microsoft.com/office/drawing/2014/main" id="{F8EB8182-ED2A-4CFC-9C6E-077A87F06DAC}"/>
              </a:ext>
            </a:extLst>
          </p:cNvPr>
          <p:cNvSpPr/>
          <p:nvPr/>
        </p:nvSpPr>
        <p:spPr>
          <a:xfrm rot="10800000">
            <a:off x="7885916" y="511242"/>
            <a:ext cx="381755" cy="2754322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9288FC7-5B34-4316-8CCD-952C14721AEA}"/>
              </a:ext>
            </a:extLst>
          </p:cNvPr>
          <p:cNvSpPr txBox="1"/>
          <p:nvPr/>
        </p:nvSpPr>
        <p:spPr>
          <a:xfrm>
            <a:off x="7763998" y="6143954"/>
            <a:ext cx="3554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</a:t>
            </a:r>
            <a:r>
              <a:rPr lang="zh-CN" altLang="en-US" dirty="0"/>
              <a:t>、指针</a:t>
            </a:r>
            <a:r>
              <a:rPr lang="zh-CN" altLang="en-US" b="1" dirty="0">
                <a:solidFill>
                  <a:srgbClr val="FF0000"/>
                </a:solidFill>
              </a:rPr>
              <a:t>当前数</a:t>
            </a: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=</a:t>
            </a:r>
            <a:r>
              <a:rPr lang="zh-CN" altLang="en-US" dirty="0"/>
              <a:t>区分值（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            指针右移</a:t>
            </a:r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18786B48-6716-4779-81FD-E12FE8056238}"/>
              </a:ext>
            </a:extLst>
          </p:cNvPr>
          <p:cNvCxnSpPr>
            <a:cxnSpLocks/>
          </p:cNvCxnSpPr>
          <p:nvPr/>
        </p:nvCxnSpPr>
        <p:spPr>
          <a:xfrm flipV="1">
            <a:off x="7427224" y="3172546"/>
            <a:ext cx="0" cy="82396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21BE2E75-5255-4726-9254-C8B5D987DEE7}"/>
              </a:ext>
            </a:extLst>
          </p:cNvPr>
          <p:cNvSpPr txBox="1"/>
          <p:nvPr/>
        </p:nvSpPr>
        <p:spPr>
          <a:xfrm>
            <a:off x="292233" y="166833"/>
            <a:ext cx="3532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</a:t>
            </a:r>
            <a:r>
              <a:rPr lang="zh-CN" altLang="en-US" dirty="0"/>
              <a:t>、指针</a:t>
            </a:r>
            <a:r>
              <a:rPr lang="zh-CN" altLang="en-US" b="1" dirty="0">
                <a:solidFill>
                  <a:srgbClr val="FF0000"/>
                </a:solidFill>
              </a:rPr>
              <a:t>当前数</a:t>
            </a:r>
            <a:r>
              <a:rPr lang="zh-CN" altLang="en-US" dirty="0"/>
              <a:t>（</a:t>
            </a:r>
            <a:r>
              <a:rPr lang="en-US" altLang="zh-CN" dirty="0"/>
              <a:t>8</a:t>
            </a:r>
            <a:r>
              <a:rPr lang="zh-CN" altLang="en-US" dirty="0"/>
              <a:t>）</a:t>
            </a:r>
            <a:r>
              <a:rPr lang="en-US" altLang="zh-CN" dirty="0"/>
              <a:t>&gt;</a:t>
            </a:r>
            <a:r>
              <a:rPr lang="zh-CN" altLang="en-US" dirty="0"/>
              <a:t>区分值（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            当前数</a:t>
            </a:r>
            <a:r>
              <a:rPr lang="zh-CN" altLang="en-US" dirty="0"/>
              <a:t>与</a:t>
            </a:r>
            <a:r>
              <a:rPr lang="en-US" altLang="zh-CN" dirty="0">
                <a:solidFill>
                  <a:srgbClr val="7030A0"/>
                </a:solidFill>
              </a:rPr>
              <a:t>&gt;</a:t>
            </a:r>
            <a:r>
              <a:rPr lang="zh-CN" altLang="en-US" dirty="0">
                <a:solidFill>
                  <a:srgbClr val="7030A0"/>
                </a:solidFill>
              </a:rPr>
              <a:t>区前一个数 </a:t>
            </a:r>
            <a:r>
              <a:rPr lang="zh-CN" altLang="en-US" dirty="0"/>
              <a:t>换</a:t>
            </a:r>
            <a:endParaRPr lang="en-US" altLang="zh-CN" dirty="0"/>
          </a:p>
          <a:p>
            <a:r>
              <a:rPr lang="en-US" altLang="zh-CN" dirty="0"/>
              <a:t>             &gt;</a:t>
            </a:r>
            <a:r>
              <a:rPr lang="zh-CN" altLang="en-US" dirty="0"/>
              <a:t>区左移，指针不动</a:t>
            </a:r>
          </a:p>
        </p:txBody>
      </p:sp>
      <p:sp>
        <p:nvSpPr>
          <p:cNvPr id="98" name="右中括号 97">
            <a:extLst>
              <a:ext uri="{FF2B5EF4-FFF2-40B4-BE49-F238E27FC236}">
                <a16:creationId xmlns:a16="http://schemas.microsoft.com/office/drawing/2014/main" id="{2FFBD89C-8685-4002-BE5E-BAFC4DBED274}"/>
              </a:ext>
            </a:extLst>
          </p:cNvPr>
          <p:cNvSpPr/>
          <p:nvPr/>
        </p:nvSpPr>
        <p:spPr>
          <a:xfrm rot="10800000">
            <a:off x="7061767" y="505345"/>
            <a:ext cx="381755" cy="2754322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689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16" grpId="0" animBg="1"/>
      <p:bldP spid="16" grpId="1" animBg="1"/>
      <p:bldP spid="17" grpId="0"/>
      <p:bldP spid="17" grpId="1"/>
      <p:bldP spid="20" grpId="0"/>
      <p:bldP spid="25" grpId="0"/>
      <p:bldP spid="27" grpId="0" animBg="1"/>
      <p:bldP spid="28" grpId="0"/>
      <p:bldP spid="31" grpId="0"/>
      <p:bldP spid="63" grpId="0"/>
      <p:bldP spid="63" grpId="1"/>
      <p:bldP spid="69" grpId="0"/>
      <p:bldP spid="73" grpId="0" animBg="1"/>
      <p:bldP spid="74" grpId="0" animBg="1"/>
      <p:bldP spid="75" grpId="0" animBg="1"/>
      <p:bldP spid="75" grpId="1" animBg="1"/>
      <p:bldP spid="77" grpId="0"/>
      <p:bldP spid="80" grpId="0" animBg="1"/>
      <p:bldP spid="81" grpId="0" animBg="1"/>
      <p:bldP spid="83" grpId="0" animBg="1"/>
      <p:bldP spid="84" grpId="0"/>
      <p:bldP spid="87" grpId="0" animBg="1"/>
      <p:bldP spid="89" grpId="0"/>
      <p:bldP spid="92" grpId="0" animBg="1"/>
      <p:bldP spid="93" grpId="0" animBg="1"/>
      <p:bldP spid="94" grpId="0" animBg="1"/>
      <p:bldP spid="94" grpId="1" animBg="1"/>
      <p:bldP spid="95" grpId="0"/>
      <p:bldP spid="97" grpId="0"/>
      <p:bldP spid="9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C4E86F1-1AE2-4893-A73C-48F9BD06D885}"/>
              </a:ext>
            </a:extLst>
          </p:cNvPr>
          <p:cNvSpPr txBox="1"/>
          <p:nvPr/>
        </p:nvSpPr>
        <p:spPr>
          <a:xfrm>
            <a:off x="1885950" y="1409700"/>
            <a:ext cx="7286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0         1           1          0         1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B892676-201A-4993-BDB6-AD772EA32288}"/>
              </a:ext>
            </a:extLst>
          </p:cNvPr>
          <p:cNvSpPr txBox="1"/>
          <p:nvPr/>
        </p:nvSpPr>
        <p:spPr>
          <a:xfrm>
            <a:off x="1885949" y="2085320"/>
            <a:ext cx="7286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1         1           1          0         0</a:t>
            </a:r>
            <a:endParaRPr lang="zh-CN" altLang="en-US" sz="2800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4E2DE7D-36C7-4467-B611-9059DBEF609A}"/>
              </a:ext>
            </a:extLst>
          </p:cNvPr>
          <p:cNvCxnSpPr/>
          <p:nvPr/>
        </p:nvCxnSpPr>
        <p:spPr>
          <a:xfrm>
            <a:off x="6562725" y="2714625"/>
            <a:ext cx="0" cy="71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3A07534-639E-45E5-865F-F08EBF9E9C5B}"/>
              </a:ext>
            </a:extLst>
          </p:cNvPr>
          <p:cNvCxnSpPr/>
          <p:nvPr/>
        </p:nvCxnSpPr>
        <p:spPr>
          <a:xfrm>
            <a:off x="5548311" y="2714624"/>
            <a:ext cx="0" cy="71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0A6C034-7FA7-40B8-B64A-FECE0CB5515F}"/>
              </a:ext>
            </a:extLst>
          </p:cNvPr>
          <p:cNvCxnSpPr/>
          <p:nvPr/>
        </p:nvCxnSpPr>
        <p:spPr>
          <a:xfrm>
            <a:off x="4381500" y="2714624"/>
            <a:ext cx="0" cy="71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B15E674-0916-4757-A828-59EB66B41C1D}"/>
              </a:ext>
            </a:extLst>
          </p:cNvPr>
          <p:cNvCxnSpPr/>
          <p:nvPr/>
        </p:nvCxnSpPr>
        <p:spPr>
          <a:xfrm>
            <a:off x="3186111" y="2714624"/>
            <a:ext cx="0" cy="71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317D1EB-3511-4D4D-BD63-1E022989FF1F}"/>
              </a:ext>
            </a:extLst>
          </p:cNvPr>
          <p:cNvCxnSpPr/>
          <p:nvPr/>
        </p:nvCxnSpPr>
        <p:spPr>
          <a:xfrm>
            <a:off x="2019300" y="2714624"/>
            <a:ext cx="0" cy="71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5E46435E-A1CB-4AB7-9EDE-E861FC487D0E}"/>
              </a:ext>
            </a:extLst>
          </p:cNvPr>
          <p:cNvSpPr txBox="1"/>
          <p:nvPr/>
        </p:nvSpPr>
        <p:spPr>
          <a:xfrm>
            <a:off x="1885949" y="3428999"/>
            <a:ext cx="447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</a:t>
            </a:r>
            <a:endParaRPr lang="zh-CN" altLang="en-US" sz="28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1A1BA18-FBE8-4CBB-8EDC-5E2049A7CB24}"/>
              </a:ext>
            </a:extLst>
          </p:cNvPr>
          <p:cNvSpPr txBox="1"/>
          <p:nvPr/>
        </p:nvSpPr>
        <p:spPr>
          <a:xfrm>
            <a:off x="3014659" y="3428999"/>
            <a:ext cx="447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0</a:t>
            </a:r>
            <a:endParaRPr lang="zh-CN" altLang="en-US" sz="28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0256E64-BECA-4C35-991D-B8DD39A0ACE0}"/>
              </a:ext>
            </a:extLst>
          </p:cNvPr>
          <p:cNvSpPr txBox="1"/>
          <p:nvPr/>
        </p:nvSpPr>
        <p:spPr>
          <a:xfrm>
            <a:off x="4238620" y="3448048"/>
            <a:ext cx="447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0</a:t>
            </a:r>
            <a:endParaRPr lang="zh-CN" altLang="en-US" sz="28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5EE5862-3D06-4B12-AABF-6F4BBE84992B}"/>
              </a:ext>
            </a:extLst>
          </p:cNvPr>
          <p:cNvSpPr txBox="1"/>
          <p:nvPr/>
        </p:nvSpPr>
        <p:spPr>
          <a:xfrm>
            <a:off x="5367330" y="3448048"/>
            <a:ext cx="447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0</a:t>
            </a:r>
            <a:endParaRPr lang="zh-CN" altLang="en-US" sz="2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CD18D8B-A096-443C-8950-D3DA6F9843B0}"/>
              </a:ext>
            </a:extLst>
          </p:cNvPr>
          <p:cNvSpPr txBox="1"/>
          <p:nvPr/>
        </p:nvSpPr>
        <p:spPr>
          <a:xfrm>
            <a:off x="6338887" y="3448048"/>
            <a:ext cx="447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0352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AA18E26-4770-4A07-B819-97894A2EA476}"/>
              </a:ext>
            </a:extLst>
          </p:cNvPr>
          <p:cNvSpPr txBox="1"/>
          <p:nvPr/>
        </p:nvSpPr>
        <p:spPr>
          <a:xfrm>
            <a:off x="257175" y="2721114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F(0,5)</a:t>
            </a:r>
            <a:endParaRPr lang="zh-CN" altLang="en-US" sz="40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CA50954-87CB-4F75-9C36-D5E1250C5504}"/>
              </a:ext>
            </a:extLst>
          </p:cNvPr>
          <p:cNvSpPr txBox="1"/>
          <p:nvPr/>
        </p:nvSpPr>
        <p:spPr>
          <a:xfrm>
            <a:off x="2247900" y="1273314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F(0,2)</a:t>
            </a:r>
            <a:endParaRPr lang="zh-CN" altLang="en-US" sz="40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CD4329D-496E-4B7F-B3AC-766B0356FA8C}"/>
              </a:ext>
            </a:extLst>
          </p:cNvPr>
          <p:cNvSpPr txBox="1"/>
          <p:nvPr/>
        </p:nvSpPr>
        <p:spPr>
          <a:xfrm>
            <a:off x="2247900" y="4073664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F(3,5)</a:t>
            </a:r>
            <a:endParaRPr lang="zh-CN" altLang="en-US" sz="40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A124244-8E0C-4E1C-A242-9DF0ED3F0DF7}"/>
              </a:ext>
            </a:extLst>
          </p:cNvPr>
          <p:cNvSpPr txBox="1"/>
          <p:nvPr/>
        </p:nvSpPr>
        <p:spPr>
          <a:xfrm>
            <a:off x="4619625" y="565428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F(0,1)</a:t>
            </a:r>
            <a:endParaRPr lang="zh-CN" altLang="en-US" sz="40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1B640A7-E95E-4613-B37E-562F3753BE80}"/>
              </a:ext>
            </a:extLst>
          </p:cNvPr>
          <p:cNvSpPr txBox="1"/>
          <p:nvPr/>
        </p:nvSpPr>
        <p:spPr>
          <a:xfrm>
            <a:off x="4619625" y="1981200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F(2,2)</a:t>
            </a:r>
            <a:endParaRPr lang="zh-CN" altLang="en-US" sz="40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5F7735F-C2CC-40BB-8452-2B01405C3CDD}"/>
              </a:ext>
            </a:extLst>
          </p:cNvPr>
          <p:cNvSpPr txBox="1"/>
          <p:nvPr/>
        </p:nvSpPr>
        <p:spPr>
          <a:xfrm>
            <a:off x="4619625" y="3365778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F(3,4)</a:t>
            </a:r>
            <a:endParaRPr lang="zh-CN" altLang="en-US" sz="40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CFA5721-86E7-41F9-A355-40934312EEF0}"/>
              </a:ext>
            </a:extLst>
          </p:cNvPr>
          <p:cNvSpPr txBox="1"/>
          <p:nvPr/>
        </p:nvSpPr>
        <p:spPr>
          <a:xfrm>
            <a:off x="4619625" y="4750356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F(5,5)</a:t>
            </a:r>
            <a:endParaRPr lang="zh-CN" altLang="en-US" sz="40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FBF4BED-EE65-4396-A883-387A7CD01639}"/>
              </a:ext>
            </a:extLst>
          </p:cNvPr>
          <p:cNvSpPr txBox="1"/>
          <p:nvPr/>
        </p:nvSpPr>
        <p:spPr>
          <a:xfrm>
            <a:off x="6762750" y="123141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F(0,0)</a:t>
            </a:r>
            <a:endParaRPr lang="zh-CN" altLang="en-US" sz="40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F62098C-9BBB-415D-8291-A1EB7F8B40C7}"/>
              </a:ext>
            </a:extLst>
          </p:cNvPr>
          <p:cNvSpPr txBox="1"/>
          <p:nvPr/>
        </p:nvSpPr>
        <p:spPr>
          <a:xfrm>
            <a:off x="6762750" y="1113741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F(1,1)</a:t>
            </a:r>
            <a:endParaRPr lang="zh-CN" altLang="en-US" sz="40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830AB14-2A22-4770-8BD2-550D05417101}"/>
              </a:ext>
            </a:extLst>
          </p:cNvPr>
          <p:cNvSpPr txBox="1"/>
          <p:nvPr/>
        </p:nvSpPr>
        <p:spPr>
          <a:xfrm>
            <a:off x="6762750" y="2812227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F(3,3)</a:t>
            </a:r>
            <a:endParaRPr lang="zh-CN" altLang="en-US" sz="40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71CB1EB-7773-417F-9570-8CF3AFB977B9}"/>
              </a:ext>
            </a:extLst>
          </p:cNvPr>
          <p:cNvSpPr txBox="1"/>
          <p:nvPr/>
        </p:nvSpPr>
        <p:spPr>
          <a:xfrm>
            <a:off x="6762750" y="4002852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F(4,4)</a:t>
            </a:r>
            <a:endParaRPr lang="zh-CN" altLang="en-US" sz="4000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2C5EE63-4E25-45D9-B1EC-B71783A4EABD}"/>
              </a:ext>
            </a:extLst>
          </p:cNvPr>
          <p:cNvCxnSpPr>
            <a:stCxn id="2" idx="3"/>
            <a:endCxn id="17" idx="1"/>
          </p:cNvCxnSpPr>
          <p:nvPr/>
        </p:nvCxnSpPr>
        <p:spPr>
          <a:xfrm flipV="1">
            <a:off x="1590675" y="1627257"/>
            <a:ext cx="657225" cy="1447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78588FE-3D17-4D0C-8215-990CE415A353}"/>
              </a:ext>
            </a:extLst>
          </p:cNvPr>
          <p:cNvCxnSpPr>
            <a:stCxn id="2" idx="3"/>
            <a:endCxn id="18" idx="1"/>
          </p:cNvCxnSpPr>
          <p:nvPr/>
        </p:nvCxnSpPr>
        <p:spPr>
          <a:xfrm>
            <a:off x="1590675" y="3075057"/>
            <a:ext cx="657225" cy="1352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5D0A6BB-0B01-4ABF-954F-4E5A25B1CE4A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3581400" y="3719721"/>
            <a:ext cx="1038225" cy="70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60A0BFA-507A-446B-99BA-CAC76904CF09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3581400" y="3719721"/>
            <a:ext cx="1038225" cy="70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8F587BE-4A14-4870-9A6B-0A9F88EBD99C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3581400" y="4427607"/>
            <a:ext cx="1038225" cy="676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585FFE4-4CAF-4445-9E2F-C4CBD8D59950}"/>
              </a:ext>
            </a:extLst>
          </p:cNvPr>
          <p:cNvCxnSpPr>
            <a:cxnSpLocks/>
          </p:cNvCxnSpPr>
          <p:nvPr/>
        </p:nvCxnSpPr>
        <p:spPr>
          <a:xfrm flipV="1">
            <a:off x="3581400" y="1045815"/>
            <a:ext cx="1038225" cy="70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DF8DD674-BE45-4733-96E9-8753DF44F4CE}"/>
              </a:ext>
            </a:extLst>
          </p:cNvPr>
          <p:cNvCxnSpPr>
            <a:cxnSpLocks/>
          </p:cNvCxnSpPr>
          <p:nvPr/>
        </p:nvCxnSpPr>
        <p:spPr>
          <a:xfrm flipV="1">
            <a:off x="3581400" y="1045815"/>
            <a:ext cx="1038225" cy="70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825B3A5-CE86-4922-972F-379C96EEC63D}"/>
              </a:ext>
            </a:extLst>
          </p:cNvPr>
          <p:cNvCxnSpPr>
            <a:cxnSpLocks/>
          </p:cNvCxnSpPr>
          <p:nvPr/>
        </p:nvCxnSpPr>
        <p:spPr>
          <a:xfrm>
            <a:off x="3581400" y="1753701"/>
            <a:ext cx="1038225" cy="676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DA44393-D473-45B2-81A2-EA65EF7172C2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 flipV="1">
            <a:off x="5953125" y="477084"/>
            <a:ext cx="809625" cy="442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C8911575-6E63-4BDD-8FD3-7D8248BE931F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>
            <a:off x="5953125" y="919371"/>
            <a:ext cx="809625" cy="54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93EBBEFB-D401-46C6-9C4D-39C5CFF6CE9E}"/>
              </a:ext>
            </a:extLst>
          </p:cNvPr>
          <p:cNvCxnSpPr>
            <a:cxnSpLocks/>
          </p:cNvCxnSpPr>
          <p:nvPr/>
        </p:nvCxnSpPr>
        <p:spPr>
          <a:xfrm flipV="1">
            <a:off x="5953125" y="3339555"/>
            <a:ext cx="809625" cy="442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261752AD-3C01-4333-B5D3-902E8D81C10C}"/>
              </a:ext>
            </a:extLst>
          </p:cNvPr>
          <p:cNvCxnSpPr>
            <a:cxnSpLocks/>
          </p:cNvCxnSpPr>
          <p:nvPr/>
        </p:nvCxnSpPr>
        <p:spPr>
          <a:xfrm>
            <a:off x="5953125" y="3781842"/>
            <a:ext cx="809625" cy="54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29DB1A9F-5C33-4749-B052-BAD5287ECB3B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5953125" y="2329488"/>
            <a:ext cx="942975" cy="5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8E7A69D7-2A7E-46C0-B5F3-E329EF5E5F35}"/>
              </a:ext>
            </a:extLst>
          </p:cNvPr>
          <p:cNvSpPr txBox="1"/>
          <p:nvPr/>
        </p:nvSpPr>
        <p:spPr>
          <a:xfrm>
            <a:off x="6896100" y="1993836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返回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10DB4308-FA95-4D4F-9857-E12DBE5B8D09}"/>
              </a:ext>
            </a:extLst>
          </p:cNvPr>
          <p:cNvSpPr txBox="1"/>
          <p:nvPr/>
        </p:nvSpPr>
        <p:spPr>
          <a:xfrm>
            <a:off x="6934200" y="4839534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返回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1A5AFE7-2402-410C-9806-48179638184C}"/>
              </a:ext>
            </a:extLst>
          </p:cNvPr>
          <p:cNvCxnSpPr>
            <a:cxnSpLocks/>
          </p:cNvCxnSpPr>
          <p:nvPr/>
        </p:nvCxnSpPr>
        <p:spPr>
          <a:xfrm flipV="1">
            <a:off x="6048375" y="5187822"/>
            <a:ext cx="942975" cy="5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F826A999-95DE-4069-86E5-D07BDF6C7695}"/>
              </a:ext>
            </a:extLst>
          </p:cNvPr>
          <p:cNvSpPr txBox="1"/>
          <p:nvPr/>
        </p:nvSpPr>
        <p:spPr>
          <a:xfrm>
            <a:off x="9048750" y="4067250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返回</a:t>
            </a: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F0813E7B-CC77-487C-8C0B-4683FCFB59F2}"/>
              </a:ext>
            </a:extLst>
          </p:cNvPr>
          <p:cNvCxnSpPr>
            <a:cxnSpLocks/>
          </p:cNvCxnSpPr>
          <p:nvPr/>
        </p:nvCxnSpPr>
        <p:spPr>
          <a:xfrm flipV="1">
            <a:off x="8162925" y="4415538"/>
            <a:ext cx="942975" cy="5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7CDF8C5E-8FCB-42B2-AF55-8B8BB0A8C98A}"/>
              </a:ext>
            </a:extLst>
          </p:cNvPr>
          <p:cNvSpPr txBox="1"/>
          <p:nvPr/>
        </p:nvSpPr>
        <p:spPr>
          <a:xfrm>
            <a:off x="9048750" y="2856399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返回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27F9F44F-7DA2-4787-9272-6CB5FB9C4E16}"/>
              </a:ext>
            </a:extLst>
          </p:cNvPr>
          <p:cNvCxnSpPr>
            <a:cxnSpLocks/>
          </p:cNvCxnSpPr>
          <p:nvPr/>
        </p:nvCxnSpPr>
        <p:spPr>
          <a:xfrm flipV="1">
            <a:off x="8162925" y="3204687"/>
            <a:ext cx="942975" cy="5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4FE38E55-3382-43C5-9A63-35AA70035F0A}"/>
              </a:ext>
            </a:extLst>
          </p:cNvPr>
          <p:cNvSpPr txBox="1"/>
          <p:nvPr/>
        </p:nvSpPr>
        <p:spPr>
          <a:xfrm>
            <a:off x="8991600" y="1226181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返回</a:t>
            </a: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0F380C50-0C81-4B0E-88C8-9749EA5BE6B0}"/>
              </a:ext>
            </a:extLst>
          </p:cNvPr>
          <p:cNvCxnSpPr>
            <a:cxnSpLocks/>
          </p:cNvCxnSpPr>
          <p:nvPr/>
        </p:nvCxnSpPr>
        <p:spPr>
          <a:xfrm flipV="1">
            <a:off x="8105775" y="1574469"/>
            <a:ext cx="942975" cy="5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A4BA3E15-B63A-4D22-9E9F-818F2EDD45E5}"/>
              </a:ext>
            </a:extLst>
          </p:cNvPr>
          <p:cNvSpPr txBox="1"/>
          <p:nvPr/>
        </p:nvSpPr>
        <p:spPr>
          <a:xfrm>
            <a:off x="8991600" y="15330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返回</a:t>
            </a: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479CF108-9CCF-4AE9-81AA-3346384913AC}"/>
              </a:ext>
            </a:extLst>
          </p:cNvPr>
          <p:cNvCxnSpPr>
            <a:cxnSpLocks/>
          </p:cNvCxnSpPr>
          <p:nvPr/>
        </p:nvCxnSpPr>
        <p:spPr>
          <a:xfrm flipV="1">
            <a:off x="8105775" y="363618"/>
            <a:ext cx="942975" cy="5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A2AB4434-C896-449D-B843-B077FCD6003B}"/>
              </a:ext>
            </a:extLst>
          </p:cNvPr>
          <p:cNvSpPr txBox="1"/>
          <p:nvPr/>
        </p:nvSpPr>
        <p:spPr>
          <a:xfrm>
            <a:off x="7167562" y="624670"/>
            <a:ext cx="5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3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D16D13B6-5311-44D8-90CB-42C80D266C2D}"/>
              </a:ext>
            </a:extLst>
          </p:cNvPr>
          <p:cNvSpPr txBox="1"/>
          <p:nvPr/>
        </p:nvSpPr>
        <p:spPr>
          <a:xfrm>
            <a:off x="7262812" y="1603430"/>
            <a:ext cx="5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4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19E8913E-C9C6-459F-BDDC-EFDF3506ADEF}"/>
              </a:ext>
            </a:extLst>
          </p:cNvPr>
          <p:cNvSpPr txBox="1"/>
          <p:nvPr/>
        </p:nvSpPr>
        <p:spPr>
          <a:xfrm>
            <a:off x="5167313" y="2504212"/>
            <a:ext cx="5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2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699F9F5-3BB6-48A5-B55A-911D1582EB37}"/>
              </a:ext>
            </a:extLst>
          </p:cNvPr>
          <p:cNvSpPr txBox="1"/>
          <p:nvPr/>
        </p:nvSpPr>
        <p:spPr>
          <a:xfrm>
            <a:off x="7253287" y="3285702"/>
            <a:ext cx="5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6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A478A8F1-4B70-40E0-8A76-29F7076F6DE1}"/>
              </a:ext>
            </a:extLst>
          </p:cNvPr>
          <p:cNvSpPr txBox="1"/>
          <p:nvPr/>
        </p:nvSpPr>
        <p:spPr>
          <a:xfrm>
            <a:off x="7239000" y="4519940"/>
            <a:ext cx="5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7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B3051A6C-E801-4DE5-92C8-46311F19463E}"/>
              </a:ext>
            </a:extLst>
          </p:cNvPr>
          <p:cNvSpPr txBox="1"/>
          <p:nvPr/>
        </p:nvSpPr>
        <p:spPr>
          <a:xfrm>
            <a:off x="5024437" y="5355223"/>
            <a:ext cx="5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9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0D495D08-64DD-445C-A28A-661442490511}"/>
              </a:ext>
            </a:extLst>
          </p:cNvPr>
          <p:cNvSpPr txBox="1"/>
          <p:nvPr/>
        </p:nvSpPr>
        <p:spPr>
          <a:xfrm>
            <a:off x="4991100" y="1100048"/>
            <a:ext cx="5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4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FC09BF58-6C8E-44C6-AF79-F6FC704FF803}"/>
              </a:ext>
            </a:extLst>
          </p:cNvPr>
          <p:cNvSpPr txBox="1"/>
          <p:nvPr/>
        </p:nvSpPr>
        <p:spPr>
          <a:xfrm>
            <a:off x="2747962" y="1894613"/>
            <a:ext cx="5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4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D3BBC2F6-6E21-4D49-9380-8ECD91973E99}"/>
              </a:ext>
            </a:extLst>
          </p:cNvPr>
          <p:cNvSpPr txBox="1"/>
          <p:nvPr/>
        </p:nvSpPr>
        <p:spPr>
          <a:xfrm>
            <a:off x="5133975" y="3996720"/>
            <a:ext cx="5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7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98B4F3A2-D47A-4944-8256-62C0EB44CB96}"/>
              </a:ext>
            </a:extLst>
          </p:cNvPr>
          <p:cNvSpPr txBox="1"/>
          <p:nvPr/>
        </p:nvSpPr>
        <p:spPr>
          <a:xfrm>
            <a:off x="2805112" y="4679336"/>
            <a:ext cx="5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9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69B0821A-E9D0-4AB3-925F-607045A94407}"/>
              </a:ext>
            </a:extLst>
          </p:cNvPr>
          <p:cNvSpPr txBox="1"/>
          <p:nvPr/>
        </p:nvSpPr>
        <p:spPr>
          <a:xfrm>
            <a:off x="821531" y="3339555"/>
            <a:ext cx="5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9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87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85 0.00139 L -0.01485 0.00139 C -0.02605 -0.00232 -0.03749 -0.00486 -0.04843 -0.00973 C -0.09805 -0.03148 -0.06823 -0.03056 -0.10157 -0.02778 C -0.10365 -0.02547 -0.10573 -0.02292 -0.10782 -0.02084 C -0.11198 -0.0169 -0.11172 -0.02084 -0.11172 -0.01667 L -0.11172 -0.01667 " pathEditMode="relative" ptsTypes="AAAAAAA">
                                      <p:cBhvr>
                                        <p:cTn id="175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5 0.00718 L -0.0125 0.00718 C -0.05508 -0.00417 -0.02539 0.00926 -0.06953 -0.02893 C -0.10938 -0.06343 -0.08229 -0.03009 -0.11406 -0.07477 C -0.12266 -0.11134 -0.11393 -0.06898 -0.11875 -0.11643 C -0.12292 -0.15625 -0.12266 -0.12778 -0.12266 -0.14005 L -0.12266 -0.14005 L -0.12266 -0.14005 " pathEditMode="relative" ptsTypes="AAAAAAAA">
                                      <p:cBhvr>
                                        <p:cTn id="179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765 -0.03473 L -0.09765 -0.03473 C -0.0948 -0.03982 -0.0927 -0.04676 -0.08907 -0.05 C -0.08581 -0.05301 -0.08191 -0.05301 -0.07813 -0.05278 C -0.06797 -0.05209 -0.05782 -0.04908 -0.04765 -0.04723 C -0.04244 -0.04167 -0.03749 -0.03565 -0.03203 -0.03056 C -0.03008 -0.02871 -0.02773 -0.02871 -0.02578 -0.02639 C -0.02265 -0.02269 -0.02032 -0.0169 -0.01718 -0.0125 C -0.01158 -0.00463 -0.00455 -0.00348 0.00235 3.33333E-6 L 0.00782 0.00694 L 0.00782 0.00694 " pathEditMode="relative" ptsTypes="AAAAAAAAAAA">
                                      <p:cBhvr>
                                        <p:cTn id="183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77 0.00972 L -0.00977 0.00972 C -0.01211 0.00926 -0.01458 0.0088 -0.0168 0.00833 C -0.01849 0.00787 -0.01992 0.00695 -0.02148 0.00695 C -0.03073 0.00695 -0.03971 0.00787 -0.04883 0.00833 C -0.06003 0.01227 -0.04727 0.00833 -0.07227 0.00833 C -0.07865 0.00833 -0.08477 0.00926 -0.09102 0.00972 C -0.09388 0.01065 -0.09701 0.01134 -0.09961 0.01389 C -0.10065 0.01482 -0.10169 0.0162 -0.10273 0.01667 C -0.10586 0.01759 -0.10898 0.01759 -0.11211 0.01806 C -0.11315 0.01991 -0.11432 0.02153 -0.11523 0.02361 C -0.11615 0.02523 -0.11654 0.02778 -0.11758 0.02917 C -0.11849 0.03033 -0.11979 0.03009 -0.1207 0.03056 C -0.12865 0.03449 -0.11589 0.03195 -0.13711 0.03195 L -0.13711 0.03195 " pathEditMode="relative" ptsTypes="AAAAAAAAAAAAAAA">
                                      <p:cBhvr>
                                        <p:cTn id="191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5 0.00232 L -0.0125 0.00232 C -0.01484 0.00046 -0.01718 -0.00162 -0.01953 -0.00324 C -0.04166 -0.01875 -0.06471 -0.03055 -0.08593 -0.04907 C -0.09622 -0.0581 -0.10403 -0.07361 -0.11328 -0.08518 C -0.12929 -0.10532 -0.12721 -0.10324 -0.13672 -0.11157 C -0.13932 -0.11667 -0.14245 -0.1213 -0.14453 -0.12685 C -0.14583 -0.13032 -0.14635 -0.13426 -0.14687 -0.13796 C -0.14739 -0.14074 -0.14765 -0.1463 -0.14765 -0.1463 L -0.14765 -0.1463 " pathEditMode="relative" ptsTypes="AAAAAAAAAA">
                                      <p:cBhvr>
                                        <p:cTn id="195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 -0.11991 L -0.15 -0.11991 C -0.13698 -0.09398 -0.12617 -0.06435 -0.11093 -0.04213 C -0.08945 -0.01088 -0.07643 -0.00764 -0.05312 -0.00185 C -0.05013 -0.00116 -0.04687 -0.00093 -0.04375 -0.00046 C -0.03984 0.00139 -0.03607 0.00347 -0.03203 0.00509 C -0.0207 0.00926 -0.01419 0.00972 -0.00234 0.01204 L 0.01641 0.00926 L 0.01641 0.00926 " pathEditMode="relative" ptsTypes="AAAAAAAAA">
                                      <p:cBhvr>
                                        <p:cTn id="199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03 0.01065 L -0.00703 0.01065 L -0.07344 0.00926 C -0.07722 0.00926 -0.07956 0.01042 -0.08282 0.01204 C -0.08438 0.01389 -0.0862 0.01505 -0.0875 0.01759 C -0.09076 0.02315 -0.08894 0.02083 -0.09297 0.02454 C -0.09349 0.02593 -0.09388 0.02731 -0.09453 0.0287 C -0.09701 0.03287 -0.0974 0.03264 -0.1 0.03426 C -0.10157 0.03148 -0.10274 0.02755 -0.10469 0.02593 C -0.1069 0.02384 -0.10834 0.02292 -0.11016 0.02037 C -0.11081 0.01944 -0.1112 0.01852 -0.11172 0.01759 L -0.11172 0.01759 L -0.11563 0.01065 " pathEditMode="relative" ptsTypes="AAAAAAAAAAAAA">
                                      <p:cBhvr>
                                        <p:cTn id="207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42 -0.00278 L -0.00742 -0.00278 L -0.01914 -0.00694 C -0.02096 -0.00764 -0.02291 -0.00787 -0.0246 -0.00833 C -0.02656 -0.00926 -0.02838 -0.01018 -0.03007 -0.01111 C -0.03203 -0.0125 -0.03372 -0.01458 -0.03554 -0.01528 C -0.03789 -0.01643 -0.04023 -0.0162 -0.04257 -0.01666 C -0.04622 -0.01759 -0.05351 -0.01944 -0.05351 -0.01944 C -0.05481 -0.02083 -0.05612 -0.02268 -0.05742 -0.02361 C -0.05898 -0.025 -0.06054 -0.02569 -0.0621 -0.02639 C -0.06315 -0.02708 -0.06432 -0.02708 -0.06523 -0.02778 C -0.08072 -0.03935 -0.0638 -0.02893 -0.07617 -0.03611 L -0.0832 -0.04028 C -0.08398 -0.04074 -0.08489 -0.04097 -0.08554 -0.04166 C -0.08724 -0.04375 -0.08971 -0.04653 -0.09101 -0.04861 C -0.09296 -0.05185 -0.09466 -0.05509 -0.09648 -0.05833 C -0.09726 -0.05972 -0.0983 -0.06088 -0.09882 -0.0625 C -0.09987 -0.06528 -0.10052 -0.06898 -0.10195 -0.07083 C -0.10299 -0.07222 -0.10429 -0.07338 -0.10507 -0.075 C -0.10638 -0.07754 -0.10716 -0.08055 -0.1082 -0.08333 C -0.10872 -0.08472 -0.10911 -0.08634 -0.10976 -0.0875 C -0.11054 -0.08889 -0.11145 -0.09028 -0.1121 -0.09166 C -0.11276 -0.09352 -0.11302 -0.0956 -0.11367 -0.09722 C -0.11432 -0.09884 -0.11536 -0.1 -0.11601 -0.10139 C -0.11718 -0.10416 -0.11809 -0.10694 -0.11914 -0.10972 C -0.122 -0.11736 -0.1207 -0.11227 -0.1207 -0.12639 L -0.1207 -0.12639 " pathEditMode="relative" ptsTypes="AAAAAAAAAAAAAAAAAAAAAAAAAAA">
                                      <p:cBhvr>
                                        <p:cTn id="211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563 0.00509 L -0.11563 0.00509 C -0.11355 0.0088 -0.11224 0.01458 -0.10938 0.0162 C -0.06537 0.03912 -0.0431 0.0419 3.75E-6 0.05231 C 0.00156 0.05 0.00338 0.04815 0.00468 0.04537 C 0.00599 0.0419 0.00781 0.03426 0.00781 0.03426 L 0.00781 0.03426 " pathEditMode="relative" ptsTypes="AAAAAAA">
                                      <p:cBhvr>
                                        <p:cTn id="215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33 0.00556 L -0.01133 0.00556 C -0.01498 0.0051 -0.01862 0.00417 -0.02227 0.00417 C -0.02604 0.00417 -0.02956 0.0051 -0.0332 0.00556 L -0.04961 0.00695 C -0.05781 0.0088 -0.05951 0.00973 -0.06992 0.00973 C -0.07604 0.00973 -0.0819 0.0088 -0.08789 0.00834 C -0.08972 0.00787 -0.09167 0.00764 -0.09336 0.00695 C -0.10378 0.00162 -0.09414 0.00371 -0.10352 -3.33333E-6 C -0.10534 -0.00092 -0.10716 -0.00092 -0.10899 -0.00139 C -0.11628 -0.00092 -0.1237 -0.00092 -0.13086 -3.33333E-6 C -0.13203 -3.33333E-6 -0.13307 0.00023 -0.13399 0.00139 C -0.13529 0.00255 -0.13815 0.00926 -0.13867 0.01111 C -0.13932 0.01273 -0.13932 0.01528 -0.14024 0.01667 C -0.14167 0.01829 -0.14492 0.01945 -0.14492 0.01945 L -0.14961 0.01111 L -0.14961 0.01111 " pathEditMode="relative" ptsTypes="AAAAAAAAAAAAAAAAA">
                                      <p:cBhvr>
                                        <p:cTn id="223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5 0.00741 L -0.0125 0.00741 C -0.08658 -0.04884 -0.09492 -0.025 -0.12734 -0.1037 C -0.1306 -0.11157 -0.13255 -0.12037 -0.13515 -0.1287 C -0.13567 -0.13565 -0.13593 -0.14282 -0.13671 -0.14954 C -0.13724 -0.15393 -0.13906 -0.16204 -0.13906 -0.16204 L -0.13906 -0.16204 " pathEditMode="relative" ptsTypes="AAAAAAA">
                                      <p:cBhvr>
                                        <p:cTn id="227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024 0.01528 L -0.14024 0.01528 C -0.13763 0.01875 -0.13555 0.02385 -0.13242 0.02616 C -0.09479 0.05556 -0.1 0.04931 -0.06133 0.05394 C -0.04753 0.05348 -0.03373 0.05556 -0.01992 0.05255 C -0.01211 0.05093 -0.00417 0.04723 0.00273 0.04005 C 0.00625 0.03658 0.00716 0.02778 0.00976 0.02199 C 0.01028 0.02084 0.01211 0.01922 0.01211 0.01922 L 0.01211 0.01922 " pathEditMode="relative" ptsTypes="AAAAAAAAA">
                                      <p:cBhvr>
                                        <p:cTn id="231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29 0.01621 L -0.01329 0.01621 C -0.01861 0.01667 -0.02566 0.01621 -0.03125 0.01898 C -0.03294 0.01968 -0.03463 0.01991 -0.03593 0.02176 C -0.03672 0.02269 -0.0375 0.02384 -0.03829 0.02454 C -0.04036 0.0257 -0.04454 0.02732 -0.04454 0.02732 C -0.04532 0.02824 -0.0461 0.02917 -0.04688 0.03009 C -0.04791 0.03102 -0.04921 0.03148 -0.04999 0.03287 C -0.05208 0.03565 -0.05364 0.03935 -0.05546 0.04259 C -0.05756 0.04607 -0.05976 0.05046 -0.0625 0.05232 C -0.06614 0.0544 -0.06406 0.05324 -0.06875 0.05509 C -0.06953 0.05602 -0.07032 0.05695 -0.0711 0.05787 C -0.07279 0.05926 -0.07591 0.05996 -0.07734 0.06065 C -0.07942 0.0625 -0.08164 0.06389 -0.08359 0.06621 C -0.08489 0.06759 -0.08619 0.06898 -0.08749 0.07037 C -0.08958 0.07222 -0.09153 0.07523 -0.09374 0.07593 C -0.10678 0.07963 -0.09309 0.07523 -0.10079 0.07871 C -0.10209 0.07917 -0.10352 0.0794 -0.10469 0.08009 C -0.10639 0.08079 -0.10782 0.08195 -0.10938 0.08287 L -0.1125 0.08426 C -0.11329 0.08519 -0.11407 0.08611 -0.11485 0.08704 C -0.11563 0.0875 -0.11719 0.08843 -0.11719 0.08843 L -0.11719 0.08843 " pathEditMode="relative" ptsTypes="AAAAAAAAAAAAAAAAAAAAAAA">
                                      <p:cBhvr>
                                        <p:cTn id="239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15 0.00741 L -0.01015 0.00741 C -0.0138 0.00232 -0.01758 -0.00278 -0.02109 -0.00787 C -0.0233 -0.01111 -0.025 -0.01505 -0.02734 -0.01759 C -0.02982 -0.02037 -0.03268 -0.0213 -0.03515 -0.02315 C -0.03815 -0.02546 -0.04101 -0.02778 -0.04375 -0.03009 C -0.04622 -0.03241 -0.04843 -0.03518 -0.05078 -0.03704 C -0.0526 -0.03843 -0.05455 -0.03866 -0.05625 -0.03981 C -0.0582 -0.04143 -0.05989 -0.04398 -0.06172 -0.04537 C -0.0638 -0.04722 -0.06601 -0.04792 -0.06797 -0.04954 C -0.0694 -0.05069 -0.07057 -0.05278 -0.07187 -0.0537 C -0.07343 -0.05509 -0.07513 -0.05509 -0.07656 -0.05648 C -0.07995 -0.05995 -0.08281 -0.06389 -0.08593 -0.06759 L -0.09062 -0.07315 C -0.0914 -0.07407 -0.09245 -0.07477 -0.09297 -0.07593 C -0.09375 -0.07778 -0.09466 -0.07963 -0.09531 -0.08148 C -0.097 -0.08565 -0.09843 -0.08981 -0.1 -0.09398 C -0.10052 -0.09537 -0.10104 -0.09699 -0.10156 -0.09815 C -0.10508 -0.10648 -0.10325 -0.10185 -0.10703 -0.11204 C -0.10755 -0.11343 -0.1082 -0.11481 -0.10859 -0.1162 C -0.10937 -0.11898 -0.11041 -0.12176 -0.11093 -0.12454 C -0.11159 -0.12708 -0.11224 -0.13518 -0.1125 -0.13704 C -0.11276 -0.13866 -0.11289 -0.14005 -0.11328 -0.1412 C -0.11393 -0.14329 -0.11484 -0.14491 -0.11562 -0.14676 C -0.11588 -0.14815 -0.11627 -0.14954 -0.1164 -0.15093 C -0.11679 -0.15324 -0.11692 -0.15579 -0.11718 -0.15787 C -0.11745 -0.15995 -0.11771 -0.16157 -0.11797 -0.16343 C -0.11823 -0.17731 -0.11875 -0.1912 -0.11875 -0.20509 C -0.11875 -0.21134 -0.11836 -0.21736 -0.11797 -0.22315 C -0.1164 -0.25532 -0.1164 -0.2412 -0.1164 -0.25509 L -0.1164 -0.25509 " pathEditMode="relative" ptsTypes="AAAAAAAAAAAAAAAAAAAAAAAAAAAAAAA">
                                      <p:cBhvr>
                                        <p:cTn id="243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094 0.07037 L -0.11094 0.07037 C -0.10209 0.07222 -0.09335 0.07709 -0.08437 0.07593 C -0.01093 0.06528 -0.08411 0.06621 -0.0336 0.04676 C -0.02447 0.04306 -0.01485 0.04491 -0.00546 0.04398 C -0.00286 0.04259 -0.00013 0.04213 0.00235 0.03982 C 0.00521 0.03681 0.01016 0.02871 0.01016 0.02871 L 0.01016 0.02871 " pathEditMode="relative" ptsTypes="AAAAAAAA">
                                      <p:cBhvr>
                                        <p:cTn id="247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57" grpId="0"/>
      <p:bldP spid="57" grpId="1"/>
      <p:bldP spid="58" grpId="0"/>
      <p:bldP spid="58" grpId="1"/>
      <p:bldP spid="60" grpId="0"/>
      <p:bldP spid="60" grpId="1"/>
      <p:bldP spid="62" grpId="0"/>
      <p:bldP spid="62" grpId="1"/>
      <p:bldP spid="64" grpId="0"/>
      <p:bldP spid="64" grpId="1"/>
      <p:bldP spid="66" grpId="0"/>
      <p:bldP spid="66" grpId="1"/>
      <p:bldP spid="69" grpId="0"/>
      <p:bldP spid="69" grpId="1"/>
      <p:bldP spid="69" grpId="2"/>
      <p:bldP spid="69" grpId="3"/>
      <p:bldP spid="70" grpId="0"/>
      <p:bldP spid="70" grpId="1"/>
      <p:bldP spid="70" grpId="2"/>
      <p:bldP spid="71" grpId="0"/>
      <p:bldP spid="71" grpId="1"/>
      <p:bldP spid="71" grpId="2"/>
      <p:bldP spid="71" grpId="3"/>
      <p:bldP spid="72" grpId="0"/>
      <p:bldP spid="72" grpId="1"/>
      <p:bldP spid="72" grpId="2"/>
      <p:bldP spid="72" grpId="3"/>
      <p:bldP spid="73" grpId="0"/>
      <p:bldP spid="73" grpId="1"/>
      <p:bldP spid="73" grpId="2"/>
      <p:bldP spid="74" grpId="0"/>
      <p:bldP spid="74" grpId="1"/>
      <p:bldP spid="74" grpId="2"/>
      <p:bldP spid="75" grpId="0"/>
      <p:bldP spid="75" grpId="1"/>
      <p:bldP spid="75" grpId="2"/>
      <p:bldP spid="76" grpId="0"/>
      <p:bldP spid="76" grpId="1"/>
      <p:bldP spid="76" grpId="2"/>
      <p:bldP spid="76" grpId="3"/>
      <p:bldP spid="77" grpId="0"/>
      <p:bldP spid="77" grpId="1"/>
      <p:bldP spid="77" grpId="2"/>
      <p:bldP spid="77" grpId="3"/>
      <p:bldP spid="78" grpId="0"/>
      <p:bldP spid="78" grpId="1"/>
      <p:bldP spid="78" grpId="2"/>
      <p:bldP spid="7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FC747CF-9526-43A8-98D5-C78147AF6058}"/>
              </a:ext>
            </a:extLst>
          </p:cNvPr>
          <p:cNvSpPr/>
          <p:nvPr/>
        </p:nvSpPr>
        <p:spPr>
          <a:xfrm>
            <a:off x="463689" y="1859340"/>
            <a:ext cx="1126462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9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第九部分、</a:t>
            </a:r>
            <a:r>
              <a:rPr lang="zh-CN" altLang="en-US" sz="9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排序算法</a:t>
            </a:r>
            <a:endParaRPr lang="zh-CN" altLang="en-US" sz="9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0234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3288BC9D-4D75-4979-9D87-C94921627B70}"/>
              </a:ext>
            </a:extLst>
          </p:cNvPr>
          <p:cNvSpPr/>
          <p:nvPr/>
        </p:nvSpPr>
        <p:spPr>
          <a:xfrm>
            <a:off x="1089637" y="638175"/>
            <a:ext cx="53815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822DBDD-D3A3-42BB-A650-6CC70D509042}"/>
              </a:ext>
            </a:extLst>
          </p:cNvPr>
          <p:cNvSpPr/>
          <p:nvPr/>
        </p:nvSpPr>
        <p:spPr>
          <a:xfrm>
            <a:off x="5657530" y="593527"/>
            <a:ext cx="53815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1417726-4591-4A15-A545-54BB13763D84}"/>
              </a:ext>
            </a:extLst>
          </p:cNvPr>
          <p:cNvSpPr/>
          <p:nvPr/>
        </p:nvSpPr>
        <p:spPr>
          <a:xfrm>
            <a:off x="4845488" y="603052"/>
            <a:ext cx="53815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E8F11F6-B6D1-4DE4-840B-C0184F559C12}"/>
              </a:ext>
            </a:extLst>
          </p:cNvPr>
          <p:cNvSpPr/>
          <p:nvPr/>
        </p:nvSpPr>
        <p:spPr>
          <a:xfrm>
            <a:off x="3688933" y="628017"/>
            <a:ext cx="53815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7F69C9D-E892-49B9-B8A5-4FC9017E47E7}"/>
              </a:ext>
            </a:extLst>
          </p:cNvPr>
          <p:cNvSpPr/>
          <p:nvPr/>
        </p:nvSpPr>
        <p:spPr>
          <a:xfrm>
            <a:off x="2824809" y="628017"/>
            <a:ext cx="53815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ACDCB68-B4F7-4128-9222-83E6CA52F229}"/>
              </a:ext>
            </a:extLst>
          </p:cNvPr>
          <p:cNvSpPr/>
          <p:nvPr/>
        </p:nvSpPr>
        <p:spPr>
          <a:xfrm>
            <a:off x="1943607" y="638175"/>
            <a:ext cx="53815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F0D23AA-D952-455D-B0B3-1EAA72699D4E}"/>
              </a:ext>
            </a:extLst>
          </p:cNvPr>
          <p:cNvSpPr/>
          <p:nvPr/>
        </p:nvSpPr>
        <p:spPr>
          <a:xfrm>
            <a:off x="6539287" y="593527"/>
            <a:ext cx="53815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3DAEEE8-A79C-4533-888B-5D7B20FE10FD}"/>
              </a:ext>
            </a:extLst>
          </p:cNvPr>
          <p:cNvSpPr/>
          <p:nvPr/>
        </p:nvSpPr>
        <p:spPr>
          <a:xfrm>
            <a:off x="7421044" y="593527"/>
            <a:ext cx="53815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5B47BE22-7261-46D5-AE13-C27B96220731}"/>
              </a:ext>
            </a:extLst>
          </p:cNvPr>
          <p:cNvCxnSpPr>
            <a:cxnSpLocks/>
          </p:cNvCxnSpPr>
          <p:nvPr/>
        </p:nvCxnSpPr>
        <p:spPr>
          <a:xfrm>
            <a:off x="4643120" y="350322"/>
            <a:ext cx="0" cy="1079500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508877DB-F254-4342-9FAD-F94FF1A8F194}"/>
              </a:ext>
            </a:extLst>
          </p:cNvPr>
          <p:cNvSpPr/>
          <p:nvPr/>
        </p:nvSpPr>
        <p:spPr>
          <a:xfrm>
            <a:off x="990600" y="514350"/>
            <a:ext cx="3511837" cy="654050"/>
          </a:xfrm>
          <a:prstGeom prst="rect">
            <a:avLst/>
          </a:prstGeom>
          <a:noFill/>
          <a:ln w="38100">
            <a:solidFill>
              <a:srgbClr val="FFC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下 37">
            <a:extLst>
              <a:ext uri="{FF2B5EF4-FFF2-40B4-BE49-F238E27FC236}">
                <a16:creationId xmlns:a16="http://schemas.microsoft.com/office/drawing/2014/main" id="{74D97A68-612E-4157-A346-BF283F419E56}"/>
              </a:ext>
            </a:extLst>
          </p:cNvPr>
          <p:cNvSpPr/>
          <p:nvPr/>
        </p:nvSpPr>
        <p:spPr>
          <a:xfrm>
            <a:off x="2212682" y="1225869"/>
            <a:ext cx="854710" cy="6540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9ADF749-F2A8-470E-8FF2-D5876F5E1D8F}"/>
              </a:ext>
            </a:extLst>
          </p:cNvPr>
          <p:cNvSpPr/>
          <p:nvPr/>
        </p:nvSpPr>
        <p:spPr>
          <a:xfrm>
            <a:off x="1111428" y="2140585"/>
            <a:ext cx="53815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1B94BB8-146C-40F3-9B1A-D334C08932E8}"/>
              </a:ext>
            </a:extLst>
          </p:cNvPr>
          <p:cNvSpPr/>
          <p:nvPr/>
        </p:nvSpPr>
        <p:spPr>
          <a:xfrm>
            <a:off x="3688932" y="2136194"/>
            <a:ext cx="53815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4D7CB8D-B77B-487D-A6E2-CADE70B7FB76}"/>
              </a:ext>
            </a:extLst>
          </p:cNvPr>
          <p:cNvSpPr/>
          <p:nvPr/>
        </p:nvSpPr>
        <p:spPr>
          <a:xfrm>
            <a:off x="2803861" y="2140585"/>
            <a:ext cx="53815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583A977-1CB4-4130-8D0F-3D2E89546294}"/>
              </a:ext>
            </a:extLst>
          </p:cNvPr>
          <p:cNvSpPr/>
          <p:nvPr/>
        </p:nvSpPr>
        <p:spPr>
          <a:xfrm>
            <a:off x="1943607" y="2168316"/>
            <a:ext cx="53815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45007D20-5F7D-4227-BEA3-EDE7B0D4D1C3}"/>
              </a:ext>
            </a:extLst>
          </p:cNvPr>
          <p:cNvCxnSpPr>
            <a:cxnSpLocks/>
          </p:cNvCxnSpPr>
          <p:nvPr/>
        </p:nvCxnSpPr>
        <p:spPr>
          <a:xfrm>
            <a:off x="2640037" y="2104073"/>
            <a:ext cx="0" cy="470643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12EFC349-E1D0-41B9-8E99-CD1F7A2E2B47}"/>
              </a:ext>
            </a:extLst>
          </p:cNvPr>
          <p:cNvSpPr/>
          <p:nvPr/>
        </p:nvSpPr>
        <p:spPr>
          <a:xfrm>
            <a:off x="873461" y="2044491"/>
            <a:ext cx="1654385" cy="654050"/>
          </a:xfrm>
          <a:prstGeom prst="rect">
            <a:avLst/>
          </a:prstGeom>
          <a:noFill/>
          <a:ln w="38100">
            <a:solidFill>
              <a:srgbClr val="FFC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下 44">
            <a:extLst>
              <a:ext uri="{FF2B5EF4-FFF2-40B4-BE49-F238E27FC236}">
                <a16:creationId xmlns:a16="http://schemas.microsoft.com/office/drawing/2014/main" id="{AC2EF741-525F-441A-8A92-677B63402C22}"/>
              </a:ext>
            </a:extLst>
          </p:cNvPr>
          <p:cNvSpPr/>
          <p:nvPr/>
        </p:nvSpPr>
        <p:spPr>
          <a:xfrm>
            <a:off x="1333219" y="2822366"/>
            <a:ext cx="854710" cy="6540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AA3F48D-D757-41FB-8800-993AA9AF3D8A}"/>
              </a:ext>
            </a:extLst>
          </p:cNvPr>
          <p:cNvSpPr/>
          <p:nvPr/>
        </p:nvSpPr>
        <p:spPr>
          <a:xfrm>
            <a:off x="1089637" y="3600241"/>
            <a:ext cx="53815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B2DE6BE-459D-490F-9B4F-FE8589D305D0}"/>
              </a:ext>
            </a:extLst>
          </p:cNvPr>
          <p:cNvSpPr/>
          <p:nvPr/>
        </p:nvSpPr>
        <p:spPr>
          <a:xfrm>
            <a:off x="2033726" y="3552559"/>
            <a:ext cx="53815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6835B74F-79B1-4608-A383-BAF2AD7C6297}"/>
              </a:ext>
            </a:extLst>
          </p:cNvPr>
          <p:cNvCxnSpPr>
            <a:cxnSpLocks/>
          </p:cNvCxnSpPr>
          <p:nvPr/>
        </p:nvCxnSpPr>
        <p:spPr>
          <a:xfrm>
            <a:off x="1887269" y="3521507"/>
            <a:ext cx="0" cy="511809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187F6A38-9926-4914-AF1C-90B5AE97B521}"/>
              </a:ext>
            </a:extLst>
          </p:cNvPr>
          <p:cNvCxnSpPr>
            <a:cxnSpLocks/>
          </p:cNvCxnSpPr>
          <p:nvPr/>
        </p:nvCxnSpPr>
        <p:spPr>
          <a:xfrm flipV="1">
            <a:off x="1343228" y="4014515"/>
            <a:ext cx="0" cy="199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EB41F3FC-F126-411A-84AB-86FE458FDD30}"/>
              </a:ext>
            </a:extLst>
          </p:cNvPr>
          <p:cNvSpPr txBox="1"/>
          <p:nvPr/>
        </p:nvSpPr>
        <p:spPr>
          <a:xfrm>
            <a:off x="1111428" y="4182818"/>
            <a:ext cx="46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P1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39B6CB5-09A0-4FF1-AB6A-42ED82D6D3FE}"/>
              </a:ext>
            </a:extLst>
          </p:cNvPr>
          <p:cNvSpPr txBox="1"/>
          <p:nvPr/>
        </p:nvSpPr>
        <p:spPr>
          <a:xfrm>
            <a:off x="2171828" y="4138560"/>
            <a:ext cx="46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P2</a:t>
            </a:r>
            <a:endParaRPr lang="zh-CN" altLang="en-US" dirty="0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4C012981-3568-4CC0-B5BA-DB7048358616}"/>
              </a:ext>
            </a:extLst>
          </p:cNvPr>
          <p:cNvCxnSpPr>
            <a:cxnSpLocks/>
          </p:cNvCxnSpPr>
          <p:nvPr/>
        </p:nvCxnSpPr>
        <p:spPr>
          <a:xfrm flipV="1">
            <a:off x="2323281" y="4009022"/>
            <a:ext cx="1259" cy="129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03AA5823-1684-4BD3-98AA-74D30672DEBA}"/>
              </a:ext>
            </a:extLst>
          </p:cNvPr>
          <p:cNvSpPr/>
          <p:nvPr/>
        </p:nvSpPr>
        <p:spPr>
          <a:xfrm>
            <a:off x="912040" y="3526817"/>
            <a:ext cx="1800680" cy="981075"/>
          </a:xfrm>
          <a:prstGeom prst="rect">
            <a:avLst/>
          </a:prstGeom>
          <a:noFill/>
          <a:ln w="38100">
            <a:solidFill>
              <a:srgbClr val="FFC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766AF01-AB3B-4841-A112-477D33398AB0}"/>
              </a:ext>
            </a:extLst>
          </p:cNvPr>
          <p:cNvSpPr/>
          <p:nvPr/>
        </p:nvSpPr>
        <p:spPr>
          <a:xfrm>
            <a:off x="5657530" y="2126669"/>
            <a:ext cx="53815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F049574-0DAA-4D24-8B49-8296F88C3480}"/>
              </a:ext>
            </a:extLst>
          </p:cNvPr>
          <p:cNvSpPr/>
          <p:nvPr/>
        </p:nvSpPr>
        <p:spPr>
          <a:xfrm>
            <a:off x="4845488" y="2136194"/>
            <a:ext cx="53815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DA46148-7E08-4591-8D37-463074450F6F}"/>
              </a:ext>
            </a:extLst>
          </p:cNvPr>
          <p:cNvSpPr/>
          <p:nvPr/>
        </p:nvSpPr>
        <p:spPr>
          <a:xfrm>
            <a:off x="6539287" y="2126669"/>
            <a:ext cx="53815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7789A6E-D0D2-405F-B21F-BECF1B0F6619}"/>
              </a:ext>
            </a:extLst>
          </p:cNvPr>
          <p:cNvSpPr/>
          <p:nvPr/>
        </p:nvSpPr>
        <p:spPr>
          <a:xfrm>
            <a:off x="7421044" y="2126669"/>
            <a:ext cx="53815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6" name="箭头: 下 35">
            <a:extLst>
              <a:ext uri="{FF2B5EF4-FFF2-40B4-BE49-F238E27FC236}">
                <a16:creationId xmlns:a16="http://schemas.microsoft.com/office/drawing/2014/main" id="{7188CDB9-5978-4A13-AAC0-568DDAD3D0E1}"/>
              </a:ext>
            </a:extLst>
          </p:cNvPr>
          <p:cNvSpPr/>
          <p:nvPr/>
        </p:nvSpPr>
        <p:spPr>
          <a:xfrm>
            <a:off x="5926605" y="1308996"/>
            <a:ext cx="854710" cy="6540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48C0AC7-A0C6-420A-B9EC-264D660F6085}"/>
              </a:ext>
            </a:extLst>
          </p:cNvPr>
          <p:cNvCxnSpPr>
            <a:cxnSpLocks/>
          </p:cNvCxnSpPr>
          <p:nvPr/>
        </p:nvCxnSpPr>
        <p:spPr>
          <a:xfrm>
            <a:off x="6353960" y="2187200"/>
            <a:ext cx="0" cy="470643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51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7" grpId="0" animBg="1"/>
      <p:bldP spid="52" grpId="0"/>
      <p:bldP spid="53" grpId="0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CB7743B3-A447-4946-AF6E-9A21502FAB64}"/>
              </a:ext>
            </a:extLst>
          </p:cNvPr>
          <p:cNvSpPr/>
          <p:nvPr/>
        </p:nvSpPr>
        <p:spPr>
          <a:xfrm>
            <a:off x="1859111" y="532563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1A452E1B-8F7F-4928-AB46-2E837EDF2DE2}"/>
              </a:ext>
            </a:extLst>
          </p:cNvPr>
          <p:cNvSpPr/>
          <p:nvPr/>
        </p:nvSpPr>
        <p:spPr>
          <a:xfrm>
            <a:off x="602901" y="166970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C23C2C0-1600-4D32-AE51-79D2B8BDCC91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1246161" y="1098632"/>
            <a:ext cx="723316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44BB7115-E0B0-48C5-ADA7-31D75696E9C9}"/>
              </a:ext>
            </a:extLst>
          </p:cNvPr>
          <p:cNvSpPr/>
          <p:nvPr/>
        </p:nvSpPr>
        <p:spPr>
          <a:xfrm>
            <a:off x="4481897" y="532563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43FCE00B-F1B9-4D49-9884-9858A29CBB4D}"/>
              </a:ext>
            </a:extLst>
          </p:cNvPr>
          <p:cNvSpPr/>
          <p:nvPr/>
        </p:nvSpPr>
        <p:spPr>
          <a:xfrm>
            <a:off x="3225687" y="166970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A754130-1C2D-47A1-97D1-3C26336B2575}"/>
              </a:ext>
            </a:extLst>
          </p:cNvPr>
          <p:cNvCxnSpPr>
            <a:stCxn id="13" idx="3"/>
            <a:endCxn id="14" idx="7"/>
          </p:cNvCxnSpPr>
          <p:nvPr/>
        </p:nvCxnSpPr>
        <p:spPr>
          <a:xfrm flipH="1">
            <a:off x="3868947" y="1098632"/>
            <a:ext cx="723316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接点 15">
            <a:extLst>
              <a:ext uri="{FF2B5EF4-FFF2-40B4-BE49-F238E27FC236}">
                <a16:creationId xmlns:a16="http://schemas.microsoft.com/office/drawing/2014/main" id="{5AE8ABC7-2002-442A-B0A3-8B55F67C3EA5}"/>
              </a:ext>
            </a:extLst>
          </p:cNvPr>
          <p:cNvSpPr/>
          <p:nvPr/>
        </p:nvSpPr>
        <p:spPr>
          <a:xfrm>
            <a:off x="5622385" y="166970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6A07986-BCA5-436D-A0D3-9C9FD00AC65D}"/>
              </a:ext>
            </a:extLst>
          </p:cNvPr>
          <p:cNvCxnSpPr>
            <a:cxnSpLocks/>
            <a:stCxn id="13" idx="5"/>
            <a:endCxn id="16" idx="1"/>
          </p:cNvCxnSpPr>
          <p:nvPr/>
        </p:nvCxnSpPr>
        <p:spPr>
          <a:xfrm>
            <a:off x="5125157" y="1098632"/>
            <a:ext cx="607594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流程图: 接点 23">
            <a:extLst>
              <a:ext uri="{FF2B5EF4-FFF2-40B4-BE49-F238E27FC236}">
                <a16:creationId xmlns:a16="http://schemas.microsoft.com/office/drawing/2014/main" id="{24F1D5C0-3B09-4357-BDCE-8A9CC427F1F0}"/>
              </a:ext>
            </a:extLst>
          </p:cNvPr>
          <p:cNvSpPr/>
          <p:nvPr/>
        </p:nvSpPr>
        <p:spPr>
          <a:xfrm>
            <a:off x="9315984" y="532563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25A372A8-FB03-4DB3-B45D-55DDBD4B18BB}"/>
              </a:ext>
            </a:extLst>
          </p:cNvPr>
          <p:cNvSpPr/>
          <p:nvPr/>
        </p:nvSpPr>
        <p:spPr>
          <a:xfrm>
            <a:off x="8059774" y="166970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F5B5F6D-25B0-428D-80B0-1166534A2336}"/>
              </a:ext>
            </a:extLst>
          </p:cNvPr>
          <p:cNvCxnSpPr>
            <a:stCxn id="24" idx="3"/>
            <a:endCxn id="25" idx="7"/>
          </p:cNvCxnSpPr>
          <p:nvPr/>
        </p:nvCxnSpPr>
        <p:spPr>
          <a:xfrm flipH="1">
            <a:off x="8703034" y="1098632"/>
            <a:ext cx="723316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A99DEE52-ACBE-40C8-AEF3-51ACC321A193}"/>
              </a:ext>
            </a:extLst>
          </p:cNvPr>
          <p:cNvSpPr/>
          <p:nvPr/>
        </p:nvSpPr>
        <p:spPr>
          <a:xfrm>
            <a:off x="10456472" y="166970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7B78458-3B46-4CC1-B981-911FF5BC606C}"/>
              </a:ext>
            </a:extLst>
          </p:cNvPr>
          <p:cNvCxnSpPr>
            <a:cxnSpLocks/>
            <a:stCxn id="24" idx="5"/>
            <a:endCxn id="27" idx="1"/>
          </p:cNvCxnSpPr>
          <p:nvPr/>
        </p:nvCxnSpPr>
        <p:spPr>
          <a:xfrm>
            <a:off x="9959244" y="1098632"/>
            <a:ext cx="607594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流程图: 接点 28">
            <a:extLst>
              <a:ext uri="{FF2B5EF4-FFF2-40B4-BE49-F238E27FC236}">
                <a16:creationId xmlns:a16="http://schemas.microsoft.com/office/drawing/2014/main" id="{0A20604C-F8D3-4CD0-8E8C-E3A404E697AC}"/>
              </a:ext>
            </a:extLst>
          </p:cNvPr>
          <p:cNvSpPr/>
          <p:nvPr/>
        </p:nvSpPr>
        <p:spPr>
          <a:xfrm>
            <a:off x="6874990" y="276580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73F5D92-C2E9-4A1F-B4A8-1CA1CD1A17F6}"/>
              </a:ext>
            </a:extLst>
          </p:cNvPr>
          <p:cNvCxnSpPr>
            <a:endCxn id="29" idx="7"/>
          </p:cNvCxnSpPr>
          <p:nvPr/>
        </p:nvCxnSpPr>
        <p:spPr>
          <a:xfrm flipH="1">
            <a:off x="7518250" y="2194739"/>
            <a:ext cx="723316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流程图: 接点 30">
            <a:extLst>
              <a:ext uri="{FF2B5EF4-FFF2-40B4-BE49-F238E27FC236}">
                <a16:creationId xmlns:a16="http://schemas.microsoft.com/office/drawing/2014/main" id="{89E98AE3-9884-4C3E-891E-BB70DFAE243A}"/>
              </a:ext>
            </a:extLst>
          </p:cNvPr>
          <p:cNvSpPr/>
          <p:nvPr/>
        </p:nvSpPr>
        <p:spPr>
          <a:xfrm>
            <a:off x="2848874" y="3337728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流程图: 接点 31">
            <a:extLst>
              <a:ext uri="{FF2B5EF4-FFF2-40B4-BE49-F238E27FC236}">
                <a16:creationId xmlns:a16="http://schemas.microsoft.com/office/drawing/2014/main" id="{354CA157-F60E-485A-B9DF-529A4BA9F470}"/>
              </a:ext>
            </a:extLst>
          </p:cNvPr>
          <p:cNvSpPr/>
          <p:nvPr/>
        </p:nvSpPr>
        <p:spPr>
          <a:xfrm>
            <a:off x="1592664" y="4474867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4005A3C1-2AAC-46B2-AAAA-F443DDFF7453}"/>
              </a:ext>
            </a:extLst>
          </p:cNvPr>
          <p:cNvCxnSpPr>
            <a:stCxn id="31" idx="3"/>
            <a:endCxn id="32" idx="7"/>
          </p:cNvCxnSpPr>
          <p:nvPr/>
        </p:nvCxnSpPr>
        <p:spPr>
          <a:xfrm flipH="1">
            <a:off x="2235924" y="3903797"/>
            <a:ext cx="723316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667E9630-6E01-4FA5-B99A-9C07D247466D}"/>
              </a:ext>
            </a:extLst>
          </p:cNvPr>
          <p:cNvSpPr/>
          <p:nvPr/>
        </p:nvSpPr>
        <p:spPr>
          <a:xfrm>
            <a:off x="4592263" y="457198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2BB025A-D4E0-4A8B-955B-04A9A0395BC5}"/>
              </a:ext>
            </a:extLst>
          </p:cNvPr>
          <p:cNvCxnSpPr>
            <a:cxnSpLocks/>
            <a:stCxn id="31" idx="5"/>
            <a:endCxn id="34" idx="1"/>
          </p:cNvCxnSpPr>
          <p:nvPr/>
        </p:nvCxnSpPr>
        <p:spPr>
          <a:xfrm>
            <a:off x="3492134" y="3903797"/>
            <a:ext cx="1210495" cy="7653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流程图: 接点 35">
            <a:extLst>
              <a:ext uri="{FF2B5EF4-FFF2-40B4-BE49-F238E27FC236}">
                <a16:creationId xmlns:a16="http://schemas.microsoft.com/office/drawing/2014/main" id="{CC9F5F19-A71C-4A98-ADAE-C76FC8A5419E}"/>
              </a:ext>
            </a:extLst>
          </p:cNvPr>
          <p:cNvSpPr/>
          <p:nvPr/>
        </p:nvSpPr>
        <p:spPr>
          <a:xfrm>
            <a:off x="407880" y="5570974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1BB1CEE-EED8-4CA3-BA25-AA05673EB037}"/>
              </a:ext>
            </a:extLst>
          </p:cNvPr>
          <p:cNvCxnSpPr>
            <a:endCxn id="36" idx="7"/>
          </p:cNvCxnSpPr>
          <p:nvPr/>
        </p:nvCxnSpPr>
        <p:spPr>
          <a:xfrm flipH="1">
            <a:off x="1051140" y="4999904"/>
            <a:ext cx="723316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流程图: 接点 44">
            <a:extLst>
              <a:ext uri="{FF2B5EF4-FFF2-40B4-BE49-F238E27FC236}">
                <a16:creationId xmlns:a16="http://schemas.microsoft.com/office/drawing/2014/main" id="{250719CC-8E5C-45BE-93F9-9BD04E8E87E0}"/>
              </a:ext>
            </a:extLst>
          </p:cNvPr>
          <p:cNvSpPr/>
          <p:nvPr/>
        </p:nvSpPr>
        <p:spPr>
          <a:xfrm>
            <a:off x="2748982" y="5612006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B0C20942-A6EF-49CA-9552-2454BCAA645A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2251754" y="5040936"/>
            <a:ext cx="607594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流程图: 接点 46">
            <a:extLst>
              <a:ext uri="{FF2B5EF4-FFF2-40B4-BE49-F238E27FC236}">
                <a16:creationId xmlns:a16="http://schemas.microsoft.com/office/drawing/2014/main" id="{463F2A55-57F1-4C7A-9AA2-E6E35E044B63}"/>
              </a:ext>
            </a:extLst>
          </p:cNvPr>
          <p:cNvSpPr/>
          <p:nvPr/>
        </p:nvSpPr>
        <p:spPr>
          <a:xfrm>
            <a:off x="3693198" y="5570973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714B67E3-4654-49CE-9D2E-513FFB3276C2}"/>
              </a:ext>
            </a:extLst>
          </p:cNvPr>
          <p:cNvCxnSpPr>
            <a:cxnSpLocks/>
            <a:stCxn id="34" idx="3"/>
            <a:endCxn id="47" idx="7"/>
          </p:cNvCxnSpPr>
          <p:nvPr/>
        </p:nvCxnSpPr>
        <p:spPr>
          <a:xfrm flipH="1">
            <a:off x="4336458" y="5138058"/>
            <a:ext cx="366171" cy="5300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90F3595F-543C-4104-BB24-2F0CFCD74C3A}"/>
              </a:ext>
            </a:extLst>
          </p:cNvPr>
          <p:cNvSpPr/>
          <p:nvPr/>
        </p:nvSpPr>
        <p:spPr>
          <a:xfrm>
            <a:off x="1310436" y="2505670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√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BF07635-18B4-42B6-9A24-8430B9F80A38}"/>
              </a:ext>
            </a:extLst>
          </p:cNvPr>
          <p:cNvSpPr/>
          <p:nvPr/>
        </p:nvSpPr>
        <p:spPr>
          <a:xfrm>
            <a:off x="4264047" y="2492538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√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FB729012-6213-4812-811C-E85E9748AF3B}"/>
              </a:ext>
            </a:extLst>
          </p:cNvPr>
          <p:cNvSpPr/>
          <p:nvPr/>
        </p:nvSpPr>
        <p:spPr>
          <a:xfrm>
            <a:off x="9520662" y="2635739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√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2A2BAF7-4C80-4011-AA50-CC4F0DFBCE41}"/>
              </a:ext>
            </a:extLst>
          </p:cNvPr>
          <p:cNvSpPr/>
          <p:nvPr/>
        </p:nvSpPr>
        <p:spPr>
          <a:xfrm>
            <a:off x="3125795" y="6064462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√</a:t>
            </a:r>
          </a:p>
        </p:txBody>
      </p:sp>
      <p:sp>
        <p:nvSpPr>
          <p:cNvPr id="58" name="流程图: 接点 57">
            <a:extLst>
              <a:ext uri="{FF2B5EF4-FFF2-40B4-BE49-F238E27FC236}">
                <a16:creationId xmlns:a16="http://schemas.microsoft.com/office/drawing/2014/main" id="{02965A66-1738-4D1A-B330-FDF7E189CB30}"/>
              </a:ext>
            </a:extLst>
          </p:cNvPr>
          <p:cNvSpPr/>
          <p:nvPr/>
        </p:nvSpPr>
        <p:spPr>
          <a:xfrm>
            <a:off x="8639849" y="3371503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AE03F720-E465-4DE2-A1D9-381B5AFAE1AA}"/>
              </a:ext>
            </a:extLst>
          </p:cNvPr>
          <p:cNvSpPr/>
          <p:nvPr/>
        </p:nvSpPr>
        <p:spPr>
          <a:xfrm>
            <a:off x="7383639" y="450864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79587C07-8610-48B7-9A2B-F3FBEFF1445B}"/>
              </a:ext>
            </a:extLst>
          </p:cNvPr>
          <p:cNvCxnSpPr>
            <a:stCxn id="58" idx="3"/>
            <a:endCxn id="59" idx="7"/>
          </p:cNvCxnSpPr>
          <p:nvPr/>
        </p:nvCxnSpPr>
        <p:spPr>
          <a:xfrm flipH="1">
            <a:off x="8026899" y="3937572"/>
            <a:ext cx="723316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流程图: 接点 60">
            <a:extLst>
              <a:ext uri="{FF2B5EF4-FFF2-40B4-BE49-F238E27FC236}">
                <a16:creationId xmlns:a16="http://schemas.microsoft.com/office/drawing/2014/main" id="{9D3BDCB2-DE7B-4415-B79B-AF9AB24A1724}"/>
              </a:ext>
            </a:extLst>
          </p:cNvPr>
          <p:cNvSpPr/>
          <p:nvPr/>
        </p:nvSpPr>
        <p:spPr>
          <a:xfrm>
            <a:off x="9931359" y="4575338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563480DD-D596-4B9C-973C-2722C2E7AD53}"/>
              </a:ext>
            </a:extLst>
          </p:cNvPr>
          <p:cNvCxnSpPr>
            <a:cxnSpLocks/>
            <a:stCxn id="58" idx="5"/>
            <a:endCxn id="61" idx="1"/>
          </p:cNvCxnSpPr>
          <p:nvPr/>
        </p:nvCxnSpPr>
        <p:spPr>
          <a:xfrm>
            <a:off x="9283109" y="3937572"/>
            <a:ext cx="758616" cy="7348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流程图: 接点 62">
            <a:extLst>
              <a:ext uri="{FF2B5EF4-FFF2-40B4-BE49-F238E27FC236}">
                <a16:creationId xmlns:a16="http://schemas.microsoft.com/office/drawing/2014/main" id="{0B408FB0-D58A-4BF5-BBF7-B7826D0531D5}"/>
              </a:ext>
            </a:extLst>
          </p:cNvPr>
          <p:cNvSpPr/>
          <p:nvPr/>
        </p:nvSpPr>
        <p:spPr>
          <a:xfrm>
            <a:off x="6198855" y="560474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CB2B5B4E-45AB-44E9-854D-9E8B62EB4E45}"/>
              </a:ext>
            </a:extLst>
          </p:cNvPr>
          <p:cNvCxnSpPr>
            <a:endCxn id="63" idx="7"/>
          </p:cNvCxnSpPr>
          <p:nvPr/>
        </p:nvCxnSpPr>
        <p:spPr>
          <a:xfrm flipH="1">
            <a:off x="6842115" y="5033679"/>
            <a:ext cx="723316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流程图: 接点 64">
            <a:extLst>
              <a:ext uri="{FF2B5EF4-FFF2-40B4-BE49-F238E27FC236}">
                <a16:creationId xmlns:a16="http://schemas.microsoft.com/office/drawing/2014/main" id="{DE19A349-77CB-44B2-83BB-D8EB004704CD}"/>
              </a:ext>
            </a:extLst>
          </p:cNvPr>
          <p:cNvSpPr/>
          <p:nvPr/>
        </p:nvSpPr>
        <p:spPr>
          <a:xfrm>
            <a:off x="8539957" y="5645781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E1D19F26-EFC5-49F9-88D1-43BCA55D25D5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8042729" y="5074711"/>
            <a:ext cx="607594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流程图: 接点 66">
            <a:extLst>
              <a:ext uri="{FF2B5EF4-FFF2-40B4-BE49-F238E27FC236}">
                <a16:creationId xmlns:a16="http://schemas.microsoft.com/office/drawing/2014/main" id="{5394219E-3F25-4989-89EA-248895C1006B}"/>
              </a:ext>
            </a:extLst>
          </p:cNvPr>
          <p:cNvSpPr/>
          <p:nvPr/>
        </p:nvSpPr>
        <p:spPr>
          <a:xfrm>
            <a:off x="11030494" y="557097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756C0D8D-BF30-4775-AFCA-4FA582B4EFC2}"/>
              </a:ext>
            </a:extLst>
          </p:cNvPr>
          <p:cNvCxnSpPr>
            <a:cxnSpLocks/>
            <a:stCxn id="61" idx="5"/>
            <a:endCxn id="67" idx="1"/>
          </p:cNvCxnSpPr>
          <p:nvPr/>
        </p:nvCxnSpPr>
        <p:spPr>
          <a:xfrm>
            <a:off x="10574619" y="5141407"/>
            <a:ext cx="566241" cy="5266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01A8EFD8-76FC-4D46-9742-25F0A2F823AE}"/>
              </a:ext>
            </a:extLst>
          </p:cNvPr>
          <p:cNvSpPr/>
          <p:nvPr/>
        </p:nvSpPr>
        <p:spPr>
          <a:xfrm>
            <a:off x="9294469" y="6064462"/>
            <a:ext cx="6655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×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61123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55F49F5-A6B9-4C49-A42C-E2C474CBC060}"/>
              </a:ext>
            </a:extLst>
          </p:cNvPr>
          <p:cNvSpPr/>
          <p:nvPr/>
        </p:nvSpPr>
        <p:spPr>
          <a:xfrm>
            <a:off x="211015" y="261258"/>
            <a:ext cx="8460712" cy="753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流程图: 接点 48">
            <a:extLst>
              <a:ext uri="{FF2B5EF4-FFF2-40B4-BE49-F238E27FC236}">
                <a16:creationId xmlns:a16="http://schemas.microsoft.com/office/drawing/2014/main" id="{B9FF88C8-8D93-4056-92AD-6883A6DE3998}"/>
              </a:ext>
            </a:extLst>
          </p:cNvPr>
          <p:cNvSpPr/>
          <p:nvPr/>
        </p:nvSpPr>
        <p:spPr>
          <a:xfrm>
            <a:off x="301616" y="30145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r>
              <a:rPr lang="zh-CN" altLang="en-US" dirty="0"/>
              <a:t>号</a:t>
            </a:r>
          </a:p>
        </p:txBody>
      </p:sp>
      <p:sp>
        <p:nvSpPr>
          <p:cNvPr id="50" name="流程图: 接点 49">
            <a:extLst>
              <a:ext uri="{FF2B5EF4-FFF2-40B4-BE49-F238E27FC236}">
                <a16:creationId xmlns:a16="http://schemas.microsoft.com/office/drawing/2014/main" id="{7422E9B8-F8B4-4969-8128-CAF998D7D209}"/>
              </a:ext>
            </a:extLst>
          </p:cNvPr>
          <p:cNvSpPr/>
          <p:nvPr/>
        </p:nvSpPr>
        <p:spPr>
          <a:xfrm>
            <a:off x="1135795" y="301451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r>
              <a:rPr lang="zh-CN" altLang="en-US" dirty="0"/>
              <a:t>号</a:t>
            </a:r>
          </a:p>
        </p:txBody>
      </p:sp>
      <p:sp>
        <p:nvSpPr>
          <p:cNvPr id="51" name="流程图: 接点 50">
            <a:extLst>
              <a:ext uri="{FF2B5EF4-FFF2-40B4-BE49-F238E27FC236}">
                <a16:creationId xmlns:a16="http://schemas.microsoft.com/office/drawing/2014/main" id="{88EF2CFB-6E2A-419B-9DBE-7BA791ADE775}"/>
              </a:ext>
            </a:extLst>
          </p:cNvPr>
          <p:cNvSpPr/>
          <p:nvPr/>
        </p:nvSpPr>
        <p:spPr>
          <a:xfrm>
            <a:off x="1969974" y="301451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r>
              <a:rPr lang="zh-CN" altLang="en-US" dirty="0"/>
              <a:t>号</a:t>
            </a:r>
          </a:p>
        </p:txBody>
      </p:sp>
      <p:sp>
        <p:nvSpPr>
          <p:cNvPr id="52" name="流程图: 接点 51">
            <a:extLst>
              <a:ext uri="{FF2B5EF4-FFF2-40B4-BE49-F238E27FC236}">
                <a16:creationId xmlns:a16="http://schemas.microsoft.com/office/drawing/2014/main" id="{ED4C3386-7CB1-413C-B41A-F3D3BB4AD7DA}"/>
              </a:ext>
            </a:extLst>
          </p:cNvPr>
          <p:cNvSpPr/>
          <p:nvPr/>
        </p:nvSpPr>
        <p:spPr>
          <a:xfrm>
            <a:off x="2844429" y="311498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r>
              <a:rPr lang="zh-CN" altLang="en-US" dirty="0"/>
              <a:t>号</a:t>
            </a:r>
          </a:p>
        </p:txBody>
      </p:sp>
      <p:sp>
        <p:nvSpPr>
          <p:cNvPr id="72" name="流程图: 接点 71">
            <a:extLst>
              <a:ext uri="{FF2B5EF4-FFF2-40B4-BE49-F238E27FC236}">
                <a16:creationId xmlns:a16="http://schemas.microsoft.com/office/drawing/2014/main" id="{A4CF7935-B118-4C3C-9884-682EBF40D923}"/>
              </a:ext>
            </a:extLst>
          </p:cNvPr>
          <p:cNvSpPr/>
          <p:nvPr/>
        </p:nvSpPr>
        <p:spPr>
          <a:xfrm>
            <a:off x="3648380" y="311500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r>
              <a:rPr lang="zh-CN" altLang="en-US" dirty="0"/>
              <a:t>号</a:t>
            </a:r>
          </a:p>
        </p:txBody>
      </p:sp>
      <p:sp>
        <p:nvSpPr>
          <p:cNvPr id="73" name="流程图: 接点 72">
            <a:extLst>
              <a:ext uri="{FF2B5EF4-FFF2-40B4-BE49-F238E27FC236}">
                <a16:creationId xmlns:a16="http://schemas.microsoft.com/office/drawing/2014/main" id="{8790AE3B-4C90-4A84-BC21-7F5C0300E34C}"/>
              </a:ext>
            </a:extLst>
          </p:cNvPr>
          <p:cNvSpPr/>
          <p:nvPr/>
        </p:nvSpPr>
        <p:spPr>
          <a:xfrm>
            <a:off x="4482559" y="31149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r>
              <a:rPr lang="zh-CN" altLang="en-US" dirty="0"/>
              <a:t>号</a:t>
            </a:r>
          </a:p>
        </p:txBody>
      </p:sp>
      <p:sp>
        <p:nvSpPr>
          <p:cNvPr id="74" name="流程图: 接点 73">
            <a:extLst>
              <a:ext uri="{FF2B5EF4-FFF2-40B4-BE49-F238E27FC236}">
                <a16:creationId xmlns:a16="http://schemas.microsoft.com/office/drawing/2014/main" id="{874028CB-D812-4D01-A22B-7104CB9285B0}"/>
              </a:ext>
            </a:extLst>
          </p:cNvPr>
          <p:cNvSpPr/>
          <p:nvPr/>
        </p:nvSpPr>
        <p:spPr>
          <a:xfrm>
            <a:off x="5316738" y="31149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r>
              <a:rPr lang="zh-CN" altLang="en-US" dirty="0"/>
              <a:t>号</a:t>
            </a:r>
          </a:p>
        </p:txBody>
      </p:sp>
      <p:sp>
        <p:nvSpPr>
          <p:cNvPr id="75" name="流程图: 接点 74">
            <a:extLst>
              <a:ext uri="{FF2B5EF4-FFF2-40B4-BE49-F238E27FC236}">
                <a16:creationId xmlns:a16="http://schemas.microsoft.com/office/drawing/2014/main" id="{8B958082-CB3F-40DB-BEEC-5EB9DAA03718}"/>
              </a:ext>
            </a:extLst>
          </p:cNvPr>
          <p:cNvSpPr/>
          <p:nvPr/>
        </p:nvSpPr>
        <p:spPr>
          <a:xfrm>
            <a:off x="6150917" y="311498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r>
              <a:rPr lang="zh-CN" altLang="en-US" dirty="0"/>
              <a:t>号</a:t>
            </a:r>
          </a:p>
        </p:txBody>
      </p:sp>
      <p:sp>
        <p:nvSpPr>
          <p:cNvPr id="76" name="流程图: 接点 75">
            <a:extLst>
              <a:ext uri="{FF2B5EF4-FFF2-40B4-BE49-F238E27FC236}">
                <a16:creationId xmlns:a16="http://schemas.microsoft.com/office/drawing/2014/main" id="{7B182222-D37E-4CFA-878F-07CAE2A6E532}"/>
              </a:ext>
            </a:extLst>
          </p:cNvPr>
          <p:cNvSpPr/>
          <p:nvPr/>
        </p:nvSpPr>
        <p:spPr>
          <a:xfrm>
            <a:off x="6995144" y="301450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r>
              <a:rPr lang="zh-CN" altLang="en-US" dirty="0"/>
              <a:t>号</a:t>
            </a:r>
          </a:p>
        </p:txBody>
      </p:sp>
      <p:sp>
        <p:nvSpPr>
          <p:cNvPr id="78" name="流程图: 接点 77">
            <a:extLst>
              <a:ext uri="{FF2B5EF4-FFF2-40B4-BE49-F238E27FC236}">
                <a16:creationId xmlns:a16="http://schemas.microsoft.com/office/drawing/2014/main" id="{F5D1E8EC-E631-45E9-8CE1-AE46CBEA393F}"/>
              </a:ext>
            </a:extLst>
          </p:cNvPr>
          <p:cNvSpPr/>
          <p:nvPr/>
        </p:nvSpPr>
        <p:spPr>
          <a:xfrm>
            <a:off x="7829323" y="30144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r>
              <a:rPr lang="zh-CN" altLang="en-US" dirty="0"/>
              <a:t>号</a:t>
            </a:r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BB0E26EA-B762-4243-A2F5-8F42FBDB853E}"/>
              </a:ext>
            </a:extLst>
          </p:cNvPr>
          <p:cNvCxnSpPr/>
          <p:nvPr/>
        </p:nvCxnSpPr>
        <p:spPr>
          <a:xfrm flipH="1">
            <a:off x="3648380" y="2495353"/>
            <a:ext cx="723316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38D38DE3-0E95-4293-95AD-A8A3B1DCBED2}"/>
              </a:ext>
            </a:extLst>
          </p:cNvPr>
          <p:cNvCxnSpPr>
            <a:cxnSpLocks/>
          </p:cNvCxnSpPr>
          <p:nvPr/>
        </p:nvCxnSpPr>
        <p:spPr>
          <a:xfrm>
            <a:off x="4859372" y="2495353"/>
            <a:ext cx="586835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02DEE158-138F-4B0C-BD06-2780755DE353}"/>
              </a:ext>
            </a:extLst>
          </p:cNvPr>
          <p:cNvCxnSpPr/>
          <p:nvPr/>
        </p:nvCxnSpPr>
        <p:spPr>
          <a:xfrm flipH="1">
            <a:off x="2392170" y="3694456"/>
            <a:ext cx="723316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E5BD7564-06B9-44E4-AA44-1F817FE77A43}"/>
              </a:ext>
            </a:extLst>
          </p:cNvPr>
          <p:cNvCxnSpPr>
            <a:cxnSpLocks/>
          </p:cNvCxnSpPr>
          <p:nvPr/>
        </p:nvCxnSpPr>
        <p:spPr>
          <a:xfrm>
            <a:off x="3648380" y="3694456"/>
            <a:ext cx="181940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126630EC-2883-4626-887B-589338860D53}"/>
              </a:ext>
            </a:extLst>
          </p:cNvPr>
          <p:cNvCxnSpPr>
            <a:cxnSpLocks/>
          </p:cNvCxnSpPr>
          <p:nvPr/>
        </p:nvCxnSpPr>
        <p:spPr>
          <a:xfrm flipH="1">
            <a:off x="5049520" y="3694456"/>
            <a:ext cx="264706" cy="7454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2E9E1458-17B7-4E8C-BAAF-EB70B1DE277B}"/>
              </a:ext>
            </a:extLst>
          </p:cNvPr>
          <p:cNvCxnSpPr>
            <a:cxnSpLocks/>
          </p:cNvCxnSpPr>
          <p:nvPr/>
        </p:nvCxnSpPr>
        <p:spPr>
          <a:xfrm>
            <a:off x="5847120" y="3694456"/>
            <a:ext cx="607594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8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29 0.02778 L 0.01029 0.02778 C 0.01406 0.03102 0.01823 0.03357 0.02174 0.03796 C 0.025 0.04167 0.02331 0.04028 0.02669 0.04236 C 0.02786 0.04421 0.02878 0.04653 0.02995 0.04815 C 0.03932 0.06088 0.03437 0.05347 0.04075 0.05995 C 0.04531 0.06458 0.04088 0.06134 0.04648 0.06574 C 0.05299 0.07083 0.04844 0.0662 0.0556 0.07315 C 0.05976 0.07708 0.06341 0.08171 0.06797 0.08472 C 0.07279 0.0882 0.07409 0.08681 0.07864 0.09074 C 0.0806 0.09236 0.08242 0.09491 0.08437 0.09653 C 0.08594 0.09792 0.08776 0.09838 0.08932 0.09954 C 0.09128 0.1007 0.0931 0.10255 0.09505 0.10394 C 0.097 0.10509 0.09909 0.10556 0.10091 0.10671 C 0.10312 0.10833 0.10534 0.11065 0.10742 0.11273 L 0.11575 0.11991 C 0.11575 0.11991 0.12226 0.12593 0.12226 0.12593 C 0.12513 0.12755 0.125 0.12755 0.12812 0.1287 C 0.12943 0.1294 0.13398 0.13079 0.13555 0.13171 C 0.14414 0.1375 0.13359 0.13241 0.14206 0.13611 C 0.14427 0.13796 0.14635 0.14097 0.1487 0.1419 C 0.15378 0.14421 0.15573 0.14491 0.16185 0.14931 C 0.16497 0.15162 0.16758 0.15347 0.17096 0.15509 C 0.17226 0.15579 0.1737 0.15625 0.175 0.15671 C 0.17617 0.15764 0.17721 0.1588 0.17838 0.15949 C 0.18138 0.16181 0.18411 0.16181 0.18737 0.16389 C 0.18958 0.16551 0.19193 0.16667 0.19401 0.16829 C 0.19622 0.17014 0.19844 0.17222 0.20065 0.17431 C 0.20169 0.17523 0.20286 0.17593 0.20391 0.17708 C 0.2069 0.18079 0.20924 0.1838 0.21302 0.18588 C 0.21458 0.18681 0.21628 0.18773 0.21797 0.18889 C 0.21901 0.18958 0.22005 0.19097 0.22122 0.1919 C 0.22226 0.19259 0.22344 0.19259 0.22448 0.19329 C 0.22812 0.1956 0.22721 0.19607 0.23034 0.19908 C 0.23581 0.20463 0.23138 0.2 0.23607 0.20347 C 0.23724 0.2044 0.23828 0.20556 0.23932 0.20648 C 0.2401 0.20695 0.24101 0.20741 0.2418 0.20787 C 0.24323 0.2088 0.24453 0.20995 0.24596 0.21088 C 0.24922 0.21273 0.25221 0.21296 0.25586 0.21389 C 0.26732 0.21644 0.25651 0.21458 0.27474 0.21667 C 0.27565 0.21713 0.27643 0.21783 0.27721 0.21829 C 0.27891 0.21875 0.2806 0.21875 0.28216 0.21968 C 0.2832 0.22014 0.28372 0.22199 0.28463 0.22269 C 0.28815 0.22477 0.29258 0.22593 0.29622 0.22685 C 0.30456 0.23426 0.29401 0.2257 0.30364 0.23125 C 0.30482 0.23195 0.30573 0.23357 0.3069 0.23426 C 0.31029 0.23658 0.31198 0.23727 0.31523 0.23866 C 0.31693 0.24028 0.31888 0.24236 0.32096 0.24306 C 0.32148 0.24329 0.322 0.24306 0.32266 0.24306 L 0.32266 0.24306 " pathEditMode="relative" ptsTypes="AAAAAAAAAAAAAAAAAAAAAAAAAAAAAAAAAAAAAAAAAAAAAAAAAA">
                                      <p:cBhvr>
                                        <p:cTn id="41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1 0.02477 L -0.00391 0.02477 C -0.00065 0.04537 0.00091 0.06736 0.00599 0.08681 C 0.00768 0.09329 0.00937 0.09954 0.01107 0.10602 C 0.01133 0.10764 0.01172 0.10903 0.01185 0.11065 C 0.01771 0.15556 0.00742 0.08565 0.01771 0.14745 C 0.01823 0.15116 0.02526 0.2 0.02773 0.20972 C 0.03463 0.23796 0.05221 0.27361 0.06276 0.28982 C 0.06458 0.29259 0.06667 0.29537 0.06849 0.29861 C 0.07344 0.30718 0.07799 0.31644 0.08268 0.32523 C 0.08411 0.32778 0.08555 0.32986 0.08685 0.33264 C 0.08945 0.3382 0.09206 0.34445 0.09518 0.34884 C 0.097 0.35162 0.09922 0.3537 0.10104 0.35625 C 0.10195 0.35764 0.10247 0.35972 0.10351 0.36088 C 0.10508 0.36227 0.10703 0.36204 0.10859 0.36366 C 0.11172 0.36759 0.11002 0.3662 0.11354 0.36829 C 0.12513 0.38889 0.10573 0.35394 0.11849 0.37847 C 0.12252 0.38611 0.12669 0.39421 0.1319 0.39931 C 0.13424 0.40162 0.13672 0.4037 0.13932 0.40509 C 0.14101 0.40625 0.14271 0.40625 0.1444 0.40671 C 0.15325 0.41296 0.14974 0.4125 0.15443 0.4125 L 0.15443 0.4125 " pathEditMode="relative" ptsTypes="AAAAAAAAAAAAAAAAAAAAAA">
                                      <p:cBhvr>
                                        <p:cTn id="5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00833 L 0.00091 0.00833 C 0.00247 0.01158 0.00443 0.01482 0.00586 0.01852 C 0.0069 0.0213 0.00742 0.02454 0.00833 0.02755 C 0.01302 0.0419 0.01172 0.03634 0.01666 0.04977 C 0.0181 0.05347 0.01927 0.05787 0.02083 0.06158 C 0.02226 0.06482 0.02422 0.06736 0.02578 0.07037 C 0.02734 0.07338 0.02851 0.07639 0.02995 0.0794 C 0.03659 0.09213 0.0332 0.08495 0.04088 0.0956 C 0.04427 0.10046 0.04726 0.10625 0.05078 0.11042 C 0.06862 0.13148 0.05456 0.11389 0.06588 0.12963 C 0.06797 0.13264 0.07044 0.13519 0.07252 0.13866 C 0.07409 0.1412 0.07513 0.14468 0.07669 0.14745 C 0.07851 0.1507 0.08073 0.15301 0.08255 0.15625 C 0.09479 0.17801 0.0819 0.15857 0.09414 0.17847 C 0.09544 0.18079 0.097 0.18218 0.09831 0.18449 C 0.09961 0.18681 0.10026 0.18982 0.10169 0.1919 C 0.10482 0.1963 0.10885 0.19861 0.11172 0.2037 C 0.11276 0.20579 0.11393 0.20764 0.11497 0.20972 C 0.1164 0.2125 0.11888 0.21898 0.12083 0.22153 C 0.12187 0.22269 0.12318 0.22315 0.12409 0.22454 C 0.12513 0.2257 0.12578 0.22755 0.12669 0.22894 C 0.12747 0.23009 0.12838 0.23079 0.12916 0.23195 C 0.13008 0.23333 0.13073 0.23495 0.13164 0.23634 C 0.13242 0.2375 0.13346 0.23796 0.13411 0.23935 C 0.13541 0.24144 0.1362 0.24445 0.1375 0.24676 C 0.1388 0.24884 0.14036 0.25046 0.14166 0.25255 C 0.14258 0.25394 0.14323 0.25579 0.14414 0.25718 C 0.1457 0.25926 0.14909 0.26296 0.14909 0.26296 C 0.15143 0.26921 0.15208 0.27199 0.15495 0.27639 C 0.15573 0.27755 0.15677 0.27801 0.15742 0.2794 C 0.1595 0.28264 0.16133 0.28611 0.16328 0.28958 C 0.16445 0.29167 0.16536 0.29398 0.16666 0.2956 C 0.16745 0.29653 0.16849 0.29722 0.16914 0.29861 C 0.17018 0.30023 0.1707 0.30255 0.17161 0.3044 C 0.17239 0.30602 0.17344 0.30741 0.17409 0.3088 C 0.175 0.31088 0.17565 0.3132 0.17669 0.31482 C 0.1776 0.31667 0.17903 0.31759 0.17995 0.31921 C 0.18073 0.3206 0.18099 0.32245 0.18164 0.32361 C 0.1901 0.34051 0.1845 0.32894 0.19075 0.33843 C 0.19166 0.33982 0.19232 0.3419 0.19336 0.34306 C 0.19544 0.34537 0.2 0.34884 0.2 0.34884 C 0.20169 0.35347 0.20169 0.35394 0.20416 0.35787 C 0.20521 0.35949 0.20651 0.36042 0.20742 0.36227 C 0.2082 0.36343 0.20859 0.36528 0.20911 0.36667 C 0.20989 0.36875 0.21094 0.3706 0.21159 0.37269 C 0.21224 0.37454 0.2125 0.37685 0.21328 0.37847 C 0.21497 0.38218 0.22031 0.39167 0.22331 0.39329 L 0.22578 0.39491 C 0.22669 0.3963 0.22721 0.39815 0.22825 0.39931 C 0.22982 0.4007 0.23333 0.40232 0.23333 0.40232 C 0.23854 0.41158 0.23515 0.40787 0.24831 0.40509 C 0.24922 0.40509 0.25 0.40417 0.25078 0.4037 C 0.25195 0.40324 0.25312 0.40324 0.25416 0.40232 C 0.25443 0.40208 0.25416 0.40116 0.25416 0.4007 L 0.25416 0.4007 " pathEditMode="relative" ptsTypes="AAAAAAAAAAAAAAAAAAAAAAAAAAAAAAAAAAAAAAAAAAAAAAAAAAAAAAAA">
                                      <p:cBhvr>
                                        <p:cTn id="5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2.77556E-17 L -0.00013 2.77556E-17 C -0.04401 0.04653 -0.075 0.07477 -0.09765 0.125 C -0.10521 0.1419 -0.10377 0.15903 -0.10677 0.17593 C -0.10521 0.22199 -0.10898 0.26829 -0.10221 0.31435 C -0.08854 0.40185 -0.04922 0.3287 -0.10221 0.42153 C -0.11888 0.45069 -0.14075 0.47986 -0.16041 0.50903 L -0.17487 0.53079 C -0.18242 0.55694 -0.18008 0.53981 -0.17487 0.57431 C -0.17109 0.59699 -0.17109 0.61944 -0.16497 0.64213 C -0.16354 0.64792 -0.16276 0.6537 -0.16041 0.66019 C -0.15442 0.67569 -0.15521 0.65972 -0.15521 0.67292 C -0.15521 0.67292 -0.06692 0.56065 -0.06692 0.56088 " pathEditMode="relative" rAng="0" ptsTypes="AAAAAAAAAAAAA">
                                      <p:cBhvr>
                                        <p:cTn id="6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84" y="33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73 0.00694 L 0.00573 0.00694 C 0.00625 0.01227 0.0069 0.01759 0.00742 0.02315 C 0.00885 0.0412 0.00716 0.03102 0.00898 0.04097 C 0.00924 0.04977 0.00937 0.0588 0.00989 0.06759 C 0.01041 0.07801 0.01198 0.08819 0.01237 0.09861 L 0.01315 0.11944 C 0.01341 0.14421 0.01354 0.16875 0.01406 0.19352 C 0.01406 0.19838 0.01445 0.20347 0.01484 0.20833 C 0.0151 0.21157 0.01588 0.21551 0.01653 0.21875 C 0.01706 0.22662 0.0181 0.23958 0.01823 0.24676 C 0.02005 0.35139 0.01758 0.29468 0.01992 0.34306 C 0.01953 0.35856 0.0194 0.37384 0.01901 0.38912 C 0.01888 0.39583 0.01823 0.41065 0.01732 0.41875 C 0.01719 0.42014 0.01666 0.42153 0.01653 0.42315 C 0.01614 0.42616 0.01601 0.42917 0.01575 0.43194 C 0.01523 0.43588 0.01419 0.43889 0.01315 0.44236 C 0.01289 0.44491 0.01289 0.44745 0.01237 0.44977 C 0.01198 0.45139 0.01107 0.45255 0.01068 0.45417 C 0.00937 0.45903 0.00833 0.46412 0.00742 0.46898 C 0.00703 0.4706 0.00677 0.47199 0.00651 0.47361 C 0.00612 0.47593 0.00638 0.4787 0.00573 0.48102 C 0.00521 0.48287 0.00403 0.4838 0.00325 0.48542 C 0.00286 0.48681 0.00273 0.48843 0.00234 0.48981 C 0.00195 0.49144 0.00104 0.49259 0.00065 0.49421 C 0.00026 0.49606 0.00039 0.49838 -0.00013 0.50023 C -0.00547 0.5169 1.875E-6 0.49144 -0.0043 0.51065 C -0.00495 0.51343 -0.00521 0.51667 -0.00599 0.51944 C -0.00651 0.52153 -0.00716 0.52338 -0.00768 0.52546 C -0.00873 0.53032 -0.00925 0.53588 -0.01094 0.54028 C -0.01589 0.55255 -0.01133 0.53727 -0.01511 0.54907 C -0.01576 0.55093 -0.01615 0.55301 -0.0168 0.55509 C -0.01732 0.55648 -0.01797 0.55787 -0.01849 0.55949 C -0.02018 0.56551 -0.0181 0.56273 -0.02097 0.56551 L -0.02175 0.56088 " pathEditMode="relative" ptsTypes="AAAAAAAAAAAAAAAAAAAAAAAAAAAAAAAAAAA">
                                      <p:cBhvr>
                                        <p:cTn id="7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43 0.00116 L -0.00443 0.00116 C -0.00391 0.00602 -0.00352 0.01088 -0.00274 0.01574 C -0.00052 0.03102 -0.00104 0.01481 0.00065 0.03519 L 0.00221 0.05579 C 0.00247 0.05926 0.0026 0.06296 0.00312 0.0662 L 0.00482 0.07662 C 0.00442 0.09491 0.00442 0.11319 0.0039 0.13148 C 0.00377 0.13495 0.00325 0.13819 0.00312 0.14167 C 0.00273 0.14861 0.0026 0.15556 0.00221 0.1625 C 0.00208 0.16505 0.00169 0.16736 0.00143 0.16991 C 0.00078 0.17685 0.00052 0.1838 -0.00026 0.19074 C -0.00313 0.21481 -0.00222 0.2044 -0.00352 0.22176 C -0.00443 0.3162 0.00013 0.28102 -0.00768 0.32986 C -0.00821 0.3331 -0.01016 0.3456 -0.01107 0.34907 C -0.01172 0.35162 -0.01276 0.35394 -0.01354 0.35648 C -0.01419 0.36111 -0.01589 0.37407 -0.01693 0.3787 C -0.01758 0.38218 -0.01862 0.38565 -0.0194 0.38912 C -0.0211 0.41088 -0.02084 0.40093 -0.01862 0.43796 C -0.01797 0.44838 -0.01693 0.4588 -0.01602 0.46898 C -0.01576 0.47245 -0.01628 0.47639 -0.01524 0.4794 L -0.01276 0.48681 C -0.01146 0.49514 -0.00951 0.50787 -0.00768 0.51505 C -0.0069 0.51852 -0.00599 0.52176 -0.00521 0.52546 C -0.00456 0.52824 -0.00417 0.53125 -0.00352 0.53426 C -0.00235 0.54005 -0.00117 0.54491 0.00065 0.55046 C 0.00104 0.55208 0.00169 0.55347 0.00221 0.55509 C 0.00312 0.55694 0.00377 0.55926 0.00482 0.56088 C 0.00781 0.5662 0.00781 0.56412 0.01054 0.56829 C 0.01146 0.56968 0.01237 0.57106 0.01315 0.57269 C 0.0138 0.57454 0.01432 0.57662 0.01471 0.5787 C 0.0151 0.58009 0.0151 0.58194 0.01562 0.5831 C 0.01601 0.58403 0.01666 0.58403 0.01732 0.58472 L 0.01732 0.58472 " pathEditMode="relative" ptsTypes="AAAAAAAAAAAAAAAAAAAAAAAAAAAAAAAAAA">
                                      <p:cBhvr>
                                        <p:cTn id="7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3 0.01134 L 0.00143 0.01134 C 0.00612 0.09583 -0.00104 -0.03704 0.00299 0.22315 C 0.00312 0.22778 0.00481 0.23194 0.00547 0.23634 C 0.01093 0.27338 0.00325 0.23032 0.00963 0.26458 C 0.00989 0.26875 0.01093 0.29213 0.01133 0.29722 C 0.01172 0.30208 0.01263 0.30694 0.01302 0.31204 C 0.01601 0.35023 0.0125 0.32847 0.01718 0.35347 C 0.01914 0.37755 0.01666 0.35116 0.01966 0.37269 C 0.02031 0.37755 0.02044 0.38287 0.02135 0.3875 C 0.02213 0.39213 0.02317 0.3963 0.02383 0.40093 C 0.02409 0.40278 0.02487 0.40926 0.02552 0.41134 C 0.02591 0.41296 0.02656 0.41435 0.02721 0.41574 C 0.02851 0.42546 0.02708 0.41806 0.02968 0.42616 C 0.03034 0.42801 0.0306 0.43032 0.03138 0.43194 C 0.03437 0.43935 0.03437 0.43565 0.03633 0.44236 C 0.03893 0.45162 0.0345 0.4419 0.03971 0.45417 C 0.04036 0.45602 0.0414 0.45718 0.04218 0.4588 C 0.04583 0.4669 0.04739 0.4713 0.05052 0.4794 C 0.05104 0.48102 0.05169 0.48241 0.05221 0.4838 L 0.05468 0.4912 C 0.05495 0.49375 0.05521 0.4963 0.05547 0.49861 C 0.05586 0.50208 0.05599 0.50556 0.05638 0.50903 C 0.05651 0.51111 0.0569 0.51296 0.05716 0.51505 C 0.05742 0.51736 0.05768 0.51991 0.05794 0.52245 C 0.05846 0.52639 0.05898 0.53032 0.05963 0.53426 C 0.05989 0.53565 0.06028 0.53727 0.06054 0.53866 C 0.06146 0.54491 0.06172 0.54815 0.06211 0.55509 C 0.06224 0.55602 0.06211 0.55694 0.06211 0.5581 L 0.06211 0.5581 " pathEditMode="relative" ptsTypes="AAAAAAAAAAAAAAAAAAAAAAAAAAAAAA">
                                      <p:cBhvr>
                                        <p:cTn id="80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6" grpId="0" animBg="1"/>
      <p:bldP spid="7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流程图: 接点 30">
            <a:extLst>
              <a:ext uri="{FF2B5EF4-FFF2-40B4-BE49-F238E27FC236}">
                <a16:creationId xmlns:a16="http://schemas.microsoft.com/office/drawing/2014/main" id="{89E98AE3-9884-4C3E-891E-BB70DFAE243A}"/>
              </a:ext>
            </a:extLst>
          </p:cNvPr>
          <p:cNvSpPr/>
          <p:nvPr/>
        </p:nvSpPr>
        <p:spPr>
          <a:xfrm>
            <a:off x="2748982" y="457756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2" name="流程图: 接点 31">
            <a:extLst>
              <a:ext uri="{FF2B5EF4-FFF2-40B4-BE49-F238E27FC236}">
                <a16:creationId xmlns:a16="http://schemas.microsoft.com/office/drawing/2014/main" id="{354CA157-F60E-485A-B9DF-529A4BA9F470}"/>
              </a:ext>
            </a:extLst>
          </p:cNvPr>
          <p:cNvSpPr/>
          <p:nvPr/>
        </p:nvSpPr>
        <p:spPr>
          <a:xfrm>
            <a:off x="1492772" y="1594895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4005A3C1-2AAC-46B2-AAAA-F443DDFF7453}"/>
              </a:ext>
            </a:extLst>
          </p:cNvPr>
          <p:cNvCxnSpPr>
            <a:stCxn id="31" idx="3"/>
            <a:endCxn id="32" idx="7"/>
          </p:cNvCxnSpPr>
          <p:nvPr/>
        </p:nvCxnSpPr>
        <p:spPr>
          <a:xfrm flipH="1">
            <a:off x="2136032" y="1023825"/>
            <a:ext cx="723316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667E9630-6E01-4FA5-B99A-9C07D247466D}"/>
              </a:ext>
            </a:extLst>
          </p:cNvPr>
          <p:cNvSpPr/>
          <p:nvPr/>
        </p:nvSpPr>
        <p:spPr>
          <a:xfrm>
            <a:off x="4492371" y="1692017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2BB025A-D4E0-4A8B-955B-04A9A0395BC5}"/>
              </a:ext>
            </a:extLst>
          </p:cNvPr>
          <p:cNvCxnSpPr>
            <a:cxnSpLocks/>
            <a:stCxn id="31" idx="5"/>
            <a:endCxn id="34" idx="1"/>
          </p:cNvCxnSpPr>
          <p:nvPr/>
        </p:nvCxnSpPr>
        <p:spPr>
          <a:xfrm>
            <a:off x="3392242" y="1023825"/>
            <a:ext cx="1210495" cy="7653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流程图: 接点 35">
            <a:extLst>
              <a:ext uri="{FF2B5EF4-FFF2-40B4-BE49-F238E27FC236}">
                <a16:creationId xmlns:a16="http://schemas.microsoft.com/office/drawing/2014/main" id="{CC9F5F19-A71C-4A98-ADAE-C76FC8A5419E}"/>
              </a:ext>
            </a:extLst>
          </p:cNvPr>
          <p:cNvSpPr/>
          <p:nvPr/>
        </p:nvSpPr>
        <p:spPr>
          <a:xfrm>
            <a:off x="307988" y="269100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1BB1CEE-EED8-4CA3-BA25-AA05673EB037}"/>
              </a:ext>
            </a:extLst>
          </p:cNvPr>
          <p:cNvCxnSpPr>
            <a:endCxn id="36" idx="7"/>
          </p:cNvCxnSpPr>
          <p:nvPr/>
        </p:nvCxnSpPr>
        <p:spPr>
          <a:xfrm flipH="1">
            <a:off x="951248" y="2119932"/>
            <a:ext cx="723316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流程图: 接点 44">
            <a:extLst>
              <a:ext uri="{FF2B5EF4-FFF2-40B4-BE49-F238E27FC236}">
                <a16:creationId xmlns:a16="http://schemas.microsoft.com/office/drawing/2014/main" id="{250719CC-8E5C-45BE-93F9-9BD04E8E87E0}"/>
              </a:ext>
            </a:extLst>
          </p:cNvPr>
          <p:cNvSpPr/>
          <p:nvPr/>
        </p:nvSpPr>
        <p:spPr>
          <a:xfrm>
            <a:off x="2649090" y="2732034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B0C20942-A6EF-49CA-9552-2454BCAA645A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2151862" y="2160964"/>
            <a:ext cx="607594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流程图: 接点 46">
            <a:extLst>
              <a:ext uri="{FF2B5EF4-FFF2-40B4-BE49-F238E27FC236}">
                <a16:creationId xmlns:a16="http://schemas.microsoft.com/office/drawing/2014/main" id="{463F2A55-57F1-4C7A-9AA2-E6E35E044B63}"/>
              </a:ext>
            </a:extLst>
          </p:cNvPr>
          <p:cNvSpPr/>
          <p:nvPr/>
        </p:nvSpPr>
        <p:spPr>
          <a:xfrm>
            <a:off x="3593306" y="2691001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714B67E3-4654-49CE-9D2E-513FFB3276C2}"/>
              </a:ext>
            </a:extLst>
          </p:cNvPr>
          <p:cNvCxnSpPr>
            <a:cxnSpLocks/>
            <a:stCxn id="34" idx="3"/>
            <a:endCxn id="47" idx="7"/>
          </p:cNvCxnSpPr>
          <p:nvPr/>
        </p:nvCxnSpPr>
        <p:spPr>
          <a:xfrm flipH="1">
            <a:off x="4236566" y="2258086"/>
            <a:ext cx="366171" cy="5300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流程图: 接点 66">
            <a:extLst>
              <a:ext uri="{FF2B5EF4-FFF2-40B4-BE49-F238E27FC236}">
                <a16:creationId xmlns:a16="http://schemas.microsoft.com/office/drawing/2014/main" id="{5394219E-3F25-4989-89EA-248895C1006B}"/>
              </a:ext>
            </a:extLst>
          </p:cNvPr>
          <p:cNvSpPr/>
          <p:nvPr/>
        </p:nvSpPr>
        <p:spPr>
          <a:xfrm>
            <a:off x="5625963" y="2691001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756C0D8D-BF30-4775-AFCA-4FA582B4EFC2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5170088" y="2261436"/>
            <a:ext cx="566241" cy="5266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0902E91B-1B9D-45FE-8C5F-F1D2A9BB764C}"/>
              </a:ext>
            </a:extLst>
          </p:cNvPr>
          <p:cNvSpPr/>
          <p:nvPr/>
        </p:nvSpPr>
        <p:spPr>
          <a:xfrm>
            <a:off x="5170088" y="1515062"/>
            <a:ext cx="6655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×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0" name="流程图: 接点 49">
            <a:extLst>
              <a:ext uri="{FF2B5EF4-FFF2-40B4-BE49-F238E27FC236}">
                <a16:creationId xmlns:a16="http://schemas.microsoft.com/office/drawing/2014/main" id="{FD8816CF-4C5B-459E-B8EA-0FC1609978F6}"/>
              </a:ext>
            </a:extLst>
          </p:cNvPr>
          <p:cNvSpPr/>
          <p:nvPr/>
        </p:nvSpPr>
        <p:spPr>
          <a:xfrm>
            <a:off x="7733392" y="2829156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51" name="流程图: 接点 50">
            <a:extLst>
              <a:ext uri="{FF2B5EF4-FFF2-40B4-BE49-F238E27FC236}">
                <a16:creationId xmlns:a16="http://schemas.microsoft.com/office/drawing/2014/main" id="{C5060355-F122-4125-98CB-C321C6B076B3}"/>
              </a:ext>
            </a:extLst>
          </p:cNvPr>
          <p:cNvSpPr/>
          <p:nvPr/>
        </p:nvSpPr>
        <p:spPr>
          <a:xfrm>
            <a:off x="6466708" y="3972756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2EDB97FE-4064-4275-BF22-C9F1D986B140}"/>
              </a:ext>
            </a:extLst>
          </p:cNvPr>
          <p:cNvCxnSpPr>
            <a:stCxn id="50" idx="3"/>
            <a:endCxn id="51" idx="7"/>
          </p:cNvCxnSpPr>
          <p:nvPr/>
        </p:nvCxnSpPr>
        <p:spPr>
          <a:xfrm flipH="1">
            <a:off x="7109968" y="3395225"/>
            <a:ext cx="733790" cy="6746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流程图: 接点 52">
            <a:extLst>
              <a:ext uri="{FF2B5EF4-FFF2-40B4-BE49-F238E27FC236}">
                <a16:creationId xmlns:a16="http://schemas.microsoft.com/office/drawing/2014/main" id="{9A994091-4E6D-4F8D-AFFA-21D98FA259E7}"/>
              </a:ext>
            </a:extLst>
          </p:cNvPr>
          <p:cNvSpPr/>
          <p:nvPr/>
        </p:nvSpPr>
        <p:spPr>
          <a:xfrm>
            <a:off x="9234317" y="4069878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034FBEF1-ECCE-43FE-B5DB-0A6D5A1AF549}"/>
              </a:ext>
            </a:extLst>
          </p:cNvPr>
          <p:cNvCxnSpPr>
            <a:cxnSpLocks/>
            <a:stCxn id="50" idx="5"/>
            <a:endCxn id="53" idx="1"/>
          </p:cNvCxnSpPr>
          <p:nvPr/>
        </p:nvCxnSpPr>
        <p:spPr>
          <a:xfrm>
            <a:off x="8376652" y="3395225"/>
            <a:ext cx="968031" cy="7717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流程图: 接点 69">
            <a:extLst>
              <a:ext uri="{FF2B5EF4-FFF2-40B4-BE49-F238E27FC236}">
                <a16:creationId xmlns:a16="http://schemas.microsoft.com/office/drawing/2014/main" id="{9C5815C6-6B0E-4B07-9E76-110D4D887CC4}"/>
              </a:ext>
            </a:extLst>
          </p:cNvPr>
          <p:cNvSpPr/>
          <p:nvPr/>
        </p:nvSpPr>
        <p:spPr>
          <a:xfrm>
            <a:off x="5281924" y="5068863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91A63AFC-09B7-4A61-A7DD-775218CE5DE6}"/>
              </a:ext>
            </a:extLst>
          </p:cNvPr>
          <p:cNvCxnSpPr>
            <a:endCxn id="70" idx="7"/>
          </p:cNvCxnSpPr>
          <p:nvPr/>
        </p:nvCxnSpPr>
        <p:spPr>
          <a:xfrm flipH="1">
            <a:off x="5925184" y="4497793"/>
            <a:ext cx="723316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流程图: 接点 71">
            <a:extLst>
              <a:ext uri="{FF2B5EF4-FFF2-40B4-BE49-F238E27FC236}">
                <a16:creationId xmlns:a16="http://schemas.microsoft.com/office/drawing/2014/main" id="{4ADDCFC4-E3D2-4E45-B553-BD576F607FDC}"/>
              </a:ext>
            </a:extLst>
          </p:cNvPr>
          <p:cNvSpPr/>
          <p:nvPr/>
        </p:nvSpPr>
        <p:spPr>
          <a:xfrm>
            <a:off x="7623026" y="5109895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EA300057-19B5-41C8-BED9-BB43F3DA31B8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7125798" y="4538825"/>
            <a:ext cx="607594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流程图: 接点 73">
            <a:extLst>
              <a:ext uri="{FF2B5EF4-FFF2-40B4-BE49-F238E27FC236}">
                <a16:creationId xmlns:a16="http://schemas.microsoft.com/office/drawing/2014/main" id="{E585E1B5-917D-4BC3-876F-8B834C35EEFE}"/>
              </a:ext>
            </a:extLst>
          </p:cNvPr>
          <p:cNvSpPr/>
          <p:nvPr/>
        </p:nvSpPr>
        <p:spPr>
          <a:xfrm>
            <a:off x="8567242" y="506886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A0813C41-EC93-4DC1-93FF-1ADD37A46CD9}"/>
              </a:ext>
            </a:extLst>
          </p:cNvPr>
          <p:cNvCxnSpPr>
            <a:cxnSpLocks/>
            <a:stCxn id="53" idx="3"/>
            <a:endCxn id="74" idx="7"/>
          </p:cNvCxnSpPr>
          <p:nvPr/>
        </p:nvCxnSpPr>
        <p:spPr>
          <a:xfrm flipH="1">
            <a:off x="9210502" y="4635947"/>
            <a:ext cx="134181" cy="5300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流程图: 接点 75">
            <a:extLst>
              <a:ext uri="{FF2B5EF4-FFF2-40B4-BE49-F238E27FC236}">
                <a16:creationId xmlns:a16="http://schemas.microsoft.com/office/drawing/2014/main" id="{4716CF16-7CB1-49EC-A751-55FCF0C3BC35}"/>
              </a:ext>
            </a:extLst>
          </p:cNvPr>
          <p:cNvSpPr/>
          <p:nvPr/>
        </p:nvSpPr>
        <p:spPr>
          <a:xfrm>
            <a:off x="10599899" y="506886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E67670AC-51B3-45AC-8288-FC839E8B8946}"/>
              </a:ext>
            </a:extLst>
          </p:cNvPr>
          <p:cNvCxnSpPr>
            <a:cxnSpLocks/>
            <a:stCxn id="53" idx="5"/>
            <a:endCxn id="76" idx="1"/>
          </p:cNvCxnSpPr>
          <p:nvPr/>
        </p:nvCxnSpPr>
        <p:spPr>
          <a:xfrm>
            <a:off x="9877577" y="4635947"/>
            <a:ext cx="832688" cy="5300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897F746F-8937-456B-9F63-2BAE1E743703}"/>
              </a:ext>
            </a:extLst>
          </p:cNvPr>
          <p:cNvSpPr/>
          <p:nvPr/>
        </p:nvSpPr>
        <p:spPr>
          <a:xfrm>
            <a:off x="10038225" y="3892923"/>
            <a:ext cx="8771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√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D9B97ED8-C0D6-4F5F-BC44-8288195ABEB1}"/>
              </a:ext>
            </a:extLst>
          </p:cNvPr>
          <p:cNvSpPr/>
          <p:nvPr/>
        </p:nvSpPr>
        <p:spPr>
          <a:xfrm>
            <a:off x="3693198" y="1493468"/>
            <a:ext cx="2762476" cy="2113890"/>
          </a:xfrm>
          <a:prstGeom prst="rect">
            <a:avLst/>
          </a:prstGeom>
          <a:noFill/>
          <a:ln w="38100">
            <a:solidFill>
              <a:srgbClr val="FFC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CF99CE06-D462-4E51-9338-D5EC4A51D4F3}"/>
              </a:ext>
            </a:extLst>
          </p:cNvPr>
          <p:cNvSpPr/>
          <p:nvPr/>
        </p:nvSpPr>
        <p:spPr>
          <a:xfrm>
            <a:off x="307988" y="291576"/>
            <a:ext cx="6494746" cy="3416266"/>
          </a:xfrm>
          <a:prstGeom prst="rect">
            <a:avLst/>
          </a:prstGeom>
          <a:noFill/>
          <a:ln w="38100">
            <a:solidFill>
              <a:srgbClr val="92D05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E943C5ED-2052-4FE5-A8B4-9B335230B271}"/>
              </a:ext>
            </a:extLst>
          </p:cNvPr>
          <p:cNvSpPr/>
          <p:nvPr/>
        </p:nvSpPr>
        <p:spPr>
          <a:xfrm>
            <a:off x="3402716" y="312765"/>
            <a:ext cx="6655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×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82831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>
            <a:extLst>
              <a:ext uri="{FF2B5EF4-FFF2-40B4-BE49-F238E27FC236}">
                <a16:creationId xmlns:a16="http://schemas.microsoft.com/office/drawing/2014/main" id="{957884C5-99A5-4FD1-9B39-786459650B22}"/>
              </a:ext>
            </a:extLst>
          </p:cNvPr>
          <p:cNvSpPr/>
          <p:nvPr/>
        </p:nvSpPr>
        <p:spPr>
          <a:xfrm>
            <a:off x="211015" y="261258"/>
            <a:ext cx="4190991" cy="753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接点 38">
            <a:extLst>
              <a:ext uri="{FF2B5EF4-FFF2-40B4-BE49-F238E27FC236}">
                <a16:creationId xmlns:a16="http://schemas.microsoft.com/office/drawing/2014/main" id="{2E3BD1F0-0AA2-4039-8687-A2D38CC58E4E}"/>
              </a:ext>
            </a:extLst>
          </p:cNvPr>
          <p:cNvSpPr/>
          <p:nvPr/>
        </p:nvSpPr>
        <p:spPr>
          <a:xfrm>
            <a:off x="301616" y="30145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0" name="流程图: 接点 39">
            <a:extLst>
              <a:ext uri="{FF2B5EF4-FFF2-40B4-BE49-F238E27FC236}">
                <a16:creationId xmlns:a16="http://schemas.microsoft.com/office/drawing/2014/main" id="{7A498C70-D697-4970-A236-01BF9C631CB5}"/>
              </a:ext>
            </a:extLst>
          </p:cNvPr>
          <p:cNvSpPr/>
          <p:nvPr/>
        </p:nvSpPr>
        <p:spPr>
          <a:xfrm>
            <a:off x="1135795" y="30144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1" name="流程图: 接点 40">
            <a:extLst>
              <a:ext uri="{FF2B5EF4-FFF2-40B4-BE49-F238E27FC236}">
                <a16:creationId xmlns:a16="http://schemas.microsoft.com/office/drawing/2014/main" id="{2A94C4A3-DB57-4BAF-AB40-E388BE051EC5}"/>
              </a:ext>
            </a:extLst>
          </p:cNvPr>
          <p:cNvSpPr/>
          <p:nvPr/>
        </p:nvSpPr>
        <p:spPr>
          <a:xfrm>
            <a:off x="1969974" y="301451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42" name="流程图: 接点 41">
            <a:extLst>
              <a:ext uri="{FF2B5EF4-FFF2-40B4-BE49-F238E27FC236}">
                <a16:creationId xmlns:a16="http://schemas.microsoft.com/office/drawing/2014/main" id="{D2B826B4-39B1-48F6-BEA8-06AFB501F384}"/>
              </a:ext>
            </a:extLst>
          </p:cNvPr>
          <p:cNvSpPr/>
          <p:nvPr/>
        </p:nvSpPr>
        <p:spPr>
          <a:xfrm>
            <a:off x="2844429" y="311498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3" name="流程图: 接点 42">
            <a:extLst>
              <a:ext uri="{FF2B5EF4-FFF2-40B4-BE49-F238E27FC236}">
                <a16:creationId xmlns:a16="http://schemas.microsoft.com/office/drawing/2014/main" id="{7F610D5D-E357-4A1E-B4A2-35A587DBDB34}"/>
              </a:ext>
            </a:extLst>
          </p:cNvPr>
          <p:cNvSpPr/>
          <p:nvPr/>
        </p:nvSpPr>
        <p:spPr>
          <a:xfrm>
            <a:off x="3648380" y="311500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58" name="流程图: 接点 57">
            <a:extLst>
              <a:ext uri="{FF2B5EF4-FFF2-40B4-BE49-F238E27FC236}">
                <a16:creationId xmlns:a16="http://schemas.microsoft.com/office/drawing/2014/main" id="{284E0DBE-EFC2-48F9-B5BD-AE40A44309EE}"/>
              </a:ext>
            </a:extLst>
          </p:cNvPr>
          <p:cNvSpPr/>
          <p:nvPr/>
        </p:nvSpPr>
        <p:spPr>
          <a:xfrm>
            <a:off x="5704434" y="2586651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0A545AD7-89E7-4206-AEC3-82049F4CD93F}"/>
              </a:ext>
            </a:extLst>
          </p:cNvPr>
          <p:cNvSpPr/>
          <p:nvPr/>
        </p:nvSpPr>
        <p:spPr>
          <a:xfrm>
            <a:off x="4448224" y="3723790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F45283D3-77C2-4807-9EEC-79557B18B455}"/>
              </a:ext>
            </a:extLst>
          </p:cNvPr>
          <p:cNvCxnSpPr>
            <a:stCxn id="58" idx="3"/>
            <a:endCxn id="59" idx="7"/>
          </p:cNvCxnSpPr>
          <p:nvPr/>
        </p:nvCxnSpPr>
        <p:spPr>
          <a:xfrm flipH="1">
            <a:off x="5091484" y="3152720"/>
            <a:ext cx="723316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流程图: 接点 60">
            <a:extLst>
              <a:ext uri="{FF2B5EF4-FFF2-40B4-BE49-F238E27FC236}">
                <a16:creationId xmlns:a16="http://schemas.microsoft.com/office/drawing/2014/main" id="{0113D8A9-D57C-4600-A8A6-8E11504ABB85}"/>
              </a:ext>
            </a:extLst>
          </p:cNvPr>
          <p:cNvSpPr/>
          <p:nvPr/>
        </p:nvSpPr>
        <p:spPr>
          <a:xfrm>
            <a:off x="7447823" y="382091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106D938F-F111-4C7B-A339-8266E691543B}"/>
              </a:ext>
            </a:extLst>
          </p:cNvPr>
          <p:cNvCxnSpPr>
            <a:cxnSpLocks/>
            <a:stCxn id="58" idx="5"/>
            <a:endCxn id="61" idx="1"/>
          </p:cNvCxnSpPr>
          <p:nvPr/>
        </p:nvCxnSpPr>
        <p:spPr>
          <a:xfrm>
            <a:off x="6347694" y="3152720"/>
            <a:ext cx="1210495" cy="7653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流程图: 接点 62">
            <a:extLst>
              <a:ext uri="{FF2B5EF4-FFF2-40B4-BE49-F238E27FC236}">
                <a16:creationId xmlns:a16="http://schemas.microsoft.com/office/drawing/2014/main" id="{1974DCD6-546F-41F7-9FEA-FB307EC5B7B2}"/>
              </a:ext>
            </a:extLst>
          </p:cNvPr>
          <p:cNvSpPr/>
          <p:nvPr/>
        </p:nvSpPr>
        <p:spPr>
          <a:xfrm>
            <a:off x="3263440" y="4819897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13BAFC4B-2F54-460B-8978-71F15D8C65E5}"/>
              </a:ext>
            </a:extLst>
          </p:cNvPr>
          <p:cNvCxnSpPr>
            <a:endCxn id="63" idx="7"/>
          </p:cNvCxnSpPr>
          <p:nvPr/>
        </p:nvCxnSpPr>
        <p:spPr>
          <a:xfrm flipH="1">
            <a:off x="3906700" y="4248827"/>
            <a:ext cx="723316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流程图: 接点 64">
            <a:extLst>
              <a:ext uri="{FF2B5EF4-FFF2-40B4-BE49-F238E27FC236}">
                <a16:creationId xmlns:a16="http://schemas.microsoft.com/office/drawing/2014/main" id="{8F067BF6-48E3-4F91-B558-F0BFF042027A}"/>
              </a:ext>
            </a:extLst>
          </p:cNvPr>
          <p:cNvSpPr/>
          <p:nvPr/>
        </p:nvSpPr>
        <p:spPr>
          <a:xfrm>
            <a:off x="5604542" y="486092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7F479B5C-2028-453D-A0B1-3A894266E4D9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5107314" y="4289859"/>
            <a:ext cx="607594" cy="668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流程图: 接点 76">
            <a:extLst>
              <a:ext uri="{FF2B5EF4-FFF2-40B4-BE49-F238E27FC236}">
                <a16:creationId xmlns:a16="http://schemas.microsoft.com/office/drawing/2014/main" id="{942088B4-4BFD-4415-84F8-8C75C50915C7}"/>
              </a:ext>
            </a:extLst>
          </p:cNvPr>
          <p:cNvSpPr/>
          <p:nvPr/>
        </p:nvSpPr>
        <p:spPr>
          <a:xfrm>
            <a:off x="6548758" y="4819896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C344C046-3C67-47D5-84C1-3306AD2C1DC9}"/>
              </a:ext>
            </a:extLst>
          </p:cNvPr>
          <p:cNvCxnSpPr>
            <a:cxnSpLocks/>
            <a:stCxn id="61" idx="3"/>
            <a:endCxn id="77" idx="7"/>
          </p:cNvCxnSpPr>
          <p:nvPr/>
        </p:nvCxnSpPr>
        <p:spPr>
          <a:xfrm flipH="1">
            <a:off x="7192018" y="4386981"/>
            <a:ext cx="366171" cy="5300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>
            <a:extLst>
              <a:ext uri="{FF2B5EF4-FFF2-40B4-BE49-F238E27FC236}">
                <a16:creationId xmlns:a16="http://schemas.microsoft.com/office/drawing/2014/main" id="{D739B1EF-1DE5-4C23-A6E5-AF183A6BCE16}"/>
              </a:ext>
            </a:extLst>
          </p:cNvPr>
          <p:cNvSpPr/>
          <p:nvPr/>
        </p:nvSpPr>
        <p:spPr>
          <a:xfrm rot="2987894">
            <a:off x="4488258" y="1847721"/>
            <a:ext cx="1675033" cy="3256672"/>
          </a:xfrm>
          <a:prstGeom prst="ellipse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E9537AA-A331-47D6-8702-BB74F770906B}"/>
              </a:ext>
            </a:extLst>
          </p:cNvPr>
          <p:cNvSpPr txBox="1"/>
          <p:nvPr/>
        </p:nvSpPr>
        <p:spPr>
          <a:xfrm>
            <a:off x="4825037" y="1562272"/>
            <a:ext cx="4317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通过计算（</a:t>
            </a:r>
            <a:r>
              <a:rPr lang="en-US" altLang="zh-CN" dirty="0"/>
              <a:t>i-1</a:t>
            </a:r>
            <a:r>
              <a:rPr lang="zh-CN" altLang="en-US" dirty="0"/>
              <a:t>）</a:t>
            </a:r>
            <a:r>
              <a:rPr lang="en-US" altLang="zh-CN" dirty="0"/>
              <a:t>/2,</a:t>
            </a:r>
            <a:r>
              <a:rPr lang="zh-CN" altLang="en-US" dirty="0"/>
              <a:t>确定父节点为</a:t>
            </a:r>
            <a:r>
              <a:rPr lang="en-US" altLang="zh-CN" dirty="0"/>
              <a:t>0</a:t>
            </a:r>
            <a:r>
              <a:rPr lang="zh-CN" altLang="en-US" dirty="0"/>
              <a:t>号元素</a:t>
            </a:r>
            <a:endParaRPr lang="en-US" altLang="zh-CN" dirty="0"/>
          </a:p>
          <a:p>
            <a:r>
              <a:rPr lang="en-US" altLang="zh-CN" dirty="0"/>
              <a:t>0</a:t>
            </a:r>
            <a:r>
              <a:rPr lang="zh-CN" altLang="en-US" dirty="0"/>
              <a:t>号元素与</a:t>
            </a:r>
            <a:r>
              <a:rPr lang="en-US" altLang="zh-CN" dirty="0"/>
              <a:t>1</a:t>
            </a:r>
            <a:r>
              <a:rPr lang="zh-CN" altLang="en-US" dirty="0"/>
              <a:t>号元素比较，</a:t>
            </a:r>
            <a:r>
              <a:rPr lang="en-US" altLang="zh-CN" dirty="0"/>
              <a:t>6&gt;4,</a:t>
            </a:r>
            <a:r>
              <a:rPr lang="zh-CN" altLang="en-US" dirty="0"/>
              <a:t>不换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F62BA7E2-369B-4956-B060-EE72E1EA3EA6}"/>
              </a:ext>
            </a:extLst>
          </p:cNvPr>
          <p:cNvSpPr txBox="1"/>
          <p:nvPr/>
        </p:nvSpPr>
        <p:spPr>
          <a:xfrm>
            <a:off x="7434094" y="2395998"/>
            <a:ext cx="4592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通过计算（</a:t>
            </a:r>
            <a:r>
              <a:rPr lang="en-US" altLang="zh-CN" dirty="0"/>
              <a:t>i-1</a:t>
            </a:r>
            <a:r>
              <a:rPr lang="zh-CN" altLang="en-US" dirty="0"/>
              <a:t>）</a:t>
            </a:r>
            <a:r>
              <a:rPr lang="en-US" altLang="zh-CN" dirty="0"/>
              <a:t>/2,</a:t>
            </a:r>
            <a:r>
              <a:rPr lang="zh-CN" altLang="en-US" dirty="0"/>
              <a:t>确定父节点为</a:t>
            </a:r>
            <a:r>
              <a:rPr lang="en-US" altLang="zh-CN" dirty="0"/>
              <a:t>0</a:t>
            </a:r>
            <a:r>
              <a:rPr lang="zh-CN" altLang="en-US" dirty="0"/>
              <a:t>号元素</a:t>
            </a:r>
            <a:endParaRPr lang="en-US" altLang="zh-CN" dirty="0"/>
          </a:p>
          <a:p>
            <a:r>
              <a:rPr lang="en-US" altLang="zh-CN" dirty="0"/>
              <a:t>0</a:t>
            </a:r>
            <a:r>
              <a:rPr lang="zh-CN" altLang="en-US" dirty="0"/>
              <a:t>号元素与</a:t>
            </a:r>
            <a:r>
              <a:rPr lang="en-US" altLang="zh-CN" dirty="0"/>
              <a:t>2</a:t>
            </a:r>
            <a:r>
              <a:rPr lang="zh-CN" altLang="en-US" dirty="0"/>
              <a:t>号元素比较，</a:t>
            </a:r>
            <a:r>
              <a:rPr lang="en-US" altLang="zh-CN" dirty="0"/>
              <a:t>6&lt;8,</a:t>
            </a:r>
            <a:r>
              <a:rPr lang="zh-CN" altLang="en-US" dirty="0"/>
              <a:t>换树中的位置，</a:t>
            </a:r>
            <a:endParaRPr lang="en-US" altLang="zh-CN" dirty="0"/>
          </a:p>
          <a:p>
            <a:r>
              <a:rPr lang="zh-CN" altLang="en-US" dirty="0"/>
              <a:t>换</a:t>
            </a:r>
          </a:p>
        </p:txBody>
      </p:sp>
      <p:sp>
        <p:nvSpPr>
          <p:cNvPr id="85" name="流程图: 接点 84">
            <a:extLst>
              <a:ext uri="{FF2B5EF4-FFF2-40B4-BE49-F238E27FC236}">
                <a16:creationId xmlns:a16="http://schemas.microsoft.com/office/drawing/2014/main" id="{9746385E-CA8C-4E15-B575-5806A810A33A}"/>
              </a:ext>
            </a:extLst>
          </p:cNvPr>
          <p:cNvSpPr/>
          <p:nvPr/>
        </p:nvSpPr>
        <p:spPr>
          <a:xfrm>
            <a:off x="295876" y="301448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6" name="流程图: 接点 85">
            <a:extLst>
              <a:ext uri="{FF2B5EF4-FFF2-40B4-BE49-F238E27FC236}">
                <a16:creationId xmlns:a16="http://schemas.microsoft.com/office/drawing/2014/main" id="{24CDFC49-B6A3-4E5F-9B2A-66A24E79990B}"/>
              </a:ext>
            </a:extLst>
          </p:cNvPr>
          <p:cNvSpPr/>
          <p:nvPr/>
        </p:nvSpPr>
        <p:spPr>
          <a:xfrm>
            <a:off x="1177642" y="32464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7" name="流程图: 接点 86">
            <a:extLst>
              <a:ext uri="{FF2B5EF4-FFF2-40B4-BE49-F238E27FC236}">
                <a16:creationId xmlns:a16="http://schemas.microsoft.com/office/drawing/2014/main" id="{5FFC4023-7F53-425C-A598-8D7911AEB7E8}"/>
              </a:ext>
            </a:extLst>
          </p:cNvPr>
          <p:cNvSpPr/>
          <p:nvPr/>
        </p:nvSpPr>
        <p:spPr>
          <a:xfrm>
            <a:off x="1974998" y="324641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88" name="流程图: 接点 87">
            <a:extLst>
              <a:ext uri="{FF2B5EF4-FFF2-40B4-BE49-F238E27FC236}">
                <a16:creationId xmlns:a16="http://schemas.microsoft.com/office/drawing/2014/main" id="{F29FF346-24BA-4557-AB43-8AD038FF71B2}"/>
              </a:ext>
            </a:extLst>
          </p:cNvPr>
          <p:cNvSpPr/>
          <p:nvPr/>
        </p:nvSpPr>
        <p:spPr>
          <a:xfrm>
            <a:off x="6802674" y="316694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9" name="流程图: 接点 88">
            <a:extLst>
              <a:ext uri="{FF2B5EF4-FFF2-40B4-BE49-F238E27FC236}">
                <a16:creationId xmlns:a16="http://schemas.microsoft.com/office/drawing/2014/main" id="{DD260EBD-EE0D-42E6-8E8C-591EFBF757DE}"/>
              </a:ext>
            </a:extLst>
          </p:cNvPr>
          <p:cNvSpPr/>
          <p:nvPr/>
        </p:nvSpPr>
        <p:spPr>
          <a:xfrm>
            <a:off x="4991820" y="30954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83AFE840-3C41-47B6-BE66-E0EFFB41B30A}"/>
              </a:ext>
            </a:extLst>
          </p:cNvPr>
          <p:cNvSpPr/>
          <p:nvPr/>
        </p:nvSpPr>
        <p:spPr>
          <a:xfrm rot="17874623">
            <a:off x="6115425" y="1904735"/>
            <a:ext cx="1675033" cy="3256672"/>
          </a:xfrm>
          <a:prstGeom prst="ellipse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流程图: 接点 90">
            <a:extLst>
              <a:ext uri="{FF2B5EF4-FFF2-40B4-BE49-F238E27FC236}">
                <a16:creationId xmlns:a16="http://schemas.microsoft.com/office/drawing/2014/main" id="{5C133B96-3C53-4B33-8C90-00743C1EFB4B}"/>
              </a:ext>
            </a:extLst>
          </p:cNvPr>
          <p:cNvSpPr/>
          <p:nvPr/>
        </p:nvSpPr>
        <p:spPr>
          <a:xfrm>
            <a:off x="5700453" y="258542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92" name="流程图: 接点 91">
            <a:extLst>
              <a:ext uri="{FF2B5EF4-FFF2-40B4-BE49-F238E27FC236}">
                <a16:creationId xmlns:a16="http://schemas.microsoft.com/office/drawing/2014/main" id="{566BF2BB-2AED-4541-A4F5-5EFCC8B82032}"/>
              </a:ext>
            </a:extLst>
          </p:cNvPr>
          <p:cNvSpPr/>
          <p:nvPr/>
        </p:nvSpPr>
        <p:spPr>
          <a:xfrm>
            <a:off x="7472604" y="382091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93" name="流程图: 接点 92">
            <a:extLst>
              <a:ext uri="{FF2B5EF4-FFF2-40B4-BE49-F238E27FC236}">
                <a16:creationId xmlns:a16="http://schemas.microsoft.com/office/drawing/2014/main" id="{27BEB4F0-1708-4E46-A715-BA4BFC0F00C5}"/>
              </a:ext>
            </a:extLst>
          </p:cNvPr>
          <p:cNvSpPr/>
          <p:nvPr/>
        </p:nvSpPr>
        <p:spPr>
          <a:xfrm>
            <a:off x="295876" y="1124865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94" name="流程图: 接点 93">
            <a:extLst>
              <a:ext uri="{FF2B5EF4-FFF2-40B4-BE49-F238E27FC236}">
                <a16:creationId xmlns:a16="http://schemas.microsoft.com/office/drawing/2014/main" id="{A7D952CB-114D-482F-9EF9-0780203CD490}"/>
              </a:ext>
            </a:extLst>
          </p:cNvPr>
          <p:cNvSpPr/>
          <p:nvPr/>
        </p:nvSpPr>
        <p:spPr>
          <a:xfrm>
            <a:off x="2020229" y="1131185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42A49D5-9697-4D91-A432-DEC2E4BB7E7B}"/>
              </a:ext>
            </a:extLst>
          </p:cNvPr>
          <p:cNvCxnSpPr>
            <a:cxnSpLocks/>
          </p:cNvCxnSpPr>
          <p:nvPr/>
        </p:nvCxnSpPr>
        <p:spPr>
          <a:xfrm>
            <a:off x="320296" y="341776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2B260AB1-7ECD-444F-B9F4-B02EE4B0A94D}"/>
              </a:ext>
            </a:extLst>
          </p:cNvPr>
          <p:cNvCxnSpPr>
            <a:cxnSpLocks/>
          </p:cNvCxnSpPr>
          <p:nvPr/>
        </p:nvCxnSpPr>
        <p:spPr>
          <a:xfrm>
            <a:off x="1971576" y="349078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流程图: 接点 95">
            <a:extLst>
              <a:ext uri="{FF2B5EF4-FFF2-40B4-BE49-F238E27FC236}">
                <a16:creationId xmlns:a16="http://schemas.microsoft.com/office/drawing/2014/main" id="{EF55DF57-5700-4274-8E4A-BB2FB2531D7A}"/>
              </a:ext>
            </a:extLst>
          </p:cNvPr>
          <p:cNvSpPr/>
          <p:nvPr/>
        </p:nvSpPr>
        <p:spPr>
          <a:xfrm>
            <a:off x="2837472" y="318464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D8616D26-6D16-4291-AEA8-7533815A8F8B}"/>
              </a:ext>
            </a:extLst>
          </p:cNvPr>
          <p:cNvSpPr/>
          <p:nvPr/>
        </p:nvSpPr>
        <p:spPr>
          <a:xfrm rot="2987894">
            <a:off x="3285505" y="3081632"/>
            <a:ext cx="1675033" cy="3256672"/>
          </a:xfrm>
          <a:prstGeom prst="ellipse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C9930BD7-B50C-409E-AFEB-478535A88EE8}"/>
              </a:ext>
            </a:extLst>
          </p:cNvPr>
          <p:cNvSpPr txBox="1"/>
          <p:nvPr/>
        </p:nvSpPr>
        <p:spPr>
          <a:xfrm>
            <a:off x="529825" y="5794354"/>
            <a:ext cx="4592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通过计算（</a:t>
            </a:r>
            <a:r>
              <a:rPr lang="en-US" altLang="zh-CN" dirty="0"/>
              <a:t>i-1</a:t>
            </a:r>
            <a:r>
              <a:rPr lang="zh-CN" altLang="en-US" dirty="0"/>
              <a:t>）</a:t>
            </a:r>
            <a:r>
              <a:rPr lang="en-US" altLang="zh-CN" dirty="0"/>
              <a:t>/2,</a:t>
            </a:r>
            <a:r>
              <a:rPr lang="zh-CN" altLang="en-US" dirty="0"/>
              <a:t>确定父节点为</a:t>
            </a:r>
            <a:r>
              <a:rPr lang="en-US" altLang="zh-CN" dirty="0"/>
              <a:t>1</a:t>
            </a:r>
            <a:r>
              <a:rPr lang="zh-CN" altLang="en-US" dirty="0"/>
              <a:t>号元素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号元素与</a:t>
            </a:r>
            <a:r>
              <a:rPr lang="en-US" altLang="zh-CN" dirty="0"/>
              <a:t>4</a:t>
            </a:r>
            <a:r>
              <a:rPr lang="zh-CN" altLang="en-US" dirty="0"/>
              <a:t>号元素比较，</a:t>
            </a:r>
            <a:r>
              <a:rPr lang="en-US" altLang="zh-CN" dirty="0"/>
              <a:t>4&lt;5,</a:t>
            </a:r>
            <a:r>
              <a:rPr lang="zh-CN" altLang="en-US" dirty="0"/>
              <a:t>换树中的位置，</a:t>
            </a:r>
            <a:endParaRPr lang="en-US" altLang="zh-CN" dirty="0"/>
          </a:p>
          <a:p>
            <a:r>
              <a:rPr lang="zh-CN" altLang="en-US" dirty="0"/>
              <a:t>换</a:t>
            </a:r>
          </a:p>
        </p:txBody>
      </p:sp>
      <p:sp>
        <p:nvSpPr>
          <p:cNvPr id="99" name="流程图: 接点 98">
            <a:extLst>
              <a:ext uri="{FF2B5EF4-FFF2-40B4-BE49-F238E27FC236}">
                <a16:creationId xmlns:a16="http://schemas.microsoft.com/office/drawing/2014/main" id="{F30F8815-F09F-4DCB-82D0-31C792680A68}"/>
              </a:ext>
            </a:extLst>
          </p:cNvPr>
          <p:cNvSpPr/>
          <p:nvPr/>
        </p:nvSpPr>
        <p:spPr>
          <a:xfrm>
            <a:off x="4448224" y="3734760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00" name="流程图: 接点 99">
            <a:extLst>
              <a:ext uri="{FF2B5EF4-FFF2-40B4-BE49-F238E27FC236}">
                <a16:creationId xmlns:a16="http://schemas.microsoft.com/office/drawing/2014/main" id="{C14FDEB1-EFF7-4FD7-AE1C-4B261058BA1B}"/>
              </a:ext>
            </a:extLst>
          </p:cNvPr>
          <p:cNvSpPr/>
          <p:nvPr/>
        </p:nvSpPr>
        <p:spPr>
          <a:xfrm>
            <a:off x="3248981" y="4824898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01" name="流程图: 接点 100">
            <a:extLst>
              <a:ext uri="{FF2B5EF4-FFF2-40B4-BE49-F238E27FC236}">
                <a16:creationId xmlns:a16="http://schemas.microsoft.com/office/drawing/2014/main" id="{B615E287-D725-4255-A4AA-1E9AD041B623}"/>
              </a:ext>
            </a:extLst>
          </p:cNvPr>
          <p:cNvSpPr/>
          <p:nvPr/>
        </p:nvSpPr>
        <p:spPr>
          <a:xfrm>
            <a:off x="1164652" y="1666345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02" name="流程图: 接点 101">
            <a:extLst>
              <a:ext uri="{FF2B5EF4-FFF2-40B4-BE49-F238E27FC236}">
                <a16:creationId xmlns:a16="http://schemas.microsoft.com/office/drawing/2014/main" id="{8F39644E-9D9F-4805-9689-7908CAE9BAB7}"/>
              </a:ext>
            </a:extLst>
          </p:cNvPr>
          <p:cNvSpPr/>
          <p:nvPr/>
        </p:nvSpPr>
        <p:spPr>
          <a:xfrm>
            <a:off x="2905287" y="1708364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373889E8-1CA6-48E3-858F-ABCA6780E67E}"/>
              </a:ext>
            </a:extLst>
          </p:cNvPr>
          <p:cNvCxnSpPr>
            <a:cxnSpLocks/>
          </p:cNvCxnSpPr>
          <p:nvPr/>
        </p:nvCxnSpPr>
        <p:spPr>
          <a:xfrm>
            <a:off x="1165521" y="331779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2075FB64-28F7-4363-BA54-39291175CD19}"/>
              </a:ext>
            </a:extLst>
          </p:cNvPr>
          <p:cNvCxnSpPr>
            <a:cxnSpLocks/>
          </p:cNvCxnSpPr>
          <p:nvPr/>
        </p:nvCxnSpPr>
        <p:spPr>
          <a:xfrm>
            <a:off x="2815489" y="391853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椭圆 104">
            <a:extLst>
              <a:ext uri="{FF2B5EF4-FFF2-40B4-BE49-F238E27FC236}">
                <a16:creationId xmlns:a16="http://schemas.microsoft.com/office/drawing/2014/main" id="{837E50BA-26A1-4FB0-B17C-3E5825D46F92}"/>
              </a:ext>
            </a:extLst>
          </p:cNvPr>
          <p:cNvSpPr/>
          <p:nvPr/>
        </p:nvSpPr>
        <p:spPr>
          <a:xfrm rot="17874623">
            <a:off x="4558143" y="2987013"/>
            <a:ext cx="1675033" cy="3256672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334EBD3B-6E6E-428A-BDAC-C409619E81DD}"/>
              </a:ext>
            </a:extLst>
          </p:cNvPr>
          <p:cNvSpPr txBox="1"/>
          <p:nvPr/>
        </p:nvSpPr>
        <p:spPr>
          <a:xfrm>
            <a:off x="5981355" y="5795278"/>
            <a:ext cx="4592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通过计算（</a:t>
            </a:r>
            <a:r>
              <a:rPr lang="en-US" altLang="zh-CN" dirty="0"/>
              <a:t>i-1</a:t>
            </a:r>
            <a:r>
              <a:rPr lang="zh-CN" altLang="en-US" dirty="0"/>
              <a:t>）</a:t>
            </a:r>
            <a:r>
              <a:rPr lang="en-US" altLang="zh-CN" dirty="0"/>
              <a:t>/2,</a:t>
            </a:r>
            <a:r>
              <a:rPr lang="zh-CN" altLang="en-US" dirty="0"/>
              <a:t>确定父节点为</a:t>
            </a:r>
            <a:r>
              <a:rPr lang="en-US" altLang="zh-CN" dirty="0"/>
              <a:t>1</a:t>
            </a:r>
            <a:r>
              <a:rPr lang="zh-CN" altLang="en-US" dirty="0"/>
              <a:t>号元素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号元素与</a:t>
            </a:r>
            <a:r>
              <a:rPr lang="en-US" altLang="zh-CN" dirty="0"/>
              <a:t>5</a:t>
            </a:r>
            <a:r>
              <a:rPr lang="zh-CN" altLang="en-US" dirty="0"/>
              <a:t>号元素比较，</a:t>
            </a:r>
            <a:r>
              <a:rPr lang="en-US" altLang="zh-CN" dirty="0"/>
              <a:t>5&lt;9,</a:t>
            </a:r>
            <a:r>
              <a:rPr lang="zh-CN" altLang="en-US" dirty="0"/>
              <a:t>换树中的位置，</a:t>
            </a:r>
            <a:endParaRPr lang="en-US" altLang="zh-CN" dirty="0"/>
          </a:p>
          <a:p>
            <a:r>
              <a:rPr lang="zh-CN" altLang="en-US" dirty="0"/>
              <a:t>换</a:t>
            </a:r>
          </a:p>
        </p:txBody>
      </p:sp>
      <p:sp>
        <p:nvSpPr>
          <p:cNvPr id="107" name="流程图: 接点 106">
            <a:extLst>
              <a:ext uri="{FF2B5EF4-FFF2-40B4-BE49-F238E27FC236}">
                <a16:creationId xmlns:a16="http://schemas.microsoft.com/office/drawing/2014/main" id="{F901847E-D62F-4A04-A20A-0618F0DEA3BA}"/>
              </a:ext>
            </a:extLst>
          </p:cNvPr>
          <p:cNvSpPr/>
          <p:nvPr/>
        </p:nvSpPr>
        <p:spPr>
          <a:xfrm>
            <a:off x="5609215" y="4880006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08" name="流程图: 接点 107">
            <a:extLst>
              <a:ext uri="{FF2B5EF4-FFF2-40B4-BE49-F238E27FC236}">
                <a16:creationId xmlns:a16="http://schemas.microsoft.com/office/drawing/2014/main" id="{B2C17CB3-7314-4CF2-8038-F4438438583A}"/>
              </a:ext>
            </a:extLst>
          </p:cNvPr>
          <p:cNvSpPr/>
          <p:nvPr/>
        </p:nvSpPr>
        <p:spPr>
          <a:xfrm>
            <a:off x="4441244" y="3715083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09" name="流程图: 接点 108">
            <a:extLst>
              <a:ext uri="{FF2B5EF4-FFF2-40B4-BE49-F238E27FC236}">
                <a16:creationId xmlns:a16="http://schemas.microsoft.com/office/drawing/2014/main" id="{44163ADD-113E-490C-BAAF-D1E5EB9828E0}"/>
              </a:ext>
            </a:extLst>
          </p:cNvPr>
          <p:cNvSpPr/>
          <p:nvPr/>
        </p:nvSpPr>
        <p:spPr>
          <a:xfrm>
            <a:off x="3700570" y="2218142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10" name="流程图: 接点 109">
            <a:extLst>
              <a:ext uri="{FF2B5EF4-FFF2-40B4-BE49-F238E27FC236}">
                <a16:creationId xmlns:a16="http://schemas.microsoft.com/office/drawing/2014/main" id="{797EF655-53FC-4A9F-B9B6-1DB0CA760B4E}"/>
              </a:ext>
            </a:extLst>
          </p:cNvPr>
          <p:cNvSpPr/>
          <p:nvPr/>
        </p:nvSpPr>
        <p:spPr>
          <a:xfrm>
            <a:off x="1141077" y="231235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06FAA9BB-1678-4166-8438-AF5E6A710628}"/>
              </a:ext>
            </a:extLst>
          </p:cNvPr>
          <p:cNvCxnSpPr>
            <a:cxnSpLocks/>
          </p:cNvCxnSpPr>
          <p:nvPr/>
        </p:nvCxnSpPr>
        <p:spPr>
          <a:xfrm>
            <a:off x="3683888" y="387459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4D8136D2-8768-41F8-B64A-E29D91E335C6}"/>
              </a:ext>
            </a:extLst>
          </p:cNvPr>
          <p:cNvCxnSpPr>
            <a:cxnSpLocks/>
          </p:cNvCxnSpPr>
          <p:nvPr/>
        </p:nvCxnSpPr>
        <p:spPr>
          <a:xfrm>
            <a:off x="1199254" y="1708134"/>
            <a:ext cx="779318" cy="5710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椭圆 112">
            <a:extLst>
              <a:ext uri="{FF2B5EF4-FFF2-40B4-BE49-F238E27FC236}">
                <a16:creationId xmlns:a16="http://schemas.microsoft.com/office/drawing/2014/main" id="{3276FA20-787E-4383-8905-E8011C4F38B8}"/>
              </a:ext>
            </a:extLst>
          </p:cNvPr>
          <p:cNvSpPr/>
          <p:nvPr/>
        </p:nvSpPr>
        <p:spPr>
          <a:xfrm rot="3077196">
            <a:off x="4501383" y="1785123"/>
            <a:ext cx="1675033" cy="3256672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AF06585F-1CB8-4755-BBAB-27427513FE2E}"/>
              </a:ext>
            </a:extLst>
          </p:cNvPr>
          <p:cNvSpPr txBox="1"/>
          <p:nvPr/>
        </p:nvSpPr>
        <p:spPr>
          <a:xfrm>
            <a:off x="600530" y="3840133"/>
            <a:ext cx="25826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通过计算（</a:t>
            </a:r>
            <a:r>
              <a:rPr lang="en-US" altLang="zh-CN" dirty="0"/>
              <a:t>i-1</a:t>
            </a:r>
            <a:r>
              <a:rPr lang="zh-CN" altLang="en-US" dirty="0"/>
              <a:t>）</a:t>
            </a:r>
            <a:r>
              <a:rPr lang="en-US" altLang="zh-CN" dirty="0"/>
              <a:t>/2,</a:t>
            </a:r>
          </a:p>
          <a:p>
            <a:r>
              <a:rPr lang="zh-CN" altLang="en-US" dirty="0"/>
              <a:t>确定父节点为</a:t>
            </a:r>
            <a:r>
              <a:rPr lang="en-US" altLang="zh-CN" dirty="0"/>
              <a:t>0</a:t>
            </a:r>
            <a:r>
              <a:rPr lang="zh-CN" altLang="en-US" dirty="0"/>
              <a:t>号元素</a:t>
            </a:r>
            <a:endParaRPr lang="en-US" altLang="zh-CN" dirty="0"/>
          </a:p>
          <a:p>
            <a:r>
              <a:rPr lang="en-US" altLang="zh-CN" dirty="0"/>
              <a:t>0</a:t>
            </a:r>
            <a:r>
              <a:rPr lang="zh-CN" altLang="en-US" dirty="0"/>
              <a:t>号元素与</a:t>
            </a:r>
            <a:r>
              <a:rPr lang="en-US" altLang="zh-CN" dirty="0"/>
              <a:t>1</a:t>
            </a:r>
            <a:r>
              <a:rPr lang="zh-CN" altLang="en-US" dirty="0"/>
              <a:t>号元素比较，</a:t>
            </a:r>
            <a:endParaRPr lang="en-US" altLang="zh-CN" dirty="0"/>
          </a:p>
          <a:p>
            <a:r>
              <a:rPr lang="en-US" altLang="zh-CN" dirty="0"/>
              <a:t>8&lt;9,</a:t>
            </a:r>
            <a:r>
              <a:rPr lang="zh-CN" altLang="en-US" dirty="0"/>
              <a:t>换树中的位置，</a:t>
            </a:r>
            <a:endParaRPr lang="en-US" altLang="zh-CN" dirty="0"/>
          </a:p>
          <a:p>
            <a:r>
              <a:rPr lang="zh-CN" altLang="en-US" dirty="0"/>
              <a:t>换</a:t>
            </a:r>
          </a:p>
        </p:txBody>
      </p:sp>
      <p:sp>
        <p:nvSpPr>
          <p:cNvPr id="115" name="流程图: 接点 114">
            <a:extLst>
              <a:ext uri="{FF2B5EF4-FFF2-40B4-BE49-F238E27FC236}">
                <a16:creationId xmlns:a16="http://schemas.microsoft.com/office/drawing/2014/main" id="{9277B4F5-5F04-427D-B579-86734DC09B44}"/>
              </a:ext>
            </a:extLst>
          </p:cNvPr>
          <p:cNvSpPr/>
          <p:nvPr/>
        </p:nvSpPr>
        <p:spPr>
          <a:xfrm>
            <a:off x="1126695" y="3033590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16" name="流程图: 接点 115">
            <a:extLst>
              <a:ext uri="{FF2B5EF4-FFF2-40B4-BE49-F238E27FC236}">
                <a16:creationId xmlns:a16="http://schemas.microsoft.com/office/drawing/2014/main" id="{34C9914A-BCF1-44D1-B514-5CC41525015B}"/>
              </a:ext>
            </a:extLst>
          </p:cNvPr>
          <p:cNvSpPr/>
          <p:nvPr/>
        </p:nvSpPr>
        <p:spPr>
          <a:xfrm>
            <a:off x="193899" y="307156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17" name="流程图: 接点 116">
            <a:extLst>
              <a:ext uri="{FF2B5EF4-FFF2-40B4-BE49-F238E27FC236}">
                <a16:creationId xmlns:a16="http://schemas.microsoft.com/office/drawing/2014/main" id="{7EA29D50-A222-451C-9D1B-7474D65B5508}"/>
              </a:ext>
            </a:extLst>
          </p:cNvPr>
          <p:cNvSpPr/>
          <p:nvPr/>
        </p:nvSpPr>
        <p:spPr>
          <a:xfrm>
            <a:off x="4424140" y="3702889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18" name="流程图: 接点 117">
            <a:extLst>
              <a:ext uri="{FF2B5EF4-FFF2-40B4-BE49-F238E27FC236}">
                <a16:creationId xmlns:a16="http://schemas.microsoft.com/office/drawing/2014/main" id="{18079E68-B3D1-4A13-9C7F-C360F05AD043}"/>
              </a:ext>
            </a:extLst>
          </p:cNvPr>
          <p:cNvSpPr/>
          <p:nvPr/>
        </p:nvSpPr>
        <p:spPr>
          <a:xfrm>
            <a:off x="5730964" y="2601810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96FA37EC-44EA-4D74-B395-AC3ABAD99A95}"/>
              </a:ext>
            </a:extLst>
          </p:cNvPr>
          <p:cNvCxnSpPr>
            <a:cxnSpLocks/>
          </p:cNvCxnSpPr>
          <p:nvPr/>
        </p:nvCxnSpPr>
        <p:spPr>
          <a:xfrm>
            <a:off x="1157597" y="2371325"/>
            <a:ext cx="704914" cy="63521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D0C7C13C-E466-4D8F-854F-F12B8E569BDD}"/>
              </a:ext>
            </a:extLst>
          </p:cNvPr>
          <p:cNvCxnSpPr>
            <a:cxnSpLocks/>
          </p:cNvCxnSpPr>
          <p:nvPr/>
        </p:nvCxnSpPr>
        <p:spPr>
          <a:xfrm>
            <a:off x="321571" y="1107991"/>
            <a:ext cx="704914" cy="63521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流程图: 接点 120">
            <a:extLst>
              <a:ext uri="{FF2B5EF4-FFF2-40B4-BE49-F238E27FC236}">
                <a16:creationId xmlns:a16="http://schemas.microsoft.com/office/drawing/2014/main" id="{FDBF9348-6A6C-4021-B41E-CCCBF18A4334}"/>
              </a:ext>
            </a:extLst>
          </p:cNvPr>
          <p:cNvSpPr/>
          <p:nvPr/>
        </p:nvSpPr>
        <p:spPr>
          <a:xfrm>
            <a:off x="5897247" y="301448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22" name="流程图: 接点 121">
            <a:extLst>
              <a:ext uri="{FF2B5EF4-FFF2-40B4-BE49-F238E27FC236}">
                <a16:creationId xmlns:a16="http://schemas.microsoft.com/office/drawing/2014/main" id="{7F6C97DB-85D5-42C7-B5BA-482689BB54B9}"/>
              </a:ext>
            </a:extLst>
          </p:cNvPr>
          <p:cNvSpPr/>
          <p:nvPr/>
        </p:nvSpPr>
        <p:spPr>
          <a:xfrm>
            <a:off x="7702304" y="303017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23" name="流程图: 接点 122">
            <a:extLst>
              <a:ext uri="{FF2B5EF4-FFF2-40B4-BE49-F238E27FC236}">
                <a16:creationId xmlns:a16="http://schemas.microsoft.com/office/drawing/2014/main" id="{DA826398-1542-416A-9995-E438EACE1704}"/>
              </a:ext>
            </a:extLst>
          </p:cNvPr>
          <p:cNvSpPr/>
          <p:nvPr/>
        </p:nvSpPr>
        <p:spPr>
          <a:xfrm>
            <a:off x="8622885" y="322118"/>
            <a:ext cx="753626" cy="6631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4DF0EFD4-D85B-40EB-B9E0-3C404FAC9B75}"/>
              </a:ext>
            </a:extLst>
          </p:cNvPr>
          <p:cNvSpPr txBox="1"/>
          <p:nvPr/>
        </p:nvSpPr>
        <p:spPr>
          <a:xfrm>
            <a:off x="9451687" y="4091888"/>
            <a:ext cx="2641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>
                <a:solidFill>
                  <a:srgbClr val="FF0000"/>
                </a:solidFill>
              </a:rPr>
              <a:t>Shr</a:t>
            </a:r>
            <a:r>
              <a:rPr lang="zh-CN" altLang="en-US" sz="3200" b="1" dirty="0">
                <a:solidFill>
                  <a:srgbClr val="FF0000"/>
                </a:solidFill>
              </a:rPr>
              <a:t>自制，盗图必究</a:t>
            </a:r>
          </a:p>
        </p:txBody>
      </p:sp>
    </p:spTree>
    <p:extLst>
      <p:ext uri="{BB962C8B-B14F-4D97-AF65-F5344CB8AC3E}">
        <p14:creationId xmlns:p14="http://schemas.microsoft.com/office/powerpoint/2010/main" val="4219874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43 0.01366 L -0.00443 0.01366 C -0.00247 0.01667 -0.00026 0.01921 0.00143 0.02269 C 0.0026 0.02477 0.00312 0.02778 0.00404 0.03033 C 0.00482 0.03241 0.0056 0.03426 0.00664 0.03634 C 0.0082 0.03958 0.01146 0.04468 0.01341 0.04699 C 0.01654 0.0507 0.02747 0.06042 0.02956 0.06204 C 0.03099 0.06296 0.03242 0.06412 0.03385 0.06505 C 0.03555 0.0662 0.03737 0.0669 0.03893 0.06806 C 0.05989 0.08403 0.03372 0.06505 0.05091 0.08033 C 0.05208 0.08125 0.05325 0.08218 0.0543 0.08333 C 0.0569 0.08611 0.05937 0.08935 0.06198 0.09236 L 0.06458 0.09537 C 0.06536 0.0963 0.06614 0.09769 0.06706 0.09838 C 0.06849 0.09954 0.06992 0.10023 0.07135 0.10139 C 0.07253 0.10232 0.07357 0.1037 0.07474 0.1044 C 0.07812 0.10671 0.08164 0.10833 0.08503 0.11065 L 0.09609 0.11806 C 0.09753 0.11921 0.09896 0.12014 0.10026 0.12107 C 0.10234 0.12269 0.10417 0.12477 0.10625 0.1257 C 0.11237 0.12847 0.11237 0.12778 0.11732 0.13171 C 0.11849 0.13264 0.11966 0.1338 0.12083 0.13472 C 0.12695 0.13958 0.12448 0.13634 0.1319 0.14398 C 0.13359 0.1456 0.13516 0.14815 0.13698 0.15 C 0.13828 0.15116 0.13984 0.15185 0.14128 0.15301 C 0.14245 0.15394 0.14349 0.15486 0.14466 0.15602 C 0.14609 0.15741 0.14739 0.15926 0.14883 0.16065 C 0.15052 0.16181 0.15234 0.16273 0.15404 0.16366 C 0.15911 0.1662 0.15677 0.16389 0.16341 0.16806 C 0.16536 0.16945 0.16732 0.1713 0.1694 0.17269 C 0.17461 0.17593 0.17578 0.17593 0.18125 0.17732 C 0.18568 0.18009 0.18945 0.1831 0.19401 0.18472 C 0.19596 0.18565 0.19805 0.18565 0.2 0.18634 C 0.20391 0.1875 0.2056 0.1882 0.20937 0.19097 C 0.21146 0.19213 0.21328 0.19421 0.21536 0.19537 C 0.21732 0.19653 0.2194 0.19722 0.22135 0.19838 C 0.22357 0.19977 0.22578 0.20162 0.22812 0.20301 C 0.23203 0.20533 0.23633 0.20625 0.2401 0.20903 C 0.25208 0.21829 0.23997 0.20949 0.25195 0.21667 C 0.2543 0.21806 0.25651 0.21991 0.25885 0.22107 C 0.26081 0.22222 0.26276 0.22315 0.26484 0.22431 C 0.26628 0.225 0.26758 0.22639 0.26901 0.22732 C 0.2776 0.23241 0.27226 0.2287 0.28099 0.23171 C 0.28333 0.23264 0.28555 0.23403 0.28776 0.23472 C 0.2901 0.23565 0.29232 0.23588 0.29466 0.23634 C 0.29661 0.23681 0.29857 0.2375 0.30052 0.23773 L 0.33216 0.24236 C 0.33411 0.24283 0.33607 0.24329 0.33802 0.24398 C 0.33919 0.24491 0.34036 0.24583 0.34154 0.24699 C 0.34232 0.24792 0.3431 0.24931 0.34401 0.25 C 0.34948 0.25417 0.34818 0.25208 0.35338 0.2544 C 0.36198 0.2588 0.35508 0.25602 0.36367 0.26204 C 0.36523 0.2632 0.36797 0.26366 0.36966 0.26505 C 0.37943 0.27477 0.37109 0.26713 0.37721 0.2757 C 0.38489 0.28634 0.37982 0.27801 0.38489 0.28472 C 0.38724 0.28796 0.38919 0.29167 0.3918 0.29398 C 0.39609 0.29769 0.39414 0.2956 0.39766 0.3 C 0.40026 0.30579 0.40273 0.3125 0.40625 0.31667 L 0.41133 0.32269 C 0.41224 0.32361 0.41315 0.32454 0.41393 0.3257 C 0.42031 0.33704 0.41224 0.32315 0.41992 0.33472 C 0.42083 0.33634 0.42135 0.3382 0.42239 0.33935 C 0.42461 0.3419 0.42682 0.34398 0.4293 0.34537 C 0.43099 0.34653 0.43281 0.34676 0.43437 0.34838 L 0.43698 0.35139 C 0.44271 0.35 0.4418 0.35185 0.44544 0.34699 C 0.4457 0.34653 0.44596 0.34583 0.44635 0.34537 L 0.44635 0.34537 " pathEditMode="relative" ptsTypes="AAAAAAAAAAAAAAAAAAAAAAAAAAAAAAAAAAAAAAAAAAAAAAAAAAAAAAAAAAAAAAAAAAAA">
                                      <p:cBhvr>
                                        <p:cTn id="3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69 0.00162 L -0.00469 0.00162 C -0.00104 0.00648 0.00221 0.0125 0.00638 0.01667 C 0.01601 0.02639 0.02682 0.03195 0.0362 0.04236 C 0.04857 0.05625 0.05989 0.07292 0.07109 0.08935 C 0.08086 0.1037 0.12969 0.18426 0.13424 0.2 C 0.14362 0.23357 0.12187 0.15695 0.1513 0.24699 C 0.16471 0.2882 0.15169 0.26019 0.16406 0.29236 C 0.16549 0.2963 0.16758 0.29908 0.16914 0.30301 C 0.17383 0.31482 0.17825 0.32732 0.18281 0.33935 C 0.18502 0.34537 0.18672 0.35232 0.18958 0.35741 C 0.19362 0.36458 0.19792 0.37107 0.20156 0.3787 C 0.20325 0.38218 0.20482 0.38611 0.20664 0.38935 C 0.2082 0.39213 0.21028 0.39398 0.21172 0.39699 C 0.21575 0.40509 0.21849 0.41505 0.22292 0.42269 C 0.24987 0.4706 0.22031 0.41898 0.23984 0.45139 C 0.24193 0.45486 0.24375 0.45857 0.24583 0.46204 C 0.24752 0.46482 0.24948 0.4669 0.25104 0.46968 C 0.25403 0.47523 0.25677 0.48079 0.25859 0.48773 C 0.26224 0.50046 0.25781 0.49097 0.26458 0.5044 C 0.26575 0.50648 0.2681 0.51042 0.2681 0.51042 L 0.2681 0.51042 " pathEditMode="relative" ptsTypes="AAAAAAAAAAAAAAAAAAAAAA">
                                      <p:cBhvr>
                                        <p:cTn id="4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2 0.01366 L 0.00182 0.01366 C 0.00573 0.01968 0.00924 0.02685 0.01367 0.03171 C 0.02396 0.04306 0.02031 0.03866 0.03333 0.05602 C 0.03893 0.06343 0.04388 0.07176 0.05039 0.07708 C 0.05534 0.08148 0.06068 0.08403 0.06562 0.08773 L 0.07591 0.09537 C 0.07734 0.0963 0.07877 0.09722 0.08021 0.09838 C 0.08138 0.09931 0.08255 0.10023 0.08359 0.10139 C 0.08515 0.10324 0.08633 0.10556 0.08789 0.10741 C 0.08945 0.10972 0.09127 0.11134 0.09297 0.11366 C 0.09414 0.11505 0.09518 0.11667 0.09635 0.11806 C 0.1 0.12222 0.1 0.1206 0.10403 0.12408 C 0.10547 0.12546 0.10677 0.12755 0.10833 0.1287 C 0.10989 0.13009 0.11185 0.13033 0.11341 0.13171 C 0.11549 0.13333 0.11732 0.13588 0.1194 0.13773 C 0.12109 0.13935 0.12291 0.14051 0.12448 0.14236 C 0.12799 0.14607 0.13138 0.15046 0.13476 0.1544 C 0.13646 0.15648 0.13815 0.15833 0.13984 0.16042 C 0.14179 0.16296 0.14362 0.1662 0.14583 0.16806 C 0.15208 0.17361 0.15169 0.17292 0.1569 0.1787 C 0.16002 0.18218 0.16302 0.18634 0.16627 0.18935 C 0.16797 0.19074 0.16979 0.1919 0.17135 0.19375 C 0.17265 0.1956 0.17357 0.19815 0.17474 0.2 C 0.17578 0.20116 0.17708 0.20185 0.17825 0.20301 C 0.18177 0.20695 0.18359 0.21111 0.18672 0.21667 C 0.18763 0.21806 0.18854 0.21945 0.18932 0.22107 C 0.19062 0.22431 0.19245 0.2294 0.1944 0.23171 C 0.19544 0.2331 0.19661 0.2338 0.19778 0.23472 C 0.1987 0.23634 0.19935 0.23796 0.20039 0.23935 C 0.20169 0.24097 0.20338 0.2419 0.20469 0.24375 C 0.20547 0.24514 0.2056 0.24722 0.20638 0.24838 C 0.20781 0.25093 0.21068 0.25278 0.21224 0.2544 C 0.21406 0.25625 0.21549 0.25926 0.21745 0.26042 C 0.2194 0.26181 0.22174 0.26273 0.22344 0.26505 C 0.22461 0.26667 0.22552 0.26945 0.22682 0.27107 C 0.22786 0.27245 0.22916 0.27292 0.23021 0.27408 C 0.23112 0.27546 0.23177 0.27755 0.23281 0.2787 C 0.23489 0.28102 0.2375 0.28218 0.23958 0.28472 L 0.24466 0.29074 C 0.24557 0.2919 0.24648 0.29259 0.24726 0.29375 C 0.24922 0.29745 0.25091 0.30162 0.25325 0.3044 C 0.25625 0.3081 0.25677 0.30857 0.26002 0.31366 C 0.26094 0.31505 0.26159 0.3169 0.26263 0.31806 C 0.26523 0.32153 0.26966 0.32454 0.272 0.3287 C 0.27304 0.33079 0.27422 0.33287 0.27539 0.33472 C 0.27643 0.33634 0.2776 0.33773 0.27877 0.33935 C 0.27969 0.34028 0.2806 0.3412 0.28138 0.34236 C 0.28515 0.34815 0.28359 0.34769 0.28737 0.35139 C 0.29179 0.35579 0.29166 0.35463 0.29492 0.35903 C 0.29648 0.36088 0.29765 0.36343 0.29922 0.36505 C 0.30143 0.36736 0.30403 0.36829 0.30612 0.37107 C 0.30807 0.37408 0.31054 0.37778 0.31289 0.38033 C 0.31732 0.38472 0.31588 0.38195 0.32057 0.38773 C 0.32916 0.39838 0.32135 0.38935 0.32734 0.39838 C 0.33151 0.4044 0.32838 0.39838 0.33333 0.4044 C 0.33607 0.40764 0.33841 0.41158 0.34101 0.41505 C 0.34219 0.41667 0.34336 0.41806 0.3444 0.41968 C 0.35403 0.43287 0.34388 0.41921 0.35208 0.43033 C 0.35325 0.43171 0.35469 0.43264 0.35547 0.43472 C 0.36015 0.44583 0.35573 0.43634 0.36146 0.44537 C 0.36263 0.44722 0.36367 0.44954 0.36484 0.45139 C 0.36562 0.45255 0.36666 0.45347 0.36745 0.4544 C 0.36862 0.45602 0.36979 0.45741 0.37083 0.45903 C 0.37174 0.46042 0.37239 0.46227 0.37344 0.46366 C 0.37422 0.46435 0.37513 0.46435 0.37591 0.46505 C 0.37682 0.46597 0.37773 0.46713 0.37851 0.46806 C 0.37969 0.46968 0.38086 0.47107 0.3819 0.47269 C 0.38281 0.47408 0.38346 0.47616 0.3845 0.47708 C 0.38581 0.4787 0.38737 0.47894 0.3888 0.48033 C 0.38971 0.48102 0.39036 0.48241 0.39127 0.48333 C 0.39271 0.48449 0.39414 0.48519 0.39557 0.48634 C 0.40364 0.49352 0.39661 0.48889 0.40234 0.49236 L 0.41263 0.5044 C 0.41341 0.50556 0.41432 0.50648 0.41523 0.50741 C 0.41653 0.50903 0.4194 0.51204 0.4194 0.51204 C 0.42031 0.51412 0.42096 0.51644 0.422 0.51806 C 0.42539 0.52408 0.42461 0.52153 0.42799 0.52408 C 0.42916 0.525 0.43021 0.52616 0.43138 0.52732 C 0.4345 0.52662 0.43776 0.52778 0.44075 0.5257 C 0.44193 0.52477 0.44179 0.52153 0.44245 0.51968 C 0.44479 0.51296 0.44492 0.51366 0.44844 0.50903 C 0.44948 0.50347 0.44922 0.50602 0.44922 0.50139 L 0.44844 0.50139 " pathEditMode="relative" ptsTypes="AAAAAAAAAAAAAAAAAAAAAAAAAAAAAAAAAAAAAAAAAAAAAAAAAAAAAAAAAAAAAAAAAAAAAAAAAAAAAAAAAAAA">
                                      <p:cBhvr>
                                        <p:cTn id="5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8 0.00926 L 0.00508 0.00926 C 0.00847 0.05231 0.00599 0.01921 0.01016 0.09259 C 0.01042 0.09699 0.01081 0.10162 0.01094 0.10602 C 0.01159 0.12176 0.01198 0.1375 0.01263 0.15301 C 0.01367 0.17639 0.01341 0.2 0.01615 0.22269 C 0.02084 0.26435 0.0349 0.3456 0.0349 0.3456 C 0.03334 0.54676 0.04245 0.40023 0.02552 0.49699 C 0.02344 0.5088 0.02344 0.52176 0.02123 0.53333 C 0.01888 0.5456 0.01185 0.56829 0.01185 0.56829 C 0.01159 0.57431 0.01133 0.58032 0.01094 0.58634 C 0.01068 0.59097 0.00938 0.59583 0.01016 0.6 C 0.0112 0.60625 0.01953 0.62222 0.02214 0.62731 C 0.02292 0.63194 0.02344 0.63681 0.02461 0.64097 C 0.02644 0.64745 0.02761 0.64931 0.02969 0.65324 L 0.02969 0.65324 " pathEditMode="relative" ptsTypes="AAAAAAAAAAAAAAAA">
                                      <p:cBhvr>
                                        <p:cTn id="8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87 0.00023 L -0.00287 0.00023 C -0.00222 0.01898 -0.00391 0.01782 -0.00039 0.02894 C 0.00013 0.03056 0.00078 0.03194 0.0013 0.03333 C 0.00156 0.03495 0.00195 0.03634 0.00221 0.03796 C 0.00299 0.04329 0.00286 0.04537 0.00469 0.05 C 0.00547 0.05185 0.00664 0.05301 0.00729 0.05463 C 0.00807 0.05648 0.00833 0.0588 0.00898 0.06065 C 0.0095 0.06227 0.01015 0.06366 0.01068 0.06528 C 0.01159 0.06782 0.0125 0.07014 0.01328 0.07292 C 0.01367 0.07431 0.01367 0.07593 0.01406 0.07731 C 0.01484 0.07963 0.01588 0.08125 0.01666 0.08333 C 0.01758 0.08588 0.01836 0.08843 0.01927 0.09097 C 0.01979 0.09259 0.02044 0.09398 0.02096 0.0956 C 0.02187 0.09815 0.02265 0.10069 0.02344 0.10301 C 0.02513 0.10764 0.02695 0.11227 0.02864 0.11667 C 0.02916 0.11829 0.02982 0.11968 0.03034 0.1213 C 0.03086 0.12338 0.03138 0.12546 0.03203 0.12731 C 0.03307 0.13056 0.0345 0.1331 0.03541 0.13634 L 0.04232 0.16065 C 0.04232 0.16065 0.0457 0.17292 0.0457 0.17292 C 0.04596 0.17477 0.04622 0.17685 0.04648 0.17894 C 0.04674 0.18032 0.04713 0.18194 0.04739 0.18333 C 0.04778 0.18588 0.04778 0.18843 0.04818 0.19097 C 0.04857 0.19306 0.04948 0.19491 0.04987 0.19699 C 0.05234 0.20833 0.04909 0.19838 0.05247 0.20764 C 0.05273 0.20972 0.05299 0.21181 0.05338 0.21366 C 0.05742 0.23542 0.0526 0.20556 0.05677 0.23032 C 0.05703 0.23241 0.05716 0.23449 0.05755 0.23634 C 0.05807 0.23843 0.05872 0.24051 0.05937 0.24259 C 0.06015 0.24606 0.0612 0.24954 0.06185 0.25301 C 0.06653 0.27616 0.06094 0.25139 0.06445 0.27431 C 0.0681 0.29838 0.06601 0.275 0.06875 0.29699 C 0.07096 0.31551 0.06797 0.30046 0.07122 0.31528 C 0.07148 0.31829 0.07148 0.32153 0.07213 0.32431 C 0.07265 0.32662 0.07409 0.32801 0.07461 0.33032 C 0.07578 0.33426 0.07643 0.33843 0.07721 0.34236 C 0.0776 0.34444 0.07786 0.34653 0.07812 0.34861 C 0.07851 0.35208 0.07903 0.35856 0.07982 0.36227 C 0.08021 0.36481 0.08099 0.36713 0.08151 0.36968 C 0.08216 0.37269 0.08242 0.37593 0.0832 0.3787 C 0.08359 0.38056 0.0845 0.38171 0.08489 0.38333 C 0.0862 0.38819 0.08672 0.39375 0.08828 0.39861 C 0.08919 0.40093 0.0901 0.40347 0.09088 0.40602 C 0.09153 0.4081 0.09193 0.41019 0.09258 0.41204 C 0.09362 0.41528 0.09596 0.4213 0.09596 0.4213 C 0.09622 0.42384 0.09661 0.42616 0.09687 0.4287 C 0.09765 0.4375 0.09791 0.44583 0.09935 0.45463 C 0.10247 0.47269 0.10143 0.46458 0.10273 0.4787 C 0.10299 0.4831 0.1026 0.50347 0.10534 0.51065 L 0.10703 0.51505 C 0.10911 0.53657 0.10599 0.51505 0.11041 0.5287 C 0.11107 0.53056 0.11081 0.53287 0.11133 0.53495 C 0.11211 0.53819 0.11666 0.55139 0.1181 0.55463 C 0.11992 0.55833 0.12213 0.56157 0.12409 0.56505 L 0.12747 0.5713 C 0.12838 0.57269 0.12956 0.57384 0.13008 0.57569 C 0.13476 0.59236 0.12864 0.57199 0.13437 0.58634 C 0.13828 0.59606 0.13359 0.58935 0.13867 0.59537 C 0.13893 0.59745 0.13893 0.59977 0.13945 0.60139 C 0.1401 0.60324 0.14127 0.6044 0.14206 0.60602 C 0.14909 0.6206 0.13958 0.60324 0.14805 0.61806 C 0.14857 0.62014 0.14909 0.62222 0.14974 0.62431 C 0.15026 0.62569 0.15091 0.62708 0.15143 0.6287 C 0.15182 0.63009 0.15195 0.63171 0.15221 0.63333 C 0.15273 0.63866 0.15286 0.64213 0.1539 0.64699 C 0.15573 0.65463 0.1556 0.65046 0.1556 0.65463 L 0.1556 0.65463 " pathEditMode="relative" ptsTypes="AAAAAAAAAAAAAAAAAAAAAAAAAAAAAAAAAAAAAAAAAAAAAAAAAAAAAAAAAAAAAAAAAAAA">
                                      <p:cBhvr>
                                        <p:cTn id="12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  <p:bldP spid="43" grpId="0" animBg="1"/>
      <p:bldP spid="58" grpId="0" animBg="1"/>
      <p:bldP spid="59" grpId="0" animBg="1"/>
      <p:bldP spid="61" grpId="0" animBg="1"/>
      <p:bldP spid="63" grpId="0" animBg="1"/>
      <p:bldP spid="65" grpId="0" animBg="1"/>
      <p:bldP spid="77" grpId="0" animBg="1"/>
      <p:bldP spid="3" grpId="0" animBg="1"/>
      <p:bldP spid="3" grpId="1" animBg="1"/>
      <p:bldP spid="4" grpId="0"/>
      <p:bldP spid="4" grpId="1"/>
      <p:bldP spid="84" grpId="0"/>
      <p:bldP spid="84" grpId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7" grpId="0" animBg="1"/>
      <p:bldP spid="98" grpId="1"/>
      <p:bldP spid="99" grpId="0" animBg="1"/>
      <p:bldP spid="100" grpId="0" animBg="1"/>
      <p:bldP spid="101" grpId="0" animBg="1"/>
      <p:bldP spid="102" grpId="0" animBg="1"/>
      <p:bldP spid="105" grpId="0" animBg="1"/>
      <p:bldP spid="106" grpId="1"/>
      <p:bldP spid="107" grpId="0" animBg="1"/>
      <p:bldP spid="108" grpId="0" animBg="1"/>
      <p:bldP spid="109" grpId="0" animBg="1"/>
      <p:bldP spid="110" grpId="0" animBg="1"/>
      <p:bldP spid="113" grpId="0" animBg="1"/>
      <p:bldP spid="114" grpId="1"/>
      <p:bldP spid="115" grpId="0" animBg="1"/>
      <p:bldP spid="116" grpId="0" animBg="1"/>
      <p:bldP spid="117" grpId="0" animBg="1"/>
      <p:bldP spid="118" grpId="0" animBg="1"/>
      <p:bldP spid="121" grpId="0" animBg="1"/>
      <p:bldP spid="122" grpId="0" animBg="1"/>
      <p:bldP spid="123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1019</Words>
  <Application>Microsoft Office PowerPoint</Application>
  <PresentationFormat>宽屏</PresentationFormat>
  <Paragraphs>282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孙 浩然</dc:creator>
  <cp:lastModifiedBy>孙 浩然</cp:lastModifiedBy>
  <cp:revision>31</cp:revision>
  <dcterms:created xsi:type="dcterms:W3CDTF">2020-04-13T12:41:41Z</dcterms:created>
  <dcterms:modified xsi:type="dcterms:W3CDTF">2020-05-19T09:23:29Z</dcterms:modified>
</cp:coreProperties>
</file>