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浩然" initials="孙" lastIdx="1" clrIdx="0">
    <p:extLst>
      <p:ext uri="{19B8F6BF-5375-455C-9EA6-DF929625EA0E}">
        <p15:presenceInfo xmlns:p15="http://schemas.microsoft.com/office/powerpoint/2012/main" userId="7e98af8dca3cb5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A6B32-0A5F-4AF7-AACB-101EF161AF5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B8BF-8C38-45E1-922D-85AF3569A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2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第二章、链表</a:t>
            </a:r>
            <a:r>
              <a:rPr lang="en-US" altLang="zh-CN" dirty="0"/>
              <a:t>——</a:t>
            </a:r>
            <a:r>
              <a:rPr lang="zh-CN" altLang="en-US" dirty="0"/>
              <a:t>单链表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3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第二章、链表</a:t>
            </a:r>
            <a:r>
              <a:rPr lang="en-US" altLang="zh-CN" dirty="0"/>
              <a:t>——</a:t>
            </a:r>
            <a:r>
              <a:rPr lang="zh-CN" altLang="en-US" dirty="0"/>
              <a:t>单链表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第二章、链表</a:t>
            </a:r>
            <a:r>
              <a:rPr lang="en-US" altLang="zh-CN" dirty="0"/>
              <a:t>——</a:t>
            </a:r>
            <a:r>
              <a:rPr lang="zh-CN" altLang="en-US" dirty="0"/>
              <a:t>单链表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B8BF-8C38-45E1-922D-85AF3569A1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C4332-280C-4809-B499-71C238A8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17B9E-5773-4165-B964-6ADCD846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F66B5-8A64-4180-89C4-BE6C850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C6AA-184A-44AD-8E33-AB6C7FF6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32BC3-1640-4AFC-B9C8-F534F74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8862-5202-46F9-A92E-98545AA4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6A566-96AF-43B5-8BBD-063AB199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321B-0D84-4C7A-82E7-A962B34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E8B4E-7CDE-4550-AF3D-2BE7436B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5F9DD-7B97-4A35-B2F2-EF735A69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6E242-C335-47E8-88B7-1F943979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BE168-6FB8-4D67-B4E1-18AC327D7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EB11E-01C5-4AF0-B71E-82A8563B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22500-AA1F-4B25-806B-3FB10AC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2E2C0-4E45-42E7-A9C2-50E3BAE5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82C9-1090-452B-A5EC-CE5A954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8EA74-39D0-4E40-9D06-C9F9E7BE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AA59-7CEB-4DDC-BB88-5FBB437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D0A4-FD43-4A36-B0FE-51A2F9D3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0F0EC-1FD9-44FA-855A-99373A0C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6799-BC35-4B09-B6C5-C8CCBCBB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B9A2B-C939-4B93-9A15-54F859BA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4E8D-8461-495B-86EC-14E5EEE4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1957-3437-4CF5-99E8-170A264D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A0AE0-4758-4439-8925-AAA38ABE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B3AB-3569-4119-8D69-D64D0B83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779-E54E-4ED2-839F-F511C3921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D1145-39BC-4FAA-8063-4D651B02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4996F-B56F-4EA8-981D-23B1C569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C9172-8F52-46B0-A025-4C0C553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F6010-BA58-4FFB-B046-AFFC27A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F08A-1334-4D57-96B6-3E08DDA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7A916-EA32-4487-8243-4FCC95A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F728E-5165-4303-B9C7-51E4729E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09B23-8A2D-4850-A142-CE675D8E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4666D-4FEF-486A-90AE-B0FA8DEB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87F66-50B9-423F-94C8-C21AFB4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9F8B9-F755-447F-A8C4-57FE00D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1A601-1CEC-4083-85E2-E3991CAB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22DB-6FED-4AB9-BD12-7021FCA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8F517-0CEF-44E4-B434-5EBDE1F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CDD8F-F15A-43D4-AAD4-378C23F9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76A2-667A-4B1F-A0B8-FB1CAF6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97819-DCD3-4C5A-B51E-242C44EE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7FE19C-F38B-44A4-A358-DEE1BD7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4E77C-AE94-4BBC-99C8-B936CC9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261D-4FAD-4978-A77F-511E67C3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4F0F0-4B60-433E-9525-8A4A64D3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0EC2B-F875-49F4-8479-ABE07D6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A1BA3-954A-469C-A236-2588C10D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881B-A104-4BC9-A65C-A8BF810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9B64-A3C6-463A-80D0-66B124DA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5B1DC-F58D-4C20-AB39-6F2B24FB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B8F28-1ABB-4FD0-A078-5DB6A06B6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0E5FD-58A5-4D9F-8B13-E574BF25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0297F-DB38-4A69-8D0C-CA69C4B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9D416-C95F-452C-B962-090A4DE2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467A-BFC7-4447-BF95-DADC76AD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6F0FA-9396-434A-8430-3AD22AA2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1CA50-B084-45EE-913B-9129092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14AD5-985C-40A7-8349-D75A240E7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2218-5668-4670-9FA5-EE998BAB2E50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B269-69BD-447B-A107-2E4562F1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AC0-E3FF-418F-BA29-ABAA49DB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5F68AF98-C448-4A8C-B37D-50BF80E9992D}"/>
              </a:ext>
            </a:extLst>
          </p:cNvPr>
          <p:cNvSpPr/>
          <p:nvPr/>
        </p:nvSpPr>
        <p:spPr>
          <a:xfrm>
            <a:off x="1033312" y="1507972"/>
            <a:ext cx="793820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1B76782-4CE5-4E06-8285-3863CC53A816}"/>
              </a:ext>
            </a:extLst>
          </p:cNvPr>
          <p:cNvSpPr/>
          <p:nvPr/>
        </p:nvSpPr>
        <p:spPr>
          <a:xfrm>
            <a:off x="1870673" y="1556599"/>
            <a:ext cx="793820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D9EDA16-C472-437A-A7F5-057AEE89D5E1}"/>
              </a:ext>
            </a:extLst>
          </p:cNvPr>
          <p:cNvSpPr/>
          <p:nvPr/>
        </p:nvSpPr>
        <p:spPr>
          <a:xfrm>
            <a:off x="2708034" y="1569442"/>
            <a:ext cx="793820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8F38CEF-C95A-44B9-9212-12B01C8DBD36}"/>
              </a:ext>
            </a:extLst>
          </p:cNvPr>
          <p:cNvSpPr/>
          <p:nvPr/>
        </p:nvSpPr>
        <p:spPr>
          <a:xfrm>
            <a:off x="3545395" y="1567539"/>
            <a:ext cx="793820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EF9FE-AE2E-4953-B959-D530657DD363}"/>
              </a:ext>
            </a:extLst>
          </p:cNvPr>
          <p:cNvSpPr txBox="1"/>
          <p:nvPr/>
        </p:nvSpPr>
        <p:spPr>
          <a:xfrm>
            <a:off x="43544" y="0"/>
            <a:ext cx="44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leetcode01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584F83-4F56-4F27-866B-7B465F2FA394}"/>
              </a:ext>
            </a:extLst>
          </p:cNvPr>
          <p:cNvSpPr/>
          <p:nvPr/>
        </p:nvSpPr>
        <p:spPr>
          <a:xfrm>
            <a:off x="6270171" y="2311120"/>
            <a:ext cx="1356528" cy="378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C83D1F-BEFA-4982-B9FA-8A6AA4F557CA}"/>
              </a:ext>
            </a:extLst>
          </p:cNvPr>
          <p:cNvSpPr/>
          <p:nvPr/>
        </p:nvSpPr>
        <p:spPr>
          <a:xfrm>
            <a:off x="7799195" y="2311119"/>
            <a:ext cx="1356528" cy="378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16AFBC9-4291-441D-B346-752CF35F116B}"/>
              </a:ext>
            </a:extLst>
          </p:cNvPr>
          <p:cNvSpPr txBox="1"/>
          <p:nvPr/>
        </p:nvSpPr>
        <p:spPr>
          <a:xfrm>
            <a:off x="6139542" y="1592663"/>
            <a:ext cx="331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Key      Value</a:t>
            </a:r>
            <a:endParaRPr lang="zh-CN" altLang="en-US" sz="3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7FF7DC2-7CBD-4044-936F-0BB522848BC5}"/>
              </a:ext>
            </a:extLst>
          </p:cNvPr>
          <p:cNvSpPr txBox="1"/>
          <p:nvPr/>
        </p:nvSpPr>
        <p:spPr>
          <a:xfrm>
            <a:off x="6052459" y="1041679"/>
            <a:ext cx="331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   </a:t>
            </a:r>
            <a:r>
              <a:rPr lang="en-US" altLang="zh-CN" sz="3600" dirty="0" err="1"/>
              <a:t>hashmap</a:t>
            </a:r>
            <a:endParaRPr lang="zh-CN" altLang="en-US" sz="3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64009A2-EEAC-4C1E-BF63-473124CD05A0}"/>
              </a:ext>
            </a:extLst>
          </p:cNvPr>
          <p:cNvSpPr txBox="1"/>
          <p:nvPr/>
        </p:nvSpPr>
        <p:spPr>
          <a:xfrm>
            <a:off x="3938955" y="1639665"/>
            <a:ext cx="331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   T=9</a:t>
            </a:r>
            <a:endParaRPr lang="zh-CN" altLang="en-US" sz="36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6455D13-20AC-45F0-A322-D405FB15D7E1}"/>
              </a:ext>
            </a:extLst>
          </p:cNvPr>
          <p:cNvSpPr/>
          <p:nvPr/>
        </p:nvSpPr>
        <p:spPr>
          <a:xfrm>
            <a:off x="195951" y="1507971"/>
            <a:ext cx="793820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207E2F4-8FF2-48E6-A14F-E473932CE305}"/>
              </a:ext>
            </a:extLst>
          </p:cNvPr>
          <p:cNvSpPr txBox="1"/>
          <p:nvPr/>
        </p:nvSpPr>
        <p:spPr>
          <a:xfrm>
            <a:off x="195951" y="2745539"/>
            <a:ext cx="560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num</a:t>
            </a:r>
            <a:r>
              <a:rPr lang="zh-CN" altLang="en-US" dirty="0"/>
              <a:t>）</a:t>
            </a:r>
            <a:r>
              <a:rPr lang="en-US" altLang="zh-CN" dirty="0"/>
              <a:t>+8</a:t>
            </a:r>
            <a:r>
              <a:rPr lang="zh-CN" altLang="en-US" dirty="0"/>
              <a:t>（</a:t>
            </a:r>
            <a:r>
              <a:rPr lang="en-US" altLang="zh-CN" dirty="0" err="1"/>
              <a:t>val</a:t>
            </a:r>
            <a:r>
              <a:rPr lang="zh-CN" altLang="en-US" dirty="0"/>
              <a:t>）</a:t>
            </a:r>
            <a:r>
              <a:rPr lang="en-US" altLang="zh-CN" dirty="0"/>
              <a:t>=9</a:t>
            </a:r>
            <a:r>
              <a:rPr lang="zh-CN" altLang="en-US" dirty="0"/>
              <a:t>，需要找</a:t>
            </a:r>
            <a:r>
              <a:rPr lang="en-US" altLang="zh-CN" dirty="0"/>
              <a:t>8</a:t>
            </a:r>
            <a:r>
              <a:rPr lang="zh-CN" altLang="en-US" dirty="0"/>
              <a:t>，但是</a:t>
            </a:r>
            <a:r>
              <a:rPr lang="en-US" altLang="zh-CN" dirty="0"/>
              <a:t>map</a:t>
            </a:r>
            <a:r>
              <a:rPr lang="zh-CN" altLang="en-US" dirty="0"/>
              <a:t>没有</a:t>
            </a:r>
            <a:r>
              <a:rPr lang="en-US" altLang="zh-CN" dirty="0"/>
              <a:t>8</a:t>
            </a:r>
            <a:r>
              <a:rPr lang="zh-CN" altLang="en-US" dirty="0"/>
              <a:t>，放入并记录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1E71E7-58E3-4C7B-B032-E55BDC604D7A}"/>
              </a:ext>
            </a:extLst>
          </p:cNvPr>
          <p:cNvSpPr txBox="1"/>
          <p:nvPr/>
        </p:nvSpPr>
        <p:spPr>
          <a:xfrm>
            <a:off x="8199455" y="56270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2AA35B-C42E-488C-B6E2-077FBEC486B6}"/>
              </a:ext>
            </a:extLst>
          </p:cNvPr>
          <p:cNvSpPr txBox="1"/>
          <p:nvPr/>
        </p:nvSpPr>
        <p:spPr>
          <a:xfrm>
            <a:off x="195950" y="3449315"/>
            <a:ext cx="560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num</a:t>
            </a:r>
            <a:r>
              <a:rPr lang="zh-CN" altLang="en-US" dirty="0"/>
              <a:t>）</a:t>
            </a:r>
            <a:r>
              <a:rPr lang="en-US" altLang="zh-CN" dirty="0"/>
              <a:t>+7</a:t>
            </a:r>
            <a:r>
              <a:rPr lang="zh-CN" altLang="en-US" dirty="0"/>
              <a:t>（</a:t>
            </a:r>
            <a:r>
              <a:rPr lang="en-US" altLang="zh-CN" dirty="0" err="1"/>
              <a:t>val</a:t>
            </a:r>
            <a:r>
              <a:rPr lang="zh-CN" altLang="en-US" dirty="0"/>
              <a:t>）</a:t>
            </a:r>
            <a:r>
              <a:rPr lang="en-US" altLang="zh-CN" dirty="0"/>
              <a:t>=9</a:t>
            </a:r>
            <a:r>
              <a:rPr lang="zh-CN" altLang="en-US" dirty="0"/>
              <a:t>，需要找</a:t>
            </a:r>
            <a:r>
              <a:rPr lang="en-US" altLang="zh-CN" dirty="0"/>
              <a:t>7</a:t>
            </a:r>
            <a:r>
              <a:rPr lang="zh-CN" altLang="en-US" dirty="0"/>
              <a:t>，但是</a:t>
            </a:r>
            <a:r>
              <a:rPr lang="en-US" altLang="zh-CN" dirty="0"/>
              <a:t>map</a:t>
            </a:r>
            <a:r>
              <a:rPr lang="zh-CN" altLang="en-US" dirty="0"/>
              <a:t>没有</a:t>
            </a:r>
            <a:r>
              <a:rPr lang="en-US" altLang="zh-CN" dirty="0"/>
              <a:t>7</a:t>
            </a:r>
            <a:r>
              <a:rPr lang="zh-CN" altLang="en-US" dirty="0"/>
              <a:t>，放入并记录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55B919-0314-419D-9D0D-4A1CF89761B5}"/>
              </a:ext>
            </a:extLst>
          </p:cNvPr>
          <p:cNvSpPr txBox="1"/>
          <p:nvPr/>
        </p:nvSpPr>
        <p:spPr>
          <a:xfrm>
            <a:off x="8170965" y="51353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75A16E0-F950-4D69-8FDE-156BD0A79B4C}"/>
              </a:ext>
            </a:extLst>
          </p:cNvPr>
          <p:cNvSpPr txBox="1"/>
          <p:nvPr/>
        </p:nvSpPr>
        <p:spPr>
          <a:xfrm>
            <a:off x="195949" y="4205233"/>
            <a:ext cx="560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（</a:t>
            </a:r>
            <a:r>
              <a:rPr lang="en-US" altLang="zh-CN" dirty="0"/>
              <a:t>num</a:t>
            </a:r>
            <a:r>
              <a:rPr lang="zh-CN" altLang="en-US" dirty="0"/>
              <a:t>）</a:t>
            </a:r>
            <a:r>
              <a:rPr lang="en-US" altLang="zh-CN" dirty="0"/>
              <a:t>+0</a:t>
            </a:r>
            <a:r>
              <a:rPr lang="zh-CN" altLang="en-US" dirty="0"/>
              <a:t>（</a:t>
            </a:r>
            <a:r>
              <a:rPr lang="en-US" altLang="zh-CN" dirty="0" err="1"/>
              <a:t>val</a:t>
            </a:r>
            <a:r>
              <a:rPr lang="zh-CN" altLang="en-US" dirty="0"/>
              <a:t>）</a:t>
            </a:r>
            <a:r>
              <a:rPr lang="en-US" altLang="zh-CN" dirty="0"/>
              <a:t>=9</a:t>
            </a:r>
            <a:r>
              <a:rPr lang="zh-CN" altLang="en-US" dirty="0"/>
              <a:t>，需要找</a:t>
            </a:r>
            <a:r>
              <a:rPr lang="en-US" altLang="zh-CN" dirty="0"/>
              <a:t>0</a:t>
            </a:r>
            <a:r>
              <a:rPr lang="zh-CN" altLang="en-US" dirty="0"/>
              <a:t>，但是</a:t>
            </a:r>
            <a:r>
              <a:rPr lang="en-US" altLang="zh-CN" dirty="0"/>
              <a:t>map</a:t>
            </a:r>
            <a:r>
              <a:rPr lang="zh-CN" altLang="en-US" dirty="0"/>
              <a:t>没有</a:t>
            </a:r>
            <a:r>
              <a:rPr lang="en-US" altLang="zh-CN" dirty="0"/>
              <a:t>0</a:t>
            </a:r>
            <a:r>
              <a:rPr lang="zh-CN" altLang="en-US" dirty="0"/>
              <a:t>，放入并记录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5D3F1C7-CF9E-4719-924A-E5AA70F2B01D}"/>
              </a:ext>
            </a:extLst>
          </p:cNvPr>
          <p:cNvSpPr txBox="1"/>
          <p:nvPr/>
        </p:nvSpPr>
        <p:spPr>
          <a:xfrm>
            <a:off x="8170965" y="46752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C356F8-1168-47AE-BD83-EAF4FFBC3F12}"/>
              </a:ext>
            </a:extLst>
          </p:cNvPr>
          <p:cNvSpPr txBox="1"/>
          <p:nvPr/>
        </p:nvSpPr>
        <p:spPr>
          <a:xfrm>
            <a:off x="195949" y="4995367"/>
            <a:ext cx="560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（</a:t>
            </a:r>
            <a:r>
              <a:rPr lang="en-US" altLang="zh-CN" dirty="0"/>
              <a:t>num</a:t>
            </a:r>
            <a:r>
              <a:rPr lang="zh-CN" altLang="en-US" dirty="0"/>
              <a:t>）</a:t>
            </a:r>
            <a:r>
              <a:rPr lang="en-US" altLang="zh-CN" dirty="0"/>
              <a:t>+2</a:t>
            </a:r>
            <a:r>
              <a:rPr lang="zh-CN" altLang="en-US" dirty="0"/>
              <a:t>（</a:t>
            </a:r>
            <a:r>
              <a:rPr lang="en-US" altLang="zh-CN" dirty="0" err="1"/>
              <a:t>val</a:t>
            </a:r>
            <a:r>
              <a:rPr lang="zh-CN" altLang="en-US" dirty="0"/>
              <a:t>）</a:t>
            </a:r>
            <a:r>
              <a:rPr lang="en-US" altLang="zh-CN" dirty="0"/>
              <a:t>=9</a:t>
            </a:r>
            <a:r>
              <a:rPr lang="zh-CN" altLang="en-US" dirty="0"/>
              <a:t>，需要找</a:t>
            </a:r>
            <a:r>
              <a:rPr lang="en-US" altLang="zh-CN" dirty="0"/>
              <a:t>2</a:t>
            </a:r>
            <a:r>
              <a:rPr lang="zh-CN" altLang="en-US" dirty="0"/>
              <a:t>，但是</a:t>
            </a:r>
            <a:r>
              <a:rPr lang="en-US" altLang="zh-CN" dirty="0"/>
              <a:t>map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，不放了，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E4BEF-768A-4A13-A093-47E11D170597}"/>
              </a:ext>
            </a:extLst>
          </p:cNvPr>
          <p:cNvSpPr/>
          <p:nvPr/>
        </p:nvSpPr>
        <p:spPr>
          <a:xfrm>
            <a:off x="9458847" y="646331"/>
            <a:ext cx="2327869" cy="99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BF44460-F16B-4C5A-973A-20CDD9D13AED}"/>
              </a:ext>
            </a:extLst>
          </p:cNvPr>
          <p:cNvSpPr txBox="1"/>
          <p:nvPr/>
        </p:nvSpPr>
        <p:spPr>
          <a:xfrm>
            <a:off x="8505949" y="167529"/>
            <a:ext cx="95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res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10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1065 L 0.00169 0.01065 C 0.00325 0.01551 0.00521 0.01991 0.00651 0.02523 C 0.00807 0.03079 0.00807 0.0375 0.00989 0.04283 C 0.01067 0.04514 0.01172 0.04746 0.01237 0.05 C 0.01341 0.0544 0.01445 0.06412 0.0164 0.06922 C 0.01719 0.07084 0.01823 0.07199 0.01888 0.07361 C 0.01953 0.07477 0.01992 0.07662 0.02057 0.07801 C 0.02122 0.07917 0.02226 0.07986 0.02304 0.08079 C 0.02526 0.0838 0.02708 0.08773 0.02969 0.08959 C 0.03099 0.09051 0.03229 0.0919 0.03372 0.09259 C 0.04323 0.09746 0.03932 0.09329 0.04857 0.1 C 0.05495 0.1044 0.06094 0.11111 0.06758 0.11459 C 0.07331 0.11736 0.0789 0.12153 0.08489 0.12338 C 0.10429 0.12963 0.08359 0.12246 0.10299 0.13056 C 0.10573 0.13172 0.10859 0.13241 0.1112 0.13357 C 0.11601 0.13588 0.12591 0.14352 0.13021 0.14375 L 0.14583 0.14537 C 0.16927 0.15047 0.15534 0.14792 0.20521 0.14537 C 0.20612 0.14514 0.20677 0.14422 0.20768 0.14375 C 0.21172 0.14213 0.21601 0.14121 0.22005 0.13935 C 0.22109 0.13889 0.22226 0.13843 0.22331 0.13797 C 0.22643 0.13681 0.23008 0.13565 0.2332 0.13496 C 0.23685 0.13449 0.24036 0.13403 0.24388 0.13357 C 0.24531 0.13264 0.24661 0.13148 0.24804 0.13056 C 0.24909 0.13009 0.25026 0.12986 0.2513 0.12917 C 0.25364 0.12755 0.25573 0.12523 0.25794 0.12338 C 0.25963 0.12176 0.2612 0.11991 0.26289 0.11898 C 0.26458 0.11806 0.26627 0.11713 0.26784 0.11597 C 0.275 0.11088 0.26679 0.11389 0.27851 0.10857 C 0.27969 0.1081 0.28073 0.10787 0.2819 0.10718 C 0.28737 0.1044 0.28112 0.10625 0.29088 0.10278 L 0.29505 0.10139 C 0.29896 0.1 0.30039 0.1 0.30416 0.09838 C 0.30625 0.09746 0.30846 0.0963 0.31067 0.0956 C 0.31211 0.09491 0.31341 0.09468 0.31484 0.09398 C 0.322 0.09051 0.31797 0.09144 0.32552 0.08681 C 0.32747 0.08542 0.32942 0.08496 0.33125 0.0838 C 0.33333 0.08241 0.33502 0.08033 0.33711 0.0794 C 0.33893 0.07847 0.34088 0.07847 0.34284 0.07801 C 0.35781 0.06898 0.33906 0.07963 0.35195 0.07361 C 0.35364 0.07269 0.35521 0.07153 0.3569 0.0706 C 0.35898 0.06945 0.36341 0.06759 0.36341 0.06759 C 0.3651 0.06621 0.36914 0.06227 0.37083 0.06181 C 0.37383 0.06088 0.37695 0.06088 0.37995 0.06042 C 0.38099 0.05926 0.38203 0.0581 0.3832 0.05741 C 0.38541 0.05602 0.38763 0.05556 0.38984 0.0544 C 0.39088 0.05394 0.39206 0.05371 0.3931 0.05301 C 0.39804 0.04954 0.39583 0.05093 0.39974 0.04861 C 0.40586 0.04121 0.39804 0.05 0.40547 0.04422 C 0.40638 0.04352 0.40703 0.0419 0.40794 0.04121 C 0.40924 0.04051 0.41067 0.04051 0.41211 0.03982 C 0.41289 0.03935 0.41367 0.03866 0.41458 0.03843 C 0.41914 0.03681 0.42786 0.03588 0.4319 0.03542 L 0.49362 0.03681 C 0.49479 0.03704 0.49596 0.0375 0.497 0.03843 C 0.49791 0.03912 0.49857 0.04051 0.49948 0.04121 C 0.50052 0.04213 0.50169 0.04213 0.50273 0.04283 C 0.50442 0.04375 0.50599 0.04468 0.50768 0.0456 C 0.50846 0.04607 0.50937 0.0463 0.51015 0.04722 C 0.51719 0.05556 0.50833 0.04537 0.5151 0.05162 C 0.51797 0.05417 0.51745 0.05509 0.52005 0.0588 C 0.52317 0.06366 0.52513 0.06366 0.52669 0.07199 L 0.52995 0.08959 L 0.53073 0.09398 L 0.53164 0.09838 C 0.5319 0.10371 0.53203 0.10926 0.53242 0.11459 C 0.53268 0.11852 0.53294 0.12246 0.5332 0.12616 C 0.53398 0.1382 0.53437 0.1544 0.53567 0.16574 C 0.53659 0.17315 0.53685 0.17523 0.53737 0.18334 C 0.53763 0.18866 0.53776 0.19422 0.53815 0.19954 C 0.53828 0.20139 0.5388 0.20347 0.53906 0.20533 C 0.53958 0.21019 0.53997 0.21528 0.54062 0.21991 C 0.54088 0.22199 0.54114 0.22384 0.54153 0.22593 C 0.54166 0.22732 0.54206 0.22871 0.54232 0.23033 C 0.54284 0.23426 0.54362 0.24236 0.54401 0.2463 C 0.54362 0.26783 0.54349 0.28935 0.5431 0.31088 C 0.54284 0.32616 0.54284 0.32408 0.54153 0.33426 C 0.54179 0.35278 0.54232 0.3713 0.54232 0.38982 C 0.54232 0.41181 0.54219 0.4338 0.54153 0.45579 C 0.5414 0.45903 0.54036 0.46181 0.53984 0.46459 C 0.53958 0.46621 0.53958 0.46783 0.53906 0.46898 L 0.53659 0.47477 C 0.5362 0.47639 0.53607 0.47801 0.53567 0.47917 C 0.53528 0.48079 0.5345 0.48195 0.53411 0.48357 C 0.53359 0.48542 0.53359 0.4875 0.5332 0.48959 C 0.53242 0.49445 0.53216 0.49468 0.53073 0.49977 C 0.53008 0.50602 0.52969 0.50926 0.52916 0.51597 C 0.52838 0.5257 0.52773 0.53704 0.52747 0.54676 C 0.52734 0.55255 0.52747 0.55834 0.52747 0.56435 L 0.52669 0.56435 " pathEditMode="relative" ptsTypes="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1505 L -0.00521 0.01505 C -0.00365 0.0213 -0.00183 0.02755 -0.00039 0.03403 C 0.00039 0.03727 0.00039 0.04097 0.0013 0.04422 C 0.00234 0.04792 0.00416 0.05093 0.00547 0.0544 C 0.0069 0.05834 0.00794 0.0625 0.0095 0.06621 C 0.01341 0.07477 0.01823 0.08218 0.02187 0.09121 C 0.02357 0.09491 0.02487 0.09931 0.02682 0.10278 C 0.02877 0.10625 0.03151 0.1081 0.03346 0.11158 C 0.03515 0.11459 0.0362 0.11852 0.03763 0.12176 C 0.03893 0.12477 0.04049 0.12755 0.04166 0.13056 C 0.04531 0.14028 0.04284 0.13797 0.04661 0.14676 C 0.04765 0.14884 0.04896 0.15047 0.05 0.15255 C 0.05117 0.15533 0.05208 0.15857 0.05325 0.16134 C 0.0539 0.16297 0.05495 0.16435 0.05573 0.16574 C 0.05768 0.16968 0.05937 0.17408 0.06146 0.17755 C 0.06614 0.18519 0.08151 0.19884 0.08372 0.20093 C 0.08672 0.20394 0.08945 0.20857 0.09284 0.20972 C 0.11732 0.21852 0.08255 0.20579 0.11094 0.21713 C 0.12331 0.22199 0.12344 0.2206 0.13567 0.22732 C 0.14479 0.23241 0.1539 0.23727 0.16289 0.24352 C 0.1763 0.25255 0.17734 0.25394 0.18841 0.25949 C 0.19062 0.26065 0.19284 0.26181 0.19505 0.2625 C 0.19713 0.2632 0.19935 0.26343 0.20156 0.26389 C 0.20403 0.26528 0.20638 0.26806 0.20898 0.26829 C 0.22526 0.26991 0.2414 0.26898 0.25768 0.26968 C 0.26015 0.26991 0.26263 0.27084 0.2651 0.2713 C 0.26732 0.27222 0.2694 0.27361 0.27161 0.27408 C 0.2763 0.27523 0.28099 0.275 0.28567 0.2757 C 0.28815 0.27593 0.29062 0.27662 0.2931 0.27709 C 0.29804 0.27963 0.30312 0.28125 0.30794 0.28449 C 0.31015 0.28588 0.31224 0.28773 0.31445 0.28889 C 0.31888 0.29097 0.32344 0.2919 0.32773 0.29468 C 0.32995 0.29607 0.33203 0.29769 0.33424 0.29908 C 0.3362 0.30023 0.33815 0.3007 0.3401 0.30209 C 0.34206 0.30324 0.34388 0.30509 0.34583 0.30648 C 0.34765 0.30764 0.34974 0.30834 0.35156 0.30926 C 0.35325 0.31019 0.35495 0.31134 0.35651 0.31227 C 0.36237 0.31922 0.35534 0.31019 0.36146 0.32107 C 0.3625 0.32269 0.3638 0.32361 0.36484 0.32547 C 0.36575 0.32709 0.36627 0.32963 0.36732 0.33125 C 0.36901 0.33449 0.37005 0.33426 0.37226 0.33565 C 0.37357 0.33658 0.375 0.33773 0.3763 0.33866 C 0.37799 0.33959 0.37956 0.34051 0.38125 0.34144 C 0.3832 0.34259 0.38515 0.34329 0.38711 0.34445 C 0.3888 0.3456 0.39023 0.34769 0.39192 0.34884 C 0.39297 0.34954 0.40039 0.35162 0.40104 0.35185 C 0.40911 0.35903 0.39896 0.35023 0.40846 0.35764 C 0.40963 0.35857 0.41067 0.35972 0.41172 0.36065 C 0.41601 0.36366 0.41614 0.3632 0.42005 0.36505 C 0.422 0.36597 0.42383 0.3669 0.42578 0.36783 C 0.42747 0.36875 0.42903 0.37014 0.43073 0.37084 C 0.43268 0.37153 0.43463 0.37176 0.43646 0.37222 C 0.43854 0.37292 0.44179 0.37408 0.44388 0.37523 C 0.44479 0.3757 0.44557 0.37616 0.44635 0.37662 C 0.44804 0.37894 0.45364 0.38727 0.45547 0.38843 L 0.45794 0.38982 C 0.45872 0.3919 0.45937 0.39398 0.46041 0.39584 C 0.46133 0.39746 0.46263 0.39861 0.46367 0.4 C 0.46458 0.40139 0.46536 0.40301 0.46614 0.4044 C 0.4664 0.40602 0.46666 0.40741 0.46706 0.4088 C 0.46745 0.41042 0.46823 0.41158 0.46862 0.4132 C 0.46914 0.41505 0.46914 0.41713 0.46953 0.41922 C 0.4694 0.4206 0.46836 0.43403 0.46784 0.43681 C 0.46745 0.43843 0.46666 0.43959 0.46614 0.44121 C 0.46719 0.46551 0.46706 0.45371 0.46706 0.47639 L 0.46706 0.47338 " pathEditMode="relative" ptsTypes="AAAAAAAA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0787 L -0.00703 0.00787 C -0.00677 0.01273 -0.00677 0.01759 -0.00625 0.02245 C -0.00521 0.03264 0.00026 0.0544 0.00195 0.05903 C 0.0039 0.06435 0.00586 0.06967 0.00768 0.07523 C 0.02057 0.11366 0.0026 0.06458 0.02174 0.11458 C 0.02721 0.1287 0.03242 0.14491 0.03984 0.15579 C 0.06237 0.18842 0.05208 0.17546 0.07448 0.20116 C 0.07591 0.20278 0.08971 0.21852 0.09179 0.22014 C 0.09427 0.22222 0.09674 0.22384 0.09922 0.22592 C 0.10286 0.22916 0.10625 0.23333 0.10989 0.23634 C 0.14609 0.26458 0.11575 0.24004 0.13294 0.25092 C 0.13502 0.25208 0.13685 0.25416 0.1388 0.25532 C 0.1401 0.25602 0.14674 0.25787 0.14778 0.25833 C 0.14896 0.25856 0.15 0.25926 0.15117 0.25972 C 0.15247 0.26018 0.1539 0.26065 0.15521 0.26111 C 0.16159 0.26018 0.16797 0.25972 0.17422 0.25833 C 0.18008 0.25694 0.1858 0.25486 0.19153 0.25231 C 0.19375 0.25139 0.19583 0.25 0.19804 0.24954 C 0.20325 0.24838 0.20859 0.24838 0.2138 0.24791 C 0.24258 0.24074 0.20195 0.25023 0.25169 0.24352 C 0.25651 0.24305 0.26028 0.23866 0.26484 0.23634 C 0.26732 0.23495 0.26979 0.23449 0.27226 0.23333 C 0.27474 0.23217 0.27721 0.22986 0.27969 0.22893 C 0.28216 0.22801 0.28463 0.22801 0.28711 0.22754 L 0.29375 0.22592 C 0.3026 0.22384 0.29622 0.22523 0.30442 0.22315 C 0.31328 0.2206 0.30703 0.22268 0.31432 0.22014 C 0.31758 0.22153 0.32148 0.22083 0.32422 0.22454 C 0.32708 0.22824 0.3276 0.22963 0.33073 0.23194 C 0.33463 0.23472 0.3362 0.23449 0.33984 0.23773 C 0.34127 0.23912 0.34271 0.24051 0.34401 0.24213 C 0.34583 0.24467 0.34844 0.25023 0.34974 0.25393 C 0.35039 0.25579 0.35078 0.25787 0.35143 0.25972 C 0.35221 0.26805 0.35247 0.27361 0.35469 0.28171 C 0.35573 0.28565 0.35664 0.28981 0.35794 0.29352 C 0.35859 0.29491 0.35911 0.29629 0.35963 0.29791 C 0.36028 0.29977 0.3608 0.30162 0.36133 0.3037 C 0.36159 0.30509 0.36159 0.30694 0.36211 0.3081 C 0.36302 0.30995 0.36432 0.31088 0.36536 0.3125 C 0.36653 0.31435 0.36758 0.31643 0.36875 0.31829 C 0.36966 0.32315 0.36953 0.32361 0.37122 0.32847 C 0.37161 0.33009 0.37239 0.33148 0.37278 0.33287 C 0.37317 0.33426 0.3733 0.33588 0.3737 0.33727 C 0.37409 0.33935 0.37474 0.34143 0.37526 0.34329 C 0.37578 0.34467 0.37656 0.34606 0.37695 0.34768 C 0.37734 0.34907 0.37734 0.35069 0.37773 0.35208 C 0.37838 0.35416 0.37955 0.35579 0.38021 0.35787 C 0.38138 0.36088 0.38203 0.36551 0.38359 0.36805 C 0.38424 0.36944 0.38515 0.37014 0.38607 0.37106 C 0.38659 0.37245 0.38724 0.37384 0.38763 0.37546 C 0.38802 0.37685 0.38802 0.37847 0.38854 0.37986 C 0.38945 0.38287 0.39179 0.38866 0.39179 0.38866 C 0.39205 0.39004 0.39219 0.39166 0.39258 0.39305 C 0.3931 0.39467 0.39388 0.39583 0.39427 0.39745 C 0.39466 0.3993 0.39479 0.40139 0.39505 0.40324 C 0.39596 0.40903 0.39583 0.40579 0.39583 0.40926 L 0.39583 0.40926 " pathEditMode="relative" ptsTypes="AA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44 L 0.00078 -0.0044 C 0.00208 -0.00833 0.00364 -0.01204 0.00482 -0.0162 C 0.0056 -0.01898 0.00586 -0.02222 0.00651 -0.025 C 0.00742 -0.02986 0.00846 -0.0338 0.00976 -0.03819 C 0.01054 -0.04074 0.01107 -0.04352 0.01224 -0.0456 C 0.01341 -0.04745 0.01497 -0.04838 0.0164 -0.05 C 0.01745 -0.05231 0.01836 -0.05509 0.01966 -0.05718 C 0.02083 -0.05926 0.02252 -0.06019 0.02383 -0.06157 C 0.03281 -0.07222 0.0263 -0.06597 0.0362 -0.07639 C 0.04192 -0.08241 0.05325 -0.09306 0.05846 -0.09537 C 0.06054 -0.0963 0.06289 -0.09722 0.06497 -0.09838 C 0.06745 -0.09954 0.06992 -0.10139 0.07239 -0.10278 C 0.07942 -0.10602 0.08073 -0.10579 0.08802 -0.10718 C 0.0914 -0.10856 0.09466 -0.10995 0.09791 -0.11157 C 0.10078 -0.11273 0.10338 -0.11505 0.10625 -0.11597 C 0.11497 -0.11852 0.12383 -0.11921 0.13255 -0.12176 C 0.13919 -0.12361 0.1457 -0.12685 0.15234 -0.12755 C 0.18698 -0.13125 0.16172 -0.12894 0.22825 -0.13194 C 0.24726 -0.13657 0.25482 -0.13889 0.27357 -0.14236 C 0.27708 -0.14282 0.2806 -0.14352 0.28424 -0.14375 L 0.35599 -0.14676 C 0.36159 -0.14769 0.36849 -0.14931 0.37409 -0.14954 C 0.38867 -0.15046 0.40325 -0.15046 0.41771 -0.15093 C 0.42825 -0.15046 0.43867 -0.15139 0.44909 -0.14954 C 0.45312 -0.14884 0.45677 -0.14537 0.46067 -0.14375 C 0.46406 -0.14213 0.46953 -0.13981 0.47304 -0.13796 C 0.47526 -0.13657 0.47734 -0.13472 0.47955 -0.13356 C 0.48177 -0.13218 0.48398 -0.13171 0.4862 -0.13056 C 0.48815 -0.1294 0.48997 -0.12731 0.49192 -0.12616 C 0.49544 -0.12384 0.49922 -0.12292 0.5026 -0.12037 C 0.50963 -0.11481 0.49948 -0.11944 0.50924 -0.11597 C 0.54909 -0.11759 0.53281 -0.11736 0.55781 -0.11736 L 0.55781 -0.11736 " pathEditMode="relative" ptsTypes="AAAAAAAAAAAAAAAAAAAAAAAAAAAAAAAAAA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21 0.49259 L 0.48021 0.49259 C 0.48984 0.45787 0.48203 0.48773 0.48672 0.46621 C 0.4875 0.46273 0.48854 0.45949 0.48919 0.45579 C 0.48997 0.45162 0.4901 0.44699 0.49088 0.44259 C 0.49765 0.40394 0.48932 0.45996 0.49492 0.42222 C 0.497 0.4081 0.49622 0.40787 0.49909 0.39861 C 0.50091 0.39283 0.50482 0.38102 0.50482 0.38102 C 0.50547 0.37732 0.50586 0.37315 0.50651 0.36945 C 0.50794 0.36088 0.50859 0.36204 0.51067 0.35324 C 0.51133 0.35047 0.51172 0.34746 0.51224 0.34445 C 0.51289 0.34097 0.51315 0.3375 0.51393 0.33426 C 0.51719 0.31991 0.51758 0.32338 0.51966 0.31227 C 0.52031 0.3088 0.5207 0.30533 0.52135 0.30209 C 0.52265 0.29468 0.52422 0.2875 0.52552 0.28009 C 0.52604 0.27662 0.52643 0.27315 0.52708 0.26968 C 0.52786 0.26621 0.52864 0.26297 0.52956 0.25949 C 0.5306 0.25556 0.53216 0.25185 0.53294 0.24769 C 0.53346 0.24491 0.53385 0.2419 0.5345 0.23889 C 0.53489 0.23727 0.53567 0.23611 0.5362 0.23449 C 0.53685 0.23264 0.53724 0.23056 0.53789 0.22871 C 0.53828 0.22709 0.53893 0.22593 0.53945 0.22431 C 0.5401 0.22246 0.54049 0.22037 0.54114 0.21852 C 0.54245 0.21482 0.54388 0.21181 0.54518 0.2081 C 0.54609 0.20579 0.54674 0.20324 0.54765 0.20093 C 0.5487 0.19838 0.55013 0.1963 0.55104 0.19352 C 0.55677 0.17685 0.55156 0.18681 0.55755 0.17454 C 0.55833 0.17292 0.55911 0.1713 0.56002 0.17014 C 0.56081 0.16922 0.56172 0.16922 0.5625 0.16875 C 0.56393 0.16667 0.56523 0.16459 0.56666 0.16273 C 0.56771 0.16158 0.56888 0.16065 0.56992 0.15996 C 0.57317 0.15741 0.57656 0.15486 0.57982 0.15255 C 0.58203 0.15116 0.58437 0.15 0.58646 0.14815 C 0.58841 0.14653 0.59023 0.14398 0.59219 0.14236 C 0.59635 0.13866 0.60026 0.13658 0.60456 0.13357 C 0.60651 0.13218 0.60833 0.13033 0.61028 0.12917 C 0.62122 0.12176 0.60898 0.13079 0.62109 0.12315 C 0.62304 0.12199 0.62487 0.11991 0.62682 0.11875 C 0.6306 0.11667 0.63463 0.11551 0.63841 0.11297 C 0.64062 0.11158 0.64271 0.10996 0.64492 0.10857 C 0.64687 0.10741 0.64883 0.10695 0.65078 0.10556 C 0.65273 0.1044 0.65456 0.10232 0.65651 0.10116 C 0.65885 0.1 0.66159 0.09977 0.66393 0.09838 C 0.67942 0.08866 0.6707 0.09236 0.68203 0.08357 C 0.68554 0.08102 0.68932 0.0794 0.69271 0.07639 C 0.69622 0.07315 0.69974 0.06991 0.70351 0.06759 C 0.70534 0.06644 0.70742 0.06597 0.70924 0.06459 C 0.72864 0.05116 0.71614 0.05903 0.72903 0.04861 C 0.73281 0.04537 0.73672 0.04259 0.74049 0.03982 C 0.74245 0.0382 0.7444 0.03658 0.74635 0.03542 C 0.74857 0.0338 0.75078 0.03264 0.75286 0.03102 C 0.75495 0.02917 0.75664 0.02662 0.75872 0.025 C 0.76054 0.02361 0.7625 0.02315 0.76445 0.02222 C 0.76666 0.02084 0.76888 0.01945 0.77109 0.01783 C 0.77213 0.0169 0.77331 0.01621 0.77435 0.01482 C 0.79192 -0.00879 0.76458 0.02477 0.78099 0.00463 C 0.78099 0.0044 0.78867 -0.00463 0.79088 -0.00717 C 0.79166 -0.0081 0.79245 -0.00903 0.79336 -0.01018 L 0.79661 -0.01458 C 0.79713 -0.01643 0.79765 -0.01852 0.79831 -0.02037 C 0.7987 -0.02199 0.79948 -0.02315 0.79987 -0.02477 C 0.80026 -0.02616 0.80039 -0.02778 0.80078 -0.02916 C 0.80013 -0.03495 0.8 -0.04097 0.79909 -0.04676 C 0.7987 -0.04907 0.79752 -0.05069 0.79661 -0.05254 C 0.79101 -0.06389 0.79518 -0.05347 0.79166 -0.06296 C 0.7914 -0.06435 0.79101 -0.06574 0.79088 -0.06736 C 0.79023 -0.07106 0.78919 -0.07893 0.78919 -0.07893 C 0.78945 -0.08287 0.78958 -0.0868 0.78997 -0.09074 C 0.79101 -0.10046 0.79088 -0.09074 0.79088 -0.09791 L 0.79088 -0.09791 " pathEditMode="relative" ptsTypes="AAAAAAAAAAAAAAAAAAAAAAAAAAAA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3" grpId="0" animBg="1"/>
      <p:bldP spid="27" grpId="0" animBg="1"/>
      <p:bldP spid="38" grpId="0" animBg="1"/>
      <p:bldP spid="40" grpId="0"/>
      <p:bldP spid="7" grpId="0"/>
      <p:bldP spid="42" grpId="0"/>
      <p:bldP spid="43" grpId="0"/>
      <p:bldP spid="44" grpId="0"/>
      <p:bldP spid="45" grpId="0"/>
      <p:bldP spid="46" grpId="0"/>
      <p:bldP spid="8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EEF9FE-AE2E-4953-B959-D530657DD363}"/>
              </a:ext>
            </a:extLst>
          </p:cNvPr>
          <p:cNvSpPr txBox="1"/>
          <p:nvPr/>
        </p:nvSpPr>
        <p:spPr>
          <a:xfrm>
            <a:off x="43544" y="0"/>
            <a:ext cx="44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leetcode02</a:t>
            </a:r>
            <a:endParaRPr lang="zh-CN" altLang="en-US" sz="3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8D6F34-1B43-4F46-89BD-608AA58F0EA1}"/>
              </a:ext>
            </a:extLst>
          </p:cNvPr>
          <p:cNvSpPr/>
          <p:nvPr/>
        </p:nvSpPr>
        <p:spPr>
          <a:xfrm>
            <a:off x="401934" y="2190541"/>
            <a:ext cx="643095" cy="40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dummy</a:t>
            </a:r>
            <a:endParaRPr lang="zh-CN" altLang="en-US" sz="105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304321-23B2-4C2B-A035-2D7CD8499AA9}"/>
              </a:ext>
            </a:extLst>
          </p:cNvPr>
          <p:cNvSpPr/>
          <p:nvPr/>
        </p:nvSpPr>
        <p:spPr>
          <a:xfrm>
            <a:off x="1045029" y="2190541"/>
            <a:ext cx="643094" cy="40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next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0E2462-DF52-42E8-88F2-76A19086B7F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23482" y="1316334"/>
            <a:ext cx="0" cy="87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F1A13DE-EE8C-4DA4-8A60-DAE612259B6E}"/>
              </a:ext>
            </a:extLst>
          </p:cNvPr>
          <p:cNvSpPr txBox="1"/>
          <p:nvPr/>
        </p:nvSpPr>
        <p:spPr>
          <a:xfrm>
            <a:off x="401934" y="977780"/>
            <a:ext cx="200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current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7DA7A7-7415-4B7C-8B97-47511D6A355C}"/>
              </a:ext>
            </a:extLst>
          </p:cNvPr>
          <p:cNvSpPr txBox="1"/>
          <p:nvPr/>
        </p:nvSpPr>
        <p:spPr>
          <a:xfrm>
            <a:off x="1688123" y="731559"/>
            <a:ext cx="356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如何来确定这个是指针呢？通过引用来完成的，如类 </a:t>
            </a:r>
            <a:r>
              <a:rPr lang="en-US" altLang="zh-CN" sz="1600" dirty="0"/>
              <a:t>a=new </a:t>
            </a:r>
            <a:r>
              <a:rPr lang="zh-CN" altLang="en-US" sz="1600" dirty="0"/>
              <a:t>类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2D2632F-B2C7-4B7C-856E-B6C7CD36060D}"/>
              </a:ext>
            </a:extLst>
          </p:cNvPr>
          <p:cNvSpPr/>
          <p:nvPr/>
        </p:nvSpPr>
        <p:spPr>
          <a:xfrm>
            <a:off x="2331218" y="2190541"/>
            <a:ext cx="643095" cy="40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val</a:t>
            </a:r>
            <a:endParaRPr lang="zh-CN" altLang="en-US" sz="105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023A32B-15B2-4D6B-A008-43458025DE88}"/>
              </a:ext>
            </a:extLst>
          </p:cNvPr>
          <p:cNvSpPr/>
          <p:nvPr/>
        </p:nvSpPr>
        <p:spPr>
          <a:xfrm>
            <a:off x="2974313" y="2190541"/>
            <a:ext cx="643094" cy="401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next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259F5D-2B7A-47CA-A427-E8396897F602}"/>
              </a:ext>
            </a:extLst>
          </p:cNvPr>
          <p:cNvSpPr txBox="1"/>
          <p:nvPr/>
        </p:nvSpPr>
        <p:spPr>
          <a:xfrm>
            <a:off x="401933" y="2963968"/>
            <a:ext cx="3446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如何连接，使用</a:t>
            </a:r>
            <a:r>
              <a:rPr lang="en-US" altLang="zh-CN" sz="1600" dirty="0"/>
              <a:t>next</a:t>
            </a:r>
            <a:r>
              <a:rPr lang="zh-CN" altLang="en-US" sz="1600" dirty="0"/>
              <a:t>域，</a:t>
            </a:r>
            <a:r>
              <a:rPr lang="en-US" altLang="zh-CN" sz="1600" dirty="0" err="1"/>
              <a:t>current.next</a:t>
            </a:r>
            <a:r>
              <a:rPr lang="en-US" altLang="zh-CN" sz="1600" dirty="0"/>
              <a:t>=</a:t>
            </a:r>
            <a:r>
              <a:rPr lang="en-US" altLang="zh-CN" sz="1600" dirty="0" err="1"/>
              <a:t>val</a:t>
            </a:r>
            <a:r>
              <a:rPr lang="zh-CN" altLang="en-US" sz="1600" dirty="0"/>
              <a:t>，为什么是这样，而不是</a:t>
            </a:r>
            <a:r>
              <a:rPr lang="en-US" altLang="zh-CN" b="1" dirty="0" err="1">
                <a:solidFill>
                  <a:srgbClr val="FF0000"/>
                </a:solidFill>
              </a:rPr>
              <a:t>val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current.next</a:t>
            </a:r>
            <a:r>
              <a:rPr lang="zh-CN" altLang="en-US" sz="1600" dirty="0"/>
              <a:t>？原因在于这个是一个</a:t>
            </a:r>
            <a:r>
              <a:rPr lang="zh-CN" altLang="en-US" b="1" dirty="0">
                <a:solidFill>
                  <a:srgbClr val="7030A0"/>
                </a:solidFill>
              </a:rPr>
              <a:t>引用</a:t>
            </a:r>
            <a:r>
              <a:rPr lang="zh-CN" altLang="en-US" sz="1600" dirty="0"/>
              <a:t>，需要变量</a:t>
            </a:r>
            <a:r>
              <a:rPr lang="en-US" altLang="zh-CN" sz="1600" dirty="0"/>
              <a:t>=</a:t>
            </a:r>
            <a:r>
              <a:rPr lang="zh-CN" altLang="en-US" sz="1600" dirty="0"/>
              <a:t>类才可以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FE74D9B-3C55-4100-9B9E-4634287CAB74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1688123" y="2391508"/>
            <a:ext cx="64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9D2AF4A-889C-47B3-BBC4-6B6D75D1C5EC}"/>
              </a:ext>
            </a:extLst>
          </p:cNvPr>
          <p:cNvSpPr txBox="1"/>
          <p:nvPr/>
        </p:nvSpPr>
        <p:spPr>
          <a:xfrm>
            <a:off x="321546" y="4508178"/>
            <a:ext cx="3295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如何移动指针？</a:t>
            </a:r>
            <a:endParaRPr lang="en-US" altLang="zh-CN" sz="1600" dirty="0"/>
          </a:p>
          <a:p>
            <a:r>
              <a:rPr lang="zh-CN" altLang="en-US" sz="1600" dirty="0"/>
              <a:t>因为</a:t>
            </a:r>
            <a:r>
              <a:rPr lang="en-US" altLang="zh-CN" sz="1600" dirty="0" err="1"/>
              <a:t>current.next</a:t>
            </a:r>
            <a:r>
              <a:rPr lang="en-US" altLang="zh-CN" sz="1600" dirty="0"/>
              <a:t>=</a:t>
            </a:r>
            <a:r>
              <a:rPr lang="en-US" altLang="zh-CN" sz="1600" dirty="0" err="1"/>
              <a:t>val</a:t>
            </a:r>
            <a:r>
              <a:rPr lang="zh-CN" altLang="en-US" sz="1600" dirty="0"/>
              <a:t>，那么就可以直接</a:t>
            </a:r>
            <a:r>
              <a:rPr lang="en-US" altLang="zh-CN" sz="1600" dirty="0"/>
              <a:t>current=</a:t>
            </a:r>
            <a:r>
              <a:rPr lang="en-US" altLang="zh-CN" sz="1600" dirty="0" err="1"/>
              <a:t>current.next</a:t>
            </a:r>
            <a:r>
              <a:rPr lang="zh-CN" altLang="en-US" sz="1600" dirty="0"/>
              <a:t>就可以了（因为这两者不是引用关系）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21867BD-25D8-400F-AFBC-75F8B5B078D3}"/>
              </a:ext>
            </a:extLst>
          </p:cNvPr>
          <p:cNvSpPr txBox="1"/>
          <p:nvPr/>
        </p:nvSpPr>
        <p:spPr>
          <a:xfrm>
            <a:off x="4170064" y="1855991"/>
            <a:ext cx="344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先创建了一个</a:t>
            </a:r>
            <a:r>
              <a:rPr lang="en-US" altLang="zh-CN" sz="1600" dirty="0" err="1"/>
              <a:t>val</a:t>
            </a:r>
            <a:r>
              <a:rPr lang="zh-CN" altLang="en-US" sz="1600" dirty="0"/>
              <a:t>节点，然后怎么链接呢？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AF0F46B-BDF6-4EE3-B9E1-C0D10DD309D6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2652766" y="1625748"/>
            <a:ext cx="118928" cy="56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2DB4AEB-E8F3-4876-9C8F-43495CDAFD9C}"/>
              </a:ext>
            </a:extLst>
          </p:cNvPr>
          <p:cNvSpPr txBox="1"/>
          <p:nvPr/>
        </p:nvSpPr>
        <p:spPr>
          <a:xfrm>
            <a:off x="2450145" y="1287194"/>
            <a:ext cx="200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current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9" grpId="0"/>
      <p:bldP spid="30" grpId="0"/>
      <p:bldP spid="31" grpId="0" animBg="1"/>
      <p:bldP spid="32" grpId="0" animBg="1"/>
      <p:bldP spid="37" grpId="0"/>
      <p:bldP spid="41" grpId="0"/>
      <p:bldP spid="48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EEF9FE-AE2E-4953-B959-D530657DD363}"/>
              </a:ext>
            </a:extLst>
          </p:cNvPr>
          <p:cNvSpPr txBox="1"/>
          <p:nvPr/>
        </p:nvSpPr>
        <p:spPr>
          <a:xfrm>
            <a:off x="43544" y="0"/>
            <a:ext cx="44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leetcode04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6829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255</Words>
  <Application>Microsoft Office PowerPoint</Application>
  <PresentationFormat>宽屏</PresentationFormat>
  <Paragraphs>36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浩然</dc:creator>
  <cp:lastModifiedBy>浩然</cp:lastModifiedBy>
  <cp:revision>39</cp:revision>
  <dcterms:created xsi:type="dcterms:W3CDTF">2020-04-13T12:41:41Z</dcterms:created>
  <dcterms:modified xsi:type="dcterms:W3CDTF">2020-05-25T08:53:25Z</dcterms:modified>
</cp:coreProperties>
</file>