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59" r:id="rId2"/>
    <p:sldId id="460" r:id="rId3"/>
    <p:sldId id="471" r:id="rId4"/>
    <p:sldId id="473" r:id="rId5"/>
    <p:sldId id="385" r:id="rId6"/>
    <p:sldId id="302" r:id="rId7"/>
    <p:sldId id="340" r:id="rId8"/>
    <p:sldId id="341" r:id="rId9"/>
    <p:sldId id="342" r:id="rId10"/>
    <p:sldId id="343" r:id="rId11"/>
    <p:sldId id="344" r:id="rId12"/>
    <p:sldId id="345" r:id="rId13"/>
    <p:sldId id="386" r:id="rId14"/>
    <p:sldId id="347" r:id="rId15"/>
    <p:sldId id="387" r:id="rId16"/>
    <p:sldId id="388" r:id="rId17"/>
    <p:sldId id="389" r:id="rId18"/>
    <p:sldId id="490" r:id="rId19"/>
    <p:sldId id="491" r:id="rId20"/>
    <p:sldId id="492" r:id="rId21"/>
    <p:sldId id="476" r:id="rId22"/>
    <p:sldId id="478" r:id="rId23"/>
    <p:sldId id="479" r:id="rId24"/>
    <p:sldId id="474" r:id="rId25"/>
    <p:sldId id="483" r:id="rId26"/>
    <p:sldId id="484" r:id="rId27"/>
    <p:sldId id="485" r:id="rId28"/>
    <p:sldId id="480" r:id="rId29"/>
    <p:sldId id="481" r:id="rId30"/>
    <p:sldId id="486" r:id="rId31"/>
    <p:sldId id="487" r:id="rId32"/>
    <p:sldId id="488" r:id="rId33"/>
    <p:sldId id="489" r:id="rId34"/>
    <p:sldId id="472" r:id="rId35"/>
    <p:sldId id="257" r:id="rId36"/>
    <p:sldId id="462" r:id="rId37"/>
    <p:sldId id="394" r:id="rId38"/>
    <p:sldId id="463" r:id="rId39"/>
    <p:sldId id="464" r:id="rId40"/>
    <p:sldId id="465" r:id="rId41"/>
    <p:sldId id="466" r:id="rId42"/>
    <p:sldId id="395" r:id="rId43"/>
    <p:sldId id="467" r:id="rId44"/>
    <p:sldId id="468" r:id="rId45"/>
    <p:sldId id="469" r:id="rId46"/>
    <p:sldId id="470" r:id="rId47"/>
    <p:sldId id="396" r:id="rId48"/>
    <p:sldId id="390" r:id="rId49"/>
    <p:sldId id="391" r:id="rId50"/>
    <p:sldId id="353" r:id="rId51"/>
    <p:sldId id="392" r:id="rId52"/>
    <p:sldId id="355" r:id="rId53"/>
    <p:sldId id="393" r:id="rId54"/>
    <p:sldId id="358" r:id="rId55"/>
    <p:sldId id="359" r:id="rId56"/>
    <p:sldId id="360" r:id="rId57"/>
    <p:sldId id="361" r:id="rId58"/>
    <p:sldId id="362" r:id="rId59"/>
    <p:sldId id="363" r:id="rId60"/>
    <p:sldId id="364" r:id="rId61"/>
    <p:sldId id="475" r:id="rId62"/>
    <p:sldId id="493" r:id="rId63"/>
    <p:sldId id="494" r:id="rId64"/>
    <p:sldId id="495" r:id="rId65"/>
    <p:sldId id="497" r:id="rId66"/>
    <p:sldId id="498" r:id="rId67"/>
    <p:sldId id="45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9A53-6FCB-40B5-A88C-2DDBD9DCB947}" v="122" dt="2025-03-16T13:37:11.945"/>
    <p1510:client id="{83AAB40C-3A86-455A-AE60-481D1151E884}" v="152" dt="2025-03-16T04:40:40.593"/>
    <p1510:client id="{E52AA410-ABEA-46F3-959C-5A917D3090A4}" v="133" dt="2025-03-16T02:14:34.55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76729" autoAdjust="0"/>
  </p:normalViewPr>
  <p:slideViewPr>
    <p:cSldViewPr snapToGrid="0">
      <p:cViewPr varScale="1">
        <p:scale>
          <a:sx n="67" d="100"/>
          <a:sy n="67" d="100"/>
        </p:scale>
        <p:origin x="105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yung Kim" userId="59e95d7ed8e5c4f4" providerId="LiveId" clId="{83AAB40C-3A86-455A-AE60-481D1151E884}"/>
    <pc:docChg chg="undo redo custSel addSld delSld modSld modMainMaster">
      <pc:chgData name="Changhyung Kim" userId="59e95d7ed8e5c4f4" providerId="LiveId" clId="{83AAB40C-3A86-455A-AE60-481D1151E884}" dt="2025-03-16T04:41:02.161" v="1596" actId="6549"/>
      <pc:docMkLst>
        <pc:docMk/>
      </pc:docMkLst>
      <pc:sldChg chg="modSp mod modNotesTx">
        <pc:chgData name="Changhyung Kim" userId="59e95d7ed8e5c4f4" providerId="LiveId" clId="{83AAB40C-3A86-455A-AE60-481D1151E884}" dt="2025-03-16T03:51:18.996" v="1194" actId="404"/>
        <pc:sldMkLst>
          <pc:docMk/>
          <pc:sldMk cId="1136888500" sldId="257"/>
        </pc:sldMkLst>
        <pc:spChg chg="mod">
          <ac:chgData name="Changhyung Kim" userId="59e95d7ed8e5c4f4" providerId="LiveId" clId="{83AAB40C-3A86-455A-AE60-481D1151E884}" dt="2025-03-16T03:04:37.335" v="931" actId="20577"/>
          <ac:spMkLst>
            <pc:docMk/>
            <pc:sldMk cId="1136888500" sldId="257"/>
            <ac:spMk id="3074" creationId="{E732E8F9-034D-3843-9F6E-24F0AFBC5B57}"/>
          </ac:spMkLst>
        </pc:spChg>
        <pc:spChg chg="mod">
          <ac:chgData name="Changhyung Kim" userId="59e95d7ed8e5c4f4" providerId="LiveId" clId="{83AAB40C-3A86-455A-AE60-481D1151E884}" dt="2025-03-16T03:51:18.996" v="1194" actId="404"/>
          <ac:spMkLst>
            <pc:docMk/>
            <pc:sldMk cId="1136888500" sldId="257"/>
            <ac:spMk id="3075" creationId="{18893A3C-ECEB-EB40-AC7D-88BE5EA3D727}"/>
          </ac:spMkLst>
        </pc:spChg>
      </pc:sldChg>
      <pc:sldChg chg="del">
        <pc:chgData name="Changhyung Kim" userId="59e95d7ed8e5c4f4" providerId="LiveId" clId="{83AAB40C-3A86-455A-AE60-481D1151E884}" dt="2025-03-16T03:51:28.815" v="1195" actId="47"/>
        <pc:sldMkLst>
          <pc:docMk/>
          <pc:sldMk cId="697946576" sldId="337"/>
        </pc:sldMkLst>
      </pc:sldChg>
      <pc:sldChg chg="modSp mod">
        <pc:chgData name="Changhyung Kim" userId="59e95d7ed8e5c4f4" providerId="LiveId" clId="{83AAB40C-3A86-455A-AE60-481D1151E884}" dt="2025-03-16T03:05:25.130" v="940" actId="20577"/>
        <pc:sldMkLst>
          <pc:docMk/>
          <pc:sldMk cId="2412115623" sldId="340"/>
        </pc:sldMkLst>
        <pc:spChg chg="mod">
          <ac:chgData name="Changhyung Kim" userId="59e95d7ed8e5c4f4" providerId="LiveId" clId="{83AAB40C-3A86-455A-AE60-481D1151E884}" dt="2025-03-16T03:05:25.130" v="940" actId="20577"/>
          <ac:spMkLst>
            <pc:docMk/>
            <pc:sldMk cId="2412115623" sldId="340"/>
            <ac:spMk id="29699" creationId="{52EB3C3E-30C4-4EFE-A0AE-51FDB62B17F2}"/>
          </ac:spMkLst>
        </pc:spChg>
      </pc:sldChg>
      <pc:sldChg chg="modSp mod">
        <pc:chgData name="Changhyung Kim" userId="59e95d7ed8e5c4f4" providerId="LiveId" clId="{83AAB40C-3A86-455A-AE60-481D1151E884}" dt="2025-03-16T02:32:34.997" v="866" actId="20577"/>
        <pc:sldMkLst>
          <pc:docMk/>
          <pc:sldMk cId="207893213" sldId="344"/>
        </pc:sldMkLst>
        <pc:graphicFrameChg chg="mod modGraphic">
          <ac:chgData name="Changhyung Kim" userId="59e95d7ed8e5c4f4" providerId="LiveId" clId="{83AAB40C-3A86-455A-AE60-481D1151E884}" dt="2025-03-16T02:32:34.997" v="866" actId="20577"/>
          <ac:graphicFrameMkLst>
            <pc:docMk/>
            <pc:sldMk cId="207893213" sldId="344"/>
            <ac:graphicFrameMk id="5" creationId="{6A752DDA-399C-4F42-94D5-CC805C1D0039}"/>
          </ac:graphicFrameMkLst>
        </pc:graphicFrameChg>
      </pc:sldChg>
      <pc:sldChg chg="modSp mod">
        <pc:chgData name="Changhyung Kim" userId="59e95d7ed8e5c4f4" providerId="LiveId" clId="{83AAB40C-3A86-455A-AE60-481D1151E884}" dt="2025-03-16T02:33:18.420" v="873" actId="113"/>
        <pc:sldMkLst>
          <pc:docMk/>
          <pc:sldMk cId="3720237297" sldId="345"/>
        </pc:sldMkLst>
        <pc:graphicFrameChg chg="mod">
          <ac:chgData name="Changhyung Kim" userId="59e95d7ed8e5c4f4" providerId="LiveId" clId="{83AAB40C-3A86-455A-AE60-481D1151E884}" dt="2025-03-16T02:33:18.420" v="873" actId="113"/>
          <ac:graphicFrameMkLst>
            <pc:docMk/>
            <pc:sldMk cId="3720237297" sldId="345"/>
            <ac:graphicFrameMk id="5" creationId="{4F3C109D-6041-4682-A779-3C00BDD4CBF8}"/>
          </ac:graphicFrameMkLst>
        </pc:graphicFrameChg>
      </pc:sldChg>
      <pc:sldChg chg="addSp modSp mod modNotesTx">
        <pc:chgData name="Changhyung Kim" userId="59e95d7ed8e5c4f4" providerId="LiveId" clId="{83AAB40C-3A86-455A-AE60-481D1151E884}" dt="2025-03-16T03:48:24.891" v="1143" actId="20577"/>
        <pc:sldMkLst>
          <pc:docMk/>
          <pc:sldMk cId="1754013361" sldId="347"/>
        </pc:sldMkLst>
        <pc:spChg chg="add">
          <ac:chgData name="Changhyung Kim" userId="59e95d7ed8e5c4f4" providerId="LiveId" clId="{83AAB40C-3A86-455A-AE60-481D1151E884}" dt="2025-03-16T03:46:40.082" v="1003"/>
          <ac:spMkLst>
            <pc:docMk/>
            <pc:sldMk cId="1754013361" sldId="347"/>
            <ac:spMk id="2" creationId="{4E48C19D-9DE9-700C-70ED-09CBBE8697C7}"/>
          </ac:spMkLst>
        </pc:spChg>
        <pc:spChg chg="add">
          <ac:chgData name="Changhyung Kim" userId="59e95d7ed8e5c4f4" providerId="LiveId" clId="{83AAB40C-3A86-455A-AE60-481D1151E884}" dt="2025-03-16T03:46:43.724" v="1004"/>
          <ac:spMkLst>
            <pc:docMk/>
            <pc:sldMk cId="1754013361" sldId="347"/>
            <ac:spMk id="3" creationId="{CB7F2A72-9B5C-1402-1524-46FE42EAE336}"/>
          </ac:spMkLst>
        </pc:spChg>
        <pc:spChg chg="mod">
          <ac:chgData name="Changhyung Kim" userId="59e95d7ed8e5c4f4" providerId="LiveId" clId="{83AAB40C-3A86-455A-AE60-481D1151E884}" dt="2025-03-16T03:47:10.848" v="1024" actId="20577"/>
          <ac:spMkLst>
            <pc:docMk/>
            <pc:sldMk cId="1754013361" sldId="347"/>
            <ac:spMk id="29699" creationId="{52EB3C3E-30C4-4EFE-A0AE-51FDB62B17F2}"/>
          </ac:spMkLst>
        </pc:spChg>
        <pc:graphicFrameChg chg="mod modGraphic">
          <ac:chgData name="Changhyung Kim" userId="59e95d7ed8e5c4f4" providerId="LiveId" clId="{83AAB40C-3A86-455A-AE60-481D1151E884}" dt="2025-03-16T03:46:06.153" v="1002"/>
          <ac:graphicFrameMkLst>
            <pc:docMk/>
            <pc:sldMk cId="1754013361" sldId="347"/>
            <ac:graphicFrameMk id="23" creationId="{64A3B97D-0C37-42EA-B75A-F3A486DF2755}"/>
          </ac:graphicFrameMkLst>
        </pc:graphicFrameChg>
      </pc:sldChg>
      <pc:sldChg chg="modSp mod modNotesTx">
        <pc:chgData name="Changhyung Kim" userId="59e95d7ed8e5c4f4" providerId="LiveId" clId="{83AAB40C-3A86-455A-AE60-481D1151E884}" dt="2025-03-16T04:29:29.092" v="1466"/>
        <pc:sldMkLst>
          <pc:docMk/>
          <pc:sldMk cId="3160374093" sldId="353"/>
        </pc:sldMkLst>
        <pc:spChg chg="mod">
          <ac:chgData name="Changhyung Kim" userId="59e95d7ed8e5c4f4" providerId="LiveId" clId="{83AAB40C-3A86-455A-AE60-481D1151E884}" dt="2025-03-16T04:29:11.387" v="1465" actId="403"/>
          <ac:spMkLst>
            <pc:docMk/>
            <pc:sldMk cId="3160374093" sldId="353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31:12.044" v="1480"/>
        <pc:sldMkLst>
          <pc:docMk/>
          <pc:sldMk cId="3236044402" sldId="355"/>
        </pc:sldMkLst>
        <pc:spChg chg="mod">
          <ac:chgData name="Changhyung Kim" userId="59e95d7ed8e5c4f4" providerId="LiveId" clId="{83AAB40C-3A86-455A-AE60-481D1151E884}" dt="2025-03-16T04:30:52.124" v="1479" actId="2711"/>
          <ac:spMkLst>
            <pc:docMk/>
            <pc:sldMk cId="3236044402" sldId="355"/>
            <ac:spMk id="29699" creationId="{52EB3C3E-30C4-4EFE-A0AE-51FDB62B17F2}"/>
          </ac:spMkLst>
        </pc:spChg>
      </pc:sldChg>
      <pc:sldChg chg="modSp modNotesTx">
        <pc:chgData name="Changhyung Kim" userId="59e95d7ed8e5c4f4" providerId="LiveId" clId="{83AAB40C-3A86-455A-AE60-481D1151E884}" dt="2025-03-16T04:34:50.607" v="1527" actId="20577"/>
        <pc:sldMkLst>
          <pc:docMk/>
          <pc:sldMk cId="223639523" sldId="358"/>
        </pc:sldMkLst>
        <pc:graphicFrameChg chg="mod">
          <ac:chgData name="Changhyung Kim" userId="59e95d7ed8e5c4f4" providerId="LiveId" clId="{83AAB40C-3A86-455A-AE60-481D1151E884}" dt="2025-03-16T04:34:50.607" v="1527" actId="20577"/>
          <ac:graphicFrameMkLst>
            <pc:docMk/>
            <pc:sldMk cId="223639523" sldId="358"/>
            <ac:graphicFrameMk id="6" creationId="{28B6BEA3-C47E-4150-8CD5-E957C06D3489}"/>
          </ac:graphicFrameMkLst>
        </pc:graphicFrameChg>
      </pc:sldChg>
      <pc:sldChg chg="modSp mod modNotesTx">
        <pc:chgData name="Changhyung Kim" userId="59e95d7ed8e5c4f4" providerId="LiveId" clId="{83AAB40C-3A86-455A-AE60-481D1151E884}" dt="2025-03-16T04:37:06.830" v="1541" actId="20577"/>
        <pc:sldMkLst>
          <pc:docMk/>
          <pc:sldMk cId="227170852" sldId="359"/>
        </pc:sldMkLst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9" creationId="{7EC583E1-2EBF-4202-8DB1-B8C229DA16E1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12" creationId="{B2E26548-1328-4DB8-9597-5E637531FBAE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13" creationId="{8DAF9885-85E6-4480-BBDD-855A416F7760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14" creationId="{4F867921-97E4-46B9-8C07-B587D1F0C19A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16" creationId="{F0A01CB6-14DA-4DF4-87E6-B30EF55B40F0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20" creationId="{26EF543A-DCC6-4077-BF04-D66F0471E2F8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30" creationId="{E5C8B435-0969-41B8-A7F1-FB6FF321686B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31" creationId="{7224E06C-BC70-48DC-8FF7-0FF8671BDCEA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36" creationId="{94FAC70D-4ACD-4968-922C-AD010277527A}"/>
          </ac:spMkLst>
        </pc:spChg>
        <pc:spChg chg="mod">
          <ac:chgData name="Changhyung Kim" userId="59e95d7ed8e5c4f4" providerId="LiveId" clId="{83AAB40C-3A86-455A-AE60-481D1151E884}" dt="2025-03-16T04:36:25.611" v="1537" actId="1076"/>
          <ac:spMkLst>
            <pc:docMk/>
            <pc:sldMk cId="227170852" sldId="359"/>
            <ac:spMk id="37" creationId="{2F901AFF-9512-4D93-BF5E-8EF5F664FB9F}"/>
          </ac:spMkLst>
        </pc:spChg>
        <pc:spChg chg="mod">
          <ac:chgData name="Changhyung Kim" userId="59e95d7ed8e5c4f4" providerId="LiveId" clId="{83AAB40C-3A86-455A-AE60-481D1151E884}" dt="2025-03-16T04:36:16.340" v="1536" actId="14100"/>
          <ac:spMkLst>
            <pc:docMk/>
            <pc:sldMk cId="227170852" sldId="359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39:28.315" v="1558" actId="20577"/>
        <pc:sldMkLst>
          <pc:docMk/>
          <pc:sldMk cId="3404950653" sldId="360"/>
        </pc:sldMkLst>
        <pc:spChg chg="mod">
          <ac:chgData name="Changhyung Kim" userId="59e95d7ed8e5c4f4" providerId="LiveId" clId="{83AAB40C-3A86-455A-AE60-481D1151E884}" dt="2025-03-16T04:38:46.540" v="1555"/>
          <ac:spMkLst>
            <pc:docMk/>
            <pc:sldMk cId="3404950653" sldId="360"/>
            <ac:spMk id="29699" creationId="{52EB3C3E-30C4-4EFE-A0AE-51FDB62B17F2}"/>
          </ac:spMkLst>
        </pc:spChg>
      </pc:sldChg>
      <pc:sldChg chg="del">
        <pc:chgData name="Changhyung Kim" userId="59e95d7ed8e5c4f4" providerId="LiveId" clId="{83AAB40C-3A86-455A-AE60-481D1151E884}" dt="2025-03-16T04:40:24.477" v="1559" actId="47"/>
        <pc:sldMkLst>
          <pc:docMk/>
          <pc:sldMk cId="979011859" sldId="361"/>
        </pc:sldMkLst>
      </pc:sldChg>
      <pc:sldChg chg="del">
        <pc:chgData name="Changhyung Kim" userId="59e95d7ed8e5c4f4" providerId="LiveId" clId="{83AAB40C-3A86-455A-AE60-481D1151E884}" dt="2025-03-16T04:40:24.477" v="1559" actId="47"/>
        <pc:sldMkLst>
          <pc:docMk/>
          <pc:sldMk cId="1632313199" sldId="362"/>
        </pc:sldMkLst>
      </pc:sldChg>
      <pc:sldChg chg="del">
        <pc:chgData name="Changhyung Kim" userId="59e95d7ed8e5c4f4" providerId="LiveId" clId="{83AAB40C-3A86-455A-AE60-481D1151E884}" dt="2025-03-16T04:40:24.477" v="1559" actId="47"/>
        <pc:sldMkLst>
          <pc:docMk/>
          <pc:sldMk cId="2711480670" sldId="363"/>
        </pc:sldMkLst>
      </pc:sldChg>
      <pc:sldChg chg="del">
        <pc:chgData name="Changhyung Kim" userId="59e95d7ed8e5c4f4" providerId="LiveId" clId="{83AAB40C-3A86-455A-AE60-481D1151E884}" dt="2025-03-16T04:40:24.477" v="1559" actId="47"/>
        <pc:sldMkLst>
          <pc:docMk/>
          <pc:sldMk cId="2049130416" sldId="364"/>
        </pc:sldMkLst>
      </pc:sldChg>
      <pc:sldChg chg="modSp mod">
        <pc:chgData name="Changhyung Kim" userId="59e95d7ed8e5c4f4" providerId="LiveId" clId="{83AAB40C-3A86-455A-AE60-481D1151E884}" dt="2025-03-16T03:33:31.734" v="954" actId="2711"/>
        <pc:sldMkLst>
          <pc:docMk/>
          <pc:sldMk cId="936338183" sldId="385"/>
        </pc:sldMkLst>
        <pc:spChg chg="mod">
          <ac:chgData name="Changhyung Kim" userId="59e95d7ed8e5c4f4" providerId="LiveId" clId="{83AAB40C-3A86-455A-AE60-481D1151E884}" dt="2025-03-16T03:33:31.734" v="954" actId="2711"/>
          <ac:spMkLst>
            <pc:docMk/>
            <pc:sldMk cId="936338183" sldId="385"/>
            <ac:spMk id="4" creationId="{81284387-B7BA-49E2-B7AB-B33A68B3D43D}"/>
          </ac:spMkLst>
        </pc:spChg>
      </pc:sldChg>
      <pc:sldChg chg="modNotesTx">
        <pc:chgData name="Changhyung Kim" userId="59e95d7ed8e5c4f4" providerId="LiveId" clId="{83AAB40C-3A86-455A-AE60-481D1151E884}" dt="2025-03-16T03:49:05.262" v="1145" actId="20577"/>
        <pc:sldMkLst>
          <pc:docMk/>
          <pc:sldMk cId="1607321421" sldId="387"/>
        </pc:sldMkLst>
      </pc:sldChg>
      <pc:sldChg chg="modSp mod modNotesTx">
        <pc:chgData name="Changhyung Kim" userId="59e95d7ed8e5c4f4" providerId="LiveId" clId="{83AAB40C-3A86-455A-AE60-481D1151E884}" dt="2025-03-16T03:50:58.854" v="1192" actId="2711"/>
        <pc:sldMkLst>
          <pc:docMk/>
          <pc:sldMk cId="1245755534" sldId="388"/>
        </pc:sldMkLst>
        <pc:spChg chg="mod">
          <ac:chgData name="Changhyung Kim" userId="59e95d7ed8e5c4f4" providerId="LiveId" clId="{83AAB40C-3A86-455A-AE60-481D1151E884}" dt="2025-03-16T03:50:58.854" v="1192" actId="2711"/>
          <ac:spMkLst>
            <pc:docMk/>
            <pc:sldMk cId="1245755534" sldId="388"/>
            <ac:spMk id="29699" creationId="{52EB3C3E-30C4-4EFE-A0AE-51FDB62B17F2}"/>
          </ac:spMkLst>
        </pc:spChg>
      </pc:sldChg>
      <pc:sldChg chg="modNotesTx">
        <pc:chgData name="Changhyung Kim" userId="59e95d7ed8e5c4f4" providerId="LiveId" clId="{83AAB40C-3A86-455A-AE60-481D1151E884}" dt="2025-03-16T04:22:17.540" v="1444"/>
        <pc:sldMkLst>
          <pc:docMk/>
          <pc:sldMk cId="3870318693" sldId="390"/>
        </pc:sldMkLst>
      </pc:sldChg>
      <pc:sldChg chg="modSp mod">
        <pc:chgData name="Changhyung Kim" userId="59e95d7ed8e5c4f4" providerId="LiveId" clId="{83AAB40C-3A86-455A-AE60-481D1151E884}" dt="2025-03-16T04:22:58.891" v="1456" actId="403"/>
        <pc:sldMkLst>
          <pc:docMk/>
          <pc:sldMk cId="2920245003" sldId="391"/>
        </pc:sldMkLst>
        <pc:spChg chg="mod">
          <ac:chgData name="Changhyung Kim" userId="59e95d7ed8e5c4f4" providerId="LiveId" clId="{83AAB40C-3A86-455A-AE60-481D1151E884}" dt="2025-03-16T04:22:58.891" v="1456" actId="403"/>
          <ac:spMkLst>
            <pc:docMk/>
            <pc:sldMk cId="2920245003" sldId="391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30:22.765" v="1474"/>
        <pc:sldMkLst>
          <pc:docMk/>
          <pc:sldMk cId="2103808755" sldId="392"/>
        </pc:sldMkLst>
        <pc:spChg chg="mod">
          <ac:chgData name="Changhyung Kim" userId="59e95d7ed8e5c4f4" providerId="LiveId" clId="{83AAB40C-3A86-455A-AE60-481D1151E884}" dt="2025-03-16T04:30:04.699" v="1473" actId="403"/>
          <ac:spMkLst>
            <pc:docMk/>
            <pc:sldMk cId="2103808755" sldId="392"/>
            <ac:spMk id="29699" creationId="{52EB3C3E-30C4-4EFE-A0AE-51FDB62B17F2}"/>
          </ac:spMkLst>
        </pc:spChg>
      </pc:sldChg>
      <pc:sldChg chg="modNotesTx">
        <pc:chgData name="Changhyung Kim" userId="59e95d7ed8e5c4f4" providerId="LiveId" clId="{83AAB40C-3A86-455A-AE60-481D1151E884}" dt="2025-03-16T04:31:36.658" v="1481"/>
        <pc:sldMkLst>
          <pc:docMk/>
          <pc:sldMk cId="2980528896" sldId="393"/>
        </pc:sldMkLst>
      </pc:sldChg>
      <pc:sldChg chg="addSp delSp modSp mod modNotesTx">
        <pc:chgData name="Changhyung Kim" userId="59e95d7ed8e5c4f4" providerId="LiveId" clId="{83AAB40C-3A86-455A-AE60-481D1151E884}" dt="2025-03-16T03:57:23.745" v="1284" actId="20577"/>
        <pc:sldMkLst>
          <pc:docMk/>
          <pc:sldMk cId="415273484" sldId="394"/>
        </pc:sldMkLst>
        <pc:spChg chg="del mod">
          <ac:chgData name="Changhyung Kim" userId="59e95d7ed8e5c4f4" providerId="LiveId" clId="{83AAB40C-3A86-455A-AE60-481D1151E884}" dt="2025-03-16T03:52:48.043" v="1228"/>
          <ac:spMkLst>
            <pc:docMk/>
            <pc:sldMk cId="415273484" sldId="394"/>
            <ac:spMk id="3" creationId="{641D85A8-F81C-3341-BB56-CA7490B52469}"/>
          </ac:spMkLst>
        </pc:spChg>
        <pc:spChg chg="mod">
          <ac:chgData name="Changhyung Kim" userId="59e95d7ed8e5c4f4" providerId="LiveId" clId="{83AAB40C-3A86-455A-AE60-481D1151E884}" dt="2025-03-16T03:55:42.612" v="1272" actId="5793"/>
          <ac:spMkLst>
            <pc:docMk/>
            <pc:sldMk cId="415273484" sldId="394"/>
            <ac:spMk id="5" creationId="{27230F91-96F6-1F4B-B7D0-1361320A542A}"/>
          </ac:spMkLst>
        </pc:spChg>
        <pc:spChg chg="mod">
          <ac:chgData name="Changhyung Kim" userId="59e95d7ed8e5c4f4" providerId="LiveId" clId="{83AAB40C-3A86-455A-AE60-481D1151E884}" dt="2025-03-16T03:55:45.086" v="1273" actId="12"/>
          <ac:spMkLst>
            <pc:docMk/>
            <pc:sldMk cId="415273484" sldId="394"/>
            <ac:spMk id="7" creationId="{8A63059B-6070-C440-8E05-1E8FCB31FF7D}"/>
          </ac:spMkLst>
        </pc:spChg>
        <pc:spChg chg="add">
          <ac:chgData name="Changhyung Kim" userId="59e95d7ed8e5c4f4" providerId="LiveId" clId="{83AAB40C-3A86-455A-AE60-481D1151E884}" dt="2025-03-16T03:52:43.762" v="1226"/>
          <ac:spMkLst>
            <pc:docMk/>
            <pc:sldMk cId="415273484" sldId="394"/>
            <ac:spMk id="8" creationId="{570414EF-3E3A-A541-AA99-6AA2EA02F692}"/>
          </ac:spMkLst>
        </pc:spChg>
        <pc:spChg chg="add del mod">
          <ac:chgData name="Changhyung Kim" userId="59e95d7ed8e5c4f4" providerId="LiveId" clId="{83AAB40C-3A86-455A-AE60-481D1151E884}" dt="2025-03-16T03:52:49.837" v="1229" actId="478"/>
          <ac:spMkLst>
            <pc:docMk/>
            <pc:sldMk cId="415273484" sldId="394"/>
            <ac:spMk id="9" creationId="{3CD36E63-1C6B-2519-F503-79BAAE5003F2}"/>
          </ac:spMkLst>
        </pc:spChg>
        <pc:spChg chg="add del mod">
          <ac:chgData name="Changhyung Kim" userId="59e95d7ed8e5c4f4" providerId="LiveId" clId="{83AAB40C-3A86-455A-AE60-481D1151E884}" dt="2025-03-16T03:53:07.857" v="1238" actId="2710"/>
          <ac:spMkLst>
            <pc:docMk/>
            <pc:sldMk cId="415273484" sldId="394"/>
            <ac:spMk id="10" creationId="{46EB7873-36BB-C005-9E56-5B470B7FCD1E}"/>
          </ac:spMkLst>
        </pc:spChg>
        <pc:spChg chg="add mod">
          <ac:chgData name="Changhyung Kim" userId="59e95d7ed8e5c4f4" providerId="LiveId" clId="{83AAB40C-3A86-455A-AE60-481D1151E884}" dt="2025-03-16T03:52:57.327" v="1232"/>
          <ac:spMkLst>
            <pc:docMk/>
            <pc:sldMk cId="415273484" sldId="394"/>
            <ac:spMk id="11" creationId="{01249A4F-7A1B-9EBC-EDDE-BDA4035C86E7}"/>
          </ac:spMkLst>
        </pc:spChg>
      </pc:sldChg>
      <pc:sldChg chg="modNotesTx">
        <pc:chgData name="Changhyung Kim" userId="59e95d7ed8e5c4f4" providerId="LiveId" clId="{83AAB40C-3A86-455A-AE60-481D1151E884}" dt="2025-03-16T04:12:19.399" v="1367" actId="20577"/>
        <pc:sldMkLst>
          <pc:docMk/>
          <pc:sldMk cId="641035447" sldId="395"/>
        </pc:sldMkLst>
      </pc:sldChg>
      <pc:sldChg chg="modNotesTx">
        <pc:chgData name="Changhyung Kim" userId="59e95d7ed8e5c4f4" providerId="LiveId" clId="{83AAB40C-3A86-455A-AE60-481D1151E884}" dt="2025-03-16T04:21:56.083" v="1443"/>
        <pc:sldMkLst>
          <pc:docMk/>
          <pc:sldMk cId="359217857" sldId="396"/>
        </pc:sldMkLst>
      </pc:sldChg>
      <pc:sldChg chg="modSp mod modNotesTx">
        <pc:chgData name="Changhyung Kim" userId="59e95d7ed8e5c4f4" providerId="LiveId" clId="{83AAB40C-3A86-455A-AE60-481D1151E884}" dt="2025-03-16T02:19:48.910" v="237" actId="6549"/>
        <pc:sldMkLst>
          <pc:docMk/>
          <pc:sldMk cId="90518070" sldId="459"/>
        </pc:sldMkLst>
        <pc:spChg chg="mod">
          <ac:chgData name="Changhyung Kim" userId="59e95d7ed8e5c4f4" providerId="LiveId" clId="{83AAB40C-3A86-455A-AE60-481D1151E884}" dt="2025-03-16T02:17:27.430" v="184" actId="20577"/>
          <ac:spMkLst>
            <pc:docMk/>
            <pc:sldMk cId="90518070" sldId="459"/>
            <ac:spMk id="2" creationId="{E8BB0EB0-AA84-2EE3-0CD0-97F9032FB3B1}"/>
          </ac:spMkLst>
        </pc:spChg>
      </pc:sldChg>
      <pc:sldChg chg="modSp mod modNotesTx">
        <pc:chgData name="Changhyung Kim" userId="59e95d7ed8e5c4f4" providerId="LiveId" clId="{83AAB40C-3A86-455A-AE60-481D1151E884}" dt="2025-03-16T02:28:54.275" v="849" actId="6549"/>
        <pc:sldMkLst>
          <pc:docMk/>
          <pc:sldMk cId="2374188478" sldId="460"/>
        </pc:sldMkLst>
        <pc:spChg chg="mod">
          <ac:chgData name="Changhyung Kim" userId="59e95d7ed8e5c4f4" providerId="LiveId" clId="{83AAB40C-3A86-455A-AE60-481D1151E884}" dt="2025-03-16T02:27:05.836" v="738" actId="20577"/>
          <ac:spMkLst>
            <pc:docMk/>
            <pc:sldMk cId="2374188478" sldId="460"/>
            <ac:spMk id="3" creationId="{4AC36FDF-A6C0-FED3-D015-1201A4A86AC2}"/>
          </ac:spMkLst>
        </pc:spChg>
      </pc:sldChg>
      <pc:sldChg chg="modSp mod">
        <pc:chgData name="Changhyung Kim" userId="59e95d7ed8e5c4f4" providerId="LiveId" clId="{83AAB40C-3A86-455A-AE60-481D1151E884}" dt="2025-03-16T03:50:16.900" v="1154" actId="20577"/>
        <pc:sldMkLst>
          <pc:docMk/>
          <pc:sldMk cId="4017244154" sldId="461"/>
        </pc:sldMkLst>
        <pc:spChg chg="mod">
          <ac:chgData name="Changhyung Kim" userId="59e95d7ed8e5c4f4" providerId="LiveId" clId="{83AAB40C-3A86-455A-AE60-481D1151E884}" dt="2025-03-16T03:50:16.900" v="1154" actId="20577"/>
          <ac:spMkLst>
            <pc:docMk/>
            <pc:sldMk cId="4017244154" sldId="461"/>
            <ac:spMk id="2" creationId="{A91582FA-A638-36E4-A222-83132D88E98B}"/>
          </ac:spMkLst>
        </pc:spChg>
        <pc:spChg chg="mod">
          <ac:chgData name="Changhyung Kim" userId="59e95d7ed8e5c4f4" providerId="LiveId" clId="{83AAB40C-3A86-455A-AE60-481D1151E884}" dt="2025-03-16T02:40:13.843" v="901" actId="20577"/>
          <ac:spMkLst>
            <pc:docMk/>
            <pc:sldMk cId="4017244154" sldId="461"/>
            <ac:spMk id="3" creationId="{F7DEF945-6EDC-A118-D781-080E86B4E454}"/>
          </ac:spMkLst>
        </pc:spChg>
      </pc:sldChg>
      <pc:sldChg chg="modNotesTx">
        <pc:chgData name="Changhyung Kim" userId="59e95d7ed8e5c4f4" providerId="LiveId" clId="{83AAB40C-3A86-455A-AE60-481D1151E884}" dt="2025-03-16T03:52:16.373" v="1225" actId="20577"/>
        <pc:sldMkLst>
          <pc:docMk/>
          <pc:sldMk cId="2675493476" sldId="462"/>
        </pc:sldMkLst>
      </pc:sldChg>
      <pc:sldChg chg="addSp modSp mod modNotesTx">
        <pc:chgData name="Changhyung Kim" userId="59e95d7ed8e5c4f4" providerId="LiveId" clId="{83AAB40C-3A86-455A-AE60-481D1151E884}" dt="2025-03-16T04:00:46.262" v="1322" actId="113"/>
        <pc:sldMkLst>
          <pc:docMk/>
          <pc:sldMk cId="637875570" sldId="463"/>
        </pc:sldMkLst>
        <pc:spChg chg="add">
          <ac:chgData name="Changhyung Kim" userId="59e95d7ed8e5c4f4" providerId="LiveId" clId="{83AAB40C-3A86-455A-AE60-481D1151E884}" dt="2025-03-16T03:59:20.376" v="1304"/>
          <ac:spMkLst>
            <pc:docMk/>
            <pc:sldMk cId="637875570" sldId="463"/>
            <ac:spMk id="2" creationId="{2EF0C592-7371-621E-EB06-AC4DCF4762B3}"/>
          </ac:spMkLst>
        </pc:spChg>
        <pc:spChg chg="add">
          <ac:chgData name="Changhyung Kim" userId="59e95d7ed8e5c4f4" providerId="LiveId" clId="{83AAB40C-3A86-455A-AE60-481D1151E884}" dt="2025-03-16T03:59:24.212" v="1306"/>
          <ac:spMkLst>
            <pc:docMk/>
            <pc:sldMk cId="637875570" sldId="463"/>
            <ac:spMk id="3" creationId="{9FDD6BE3-76AA-4296-84D6-7910BB7E05BF}"/>
          </ac:spMkLst>
        </pc:spChg>
        <pc:spChg chg="mod">
          <ac:chgData name="Changhyung Kim" userId="59e95d7ed8e5c4f4" providerId="LiveId" clId="{83AAB40C-3A86-455A-AE60-481D1151E884}" dt="2025-03-16T04:00:46.262" v="1322" actId="113"/>
          <ac:spMkLst>
            <pc:docMk/>
            <pc:sldMk cId="637875570" sldId="463"/>
            <ac:spMk id="9" creationId="{FF48252B-AB4D-43D6-B5AA-77F5E560BA1B}"/>
          </ac:spMkLst>
        </pc:spChg>
        <pc:spChg chg="mod">
          <ac:chgData name="Changhyung Kim" userId="59e95d7ed8e5c4f4" providerId="LiveId" clId="{83AAB40C-3A86-455A-AE60-481D1151E884}" dt="2025-03-16T04:00:15.543" v="1319" actId="1076"/>
          <ac:spMkLst>
            <pc:docMk/>
            <pc:sldMk cId="637875570" sldId="463"/>
            <ac:spMk id="10" creationId="{C62CDD78-9793-4A30-8395-A7AA253AACA1}"/>
          </ac:spMkLst>
        </pc:spChg>
        <pc:spChg chg="mod">
          <ac:chgData name="Changhyung Kim" userId="59e95d7ed8e5c4f4" providerId="LiveId" clId="{83AAB40C-3A86-455A-AE60-481D1151E884}" dt="2025-03-16T04:00:13.588" v="1318" actId="1076"/>
          <ac:spMkLst>
            <pc:docMk/>
            <pc:sldMk cId="637875570" sldId="463"/>
            <ac:spMk id="11" creationId="{1E824813-FD3C-4A3B-A0E5-F6C1C8361EF4}"/>
          </ac:spMkLst>
        </pc:spChg>
        <pc:spChg chg="mod">
          <ac:chgData name="Changhyung Kim" userId="59e95d7ed8e5c4f4" providerId="LiveId" clId="{83AAB40C-3A86-455A-AE60-481D1151E884}" dt="2025-03-16T04:00:46.262" v="1322" actId="113"/>
          <ac:spMkLst>
            <pc:docMk/>
            <pc:sldMk cId="637875570" sldId="463"/>
            <ac:spMk id="12" creationId="{E8B55E9A-BCA0-46D8-A845-A4486FA81DBB}"/>
          </ac:spMkLst>
        </pc:spChg>
        <pc:spChg chg="mod">
          <ac:chgData name="Changhyung Kim" userId="59e95d7ed8e5c4f4" providerId="LiveId" clId="{83AAB40C-3A86-455A-AE60-481D1151E884}" dt="2025-03-16T04:00:46.262" v="1322" actId="113"/>
          <ac:spMkLst>
            <pc:docMk/>
            <pc:sldMk cId="637875570" sldId="463"/>
            <ac:spMk id="13" creationId="{A8351772-FD06-45B9-85A6-5F4D2CA089D7}"/>
          </ac:spMkLst>
        </pc:spChg>
        <pc:spChg chg="mod">
          <ac:chgData name="Changhyung Kim" userId="59e95d7ed8e5c4f4" providerId="LiveId" clId="{83AAB40C-3A86-455A-AE60-481D1151E884}" dt="2025-03-16T04:00:46.262" v="1322" actId="113"/>
          <ac:spMkLst>
            <pc:docMk/>
            <pc:sldMk cId="637875570" sldId="463"/>
            <ac:spMk id="14" creationId="{317535F5-1963-417C-B320-5F4E29FF6E4E}"/>
          </ac:spMkLst>
        </pc:spChg>
        <pc:spChg chg="add">
          <ac:chgData name="Changhyung Kim" userId="59e95d7ed8e5c4f4" providerId="LiveId" clId="{83AAB40C-3A86-455A-AE60-481D1151E884}" dt="2025-03-16T03:59:27.484" v="1307"/>
          <ac:spMkLst>
            <pc:docMk/>
            <pc:sldMk cId="637875570" sldId="463"/>
            <ac:spMk id="15" creationId="{A5810551-8435-FA6F-E1C6-FC3CDAC2B129}"/>
          </ac:spMkLst>
        </pc:spChg>
        <pc:spChg chg="add">
          <ac:chgData name="Changhyung Kim" userId="59e95d7ed8e5c4f4" providerId="LiveId" clId="{83AAB40C-3A86-455A-AE60-481D1151E884}" dt="2025-03-16T03:59:55.605" v="1312"/>
          <ac:spMkLst>
            <pc:docMk/>
            <pc:sldMk cId="637875570" sldId="463"/>
            <ac:spMk id="16" creationId="{A1917E90-4A34-AF8B-7D06-EDBD5AF3B03E}"/>
          </ac:spMkLst>
        </pc:spChg>
        <pc:spChg chg="mod">
          <ac:chgData name="Changhyung Kim" userId="59e95d7ed8e5c4f4" providerId="LiveId" clId="{83AAB40C-3A86-455A-AE60-481D1151E884}" dt="2025-03-16T03:58:05.900" v="1296" actId="403"/>
          <ac:spMkLst>
            <pc:docMk/>
            <pc:sldMk cId="637875570" sldId="463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09:45.924" v="1351"/>
        <pc:sldMkLst>
          <pc:docMk/>
          <pc:sldMk cId="913344266" sldId="464"/>
        </pc:sldMkLst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9" creationId="{EB816249-6B9E-4996-AA85-160D8D6D2EDF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10" creationId="{0353D962-7947-49D1-A6AC-C13DC006E7F3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4" creationId="{C04E2382-2887-4281-9444-4BAAA9DD2D2D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5" creationId="{6E97861A-206B-4FD4-A5AD-BB9E24DAA4E6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6" creationId="{07BC1DF0-B596-4262-AB4E-2AED53FDEDC6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7" creationId="{BACDE0D5-7C66-4DFD-8AC7-719D53FECCE8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8" creationId="{6E93D1A1-95B9-4C3E-A574-46FE22EF187E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29" creationId="{FC3A4F16-4431-4D6F-963A-8E54BE9CF5CC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30" creationId="{6B2DAE71-C311-4811-8FE5-A6C476E472AF}"/>
          </ac:spMkLst>
        </pc:spChg>
        <pc:spChg chg="mod">
          <ac:chgData name="Changhyung Kim" userId="59e95d7ed8e5c4f4" providerId="LiveId" clId="{83AAB40C-3A86-455A-AE60-481D1151E884}" dt="2025-03-16T04:01:31.127" v="1340" actId="403"/>
          <ac:spMkLst>
            <pc:docMk/>
            <pc:sldMk cId="913344266" sldId="464"/>
            <ac:spMk id="31" creationId="{A1DB26CD-2983-4AC0-A747-832CF4AFB138}"/>
          </ac:spMkLst>
        </pc:spChg>
        <pc:spChg chg="mod">
          <ac:chgData name="Changhyung Kim" userId="59e95d7ed8e5c4f4" providerId="LiveId" clId="{83AAB40C-3A86-455A-AE60-481D1151E884}" dt="2025-03-16T04:02:19.400" v="1350" actId="403"/>
          <ac:spMkLst>
            <pc:docMk/>
            <pc:sldMk cId="913344266" sldId="464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11:02.170" v="1362"/>
        <pc:sldMkLst>
          <pc:docMk/>
          <pc:sldMk cId="3422156313" sldId="465"/>
        </pc:sldMkLst>
        <pc:spChg chg="mod">
          <ac:chgData name="Changhyung Kim" userId="59e95d7ed8e5c4f4" providerId="LiveId" clId="{83AAB40C-3A86-455A-AE60-481D1151E884}" dt="2025-03-16T04:10:44.039" v="1361" actId="403"/>
          <ac:spMkLst>
            <pc:docMk/>
            <pc:sldMk cId="3422156313" sldId="465"/>
            <ac:spMk id="29699" creationId="{52EB3C3E-30C4-4EFE-A0AE-51FDB62B17F2}"/>
          </ac:spMkLst>
        </pc:spChg>
      </pc:sldChg>
      <pc:sldChg chg="modNotesTx">
        <pc:chgData name="Changhyung Kim" userId="59e95d7ed8e5c4f4" providerId="LiveId" clId="{83AAB40C-3A86-455A-AE60-481D1151E884}" dt="2025-03-16T04:11:25.381" v="1363"/>
        <pc:sldMkLst>
          <pc:docMk/>
          <pc:sldMk cId="3521956926" sldId="466"/>
        </pc:sldMkLst>
      </pc:sldChg>
      <pc:sldChg chg="modSp mod modNotesTx">
        <pc:chgData name="Changhyung Kim" userId="59e95d7ed8e5c4f4" providerId="LiveId" clId="{83AAB40C-3A86-455A-AE60-481D1151E884}" dt="2025-03-16T04:18:09.597" v="1406" actId="20577"/>
        <pc:sldMkLst>
          <pc:docMk/>
          <pc:sldMk cId="3302340915" sldId="467"/>
        </pc:sldMkLst>
        <pc:spChg chg="mod">
          <ac:chgData name="Changhyung Kim" userId="59e95d7ed8e5c4f4" providerId="LiveId" clId="{83AAB40C-3A86-455A-AE60-481D1151E884}" dt="2025-03-16T04:17:55.074" v="1403" actId="404"/>
          <ac:spMkLst>
            <pc:docMk/>
            <pc:sldMk cId="3302340915" sldId="467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19:35.106" v="1428" actId="27636"/>
        <pc:sldMkLst>
          <pc:docMk/>
          <pc:sldMk cId="3429270129" sldId="468"/>
        </pc:sldMkLst>
        <pc:spChg chg="mod">
          <ac:chgData name="Changhyung Kim" userId="59e95d7ed8e5c4f4" providerId="LiveId" clId="{83AAB40C-3A86-455A-AE60-481D1151E884}" dt="2025-03-16T04:19:35.106" v="1428" actId="27636"/>
          <ac:spMkLst>
            <pc:docMk/>
            <pc:sldMk cId="3429270129" sldId="468"/>
            <ac:spMk id="29699" creationId="{52EB3C3E-30C4-4EFE-A0AE-51FDB62B17F2}"/>
          </ac:spMkLst>
        </pc:spChg>
      </pc:sldChg>
      <pc:sldChg chg="modSp mod modNotesTx">
        <pc:chgData name="Changhyung Kim" userId="59e95d7ed8e5c4f4" providerId="LiveId" clId="{83AAB40C-3A86-455A-AE60-481D1151E884}" dt="2025-03-16T04:21:01.107" v="1441"/>
        <pc:sldMkLst>
          <pc:docMk/>
          <pc:sldMk cId="493817331" sldId="469"/>
        </pc:sldMkLst>
        <pc:spChg chg="mod">
          <ac:chgData name="Changhyung Kim" userId="59e95d7ed8e5c4f4" providerId="LiveId" clId="{83AAB40C-3A86-455A-AE60-481D1151E884}" dt="2025-03-16T04:20:38.230" v="1440" actId="403"/>
          <ac:spMkLst>
            <pc:docMk/>
            <pc:sldMk cId="493817331" sldId="469"/>
            <ac:spMk id="29699" creationId="{52EB3C3E-30C4-4EFE-A0AE-51FDB62B17F2}"/>
          </ac:spMkLst>
        </pc:spChg>
      </pc:sldChg>
      <pc:sldChg chg="modNotesTx">
        <pc:chgData name="Changhyung Kim" userId="59e95d7ed8e5c4f4" providerId="LiveId" clId="{83AAB40C-3A86-455A-AE60-481D1151E884}" dt="2025-03-16T04:21:27.528" v="1442"/>
        <pc:sldMkLst>
          <pc:docMk/>
          <pc:sldMk cId="1397958360" sldId="470"/>
        </pc:sldMkLst>
      </pc:sldChg>
      <pc:sldChg chg="modSp mod modNotesTx">
        <pc:chgData name="Changhyung Kim" userId="59e95d7ed8e5c4f4" providerId="LiveId" clId="{83AAB40C-3A86-455A-AE60-481D1151E884}" dt="2025-03-16T02:16:54.725" v="112" actId="20577"/>
        <pc:sldMkLst>
          <pc:docMk/>
          <pc:sldMk cId="2519946893" sldId="471"/>
        </pc:sldMkLst>
        <pc:spChg chg="mod">
          <ac:chgData name="Changhyung Kim" userId="59e95d7ed8e5c4f4" providerId="LiveId" clId="{83AAB40C-3A86-455A-AE60-481D1151E884}" dt="2025-03-16T02:16:23.657" v="7" actId="20577"/>
          <ac:spMkLst>
            <pc:docMk/>
            <pc:sldMk cId="2519946893" sldId="471"/>
            <ac:spMk id="2" creationId="{E8BB0EB0-AA84-2EE3-0CD0-97F9032FB3B1}"/>
          </ac:spMkLst>
        </pc:spChg>
      </pc:sldChg>
      <pc:sldChg chg="modSp add mod">
        <pc:chgData name="Changhyung Kim" userId="59e95d7ed8e5c4f4" providerId="LiveId" clId="{83AAB40C-3A86-455A-AE60-481D1151E884}" dt="2025-03-16T02:16:35.128" v="17" actId="20577"/>
        <pc:sldMkLst>
          <pc:docMk/>
          <pc:sldMk cId="1220177849" sldId="472"/>
        </pc:sldMkLst>
        <pc:spChg chg="mod">
          <ac:chgData name="Changhyung Kim" userId="59e95d7ed8e5c4f4" providerId="LiveId" clId="{83AAB40C-3A86-455A-AE60-481D1151E884}" dt="2025-03-16T02:16:35.128" v="17" actId="20577"/>
          <ac:spMkLst>
            <pc:docMk/>
            <pc:sldMk cId="1220177849" sldId="472"/>
            <ac:spMk id="2" creationId="{9EF72896-7DEA-FF69-49DB-491F612C1021}"/>
          </ac:spMkLst>
        </pc:spChg>
      </pc:sldChg>
      <pc:sldChg chg="modSp add mod modTransition modNotesTx">
        <pc:chgData name="Changhyung Kim" userId="59e95d7ed8e5c4f4" providerId="LiveId" clId="{83AAB40C-3A86-455A-AE60-481D1151E884}" dt="2025-03-16T03:33:33.645" v="955"/>
        <pc:sldMkLst>
          <pc:docMk/>
          <pc:sldMk cId="950519990" sldId="473"/>
        </pc:sldMkLst>
        <pc:spChg chg="mod">
          <ac:chgData name="Changhyung Kim" userId="59e95d7ed8e5c4f4" providerId="LiveId" clId="{83AAB40C-3A86-455A-AE60-481D1151E884}" dt="2025-03-16T03:32:42.163" v="951" actId="20577"/>
          <ac:spMkLst>
            <pc:docMk/>
            <pc:sldMk cId="950519990" sldId="473"/>
            <ac:spMk id="3075" creationId="{18893A3C-ECEB-EB40-AC7D-88BE5EA3D727}"/>
          </ac:spMkLst>
        </pc:spChg>
      </pc:sldChg>
      <pc:sldChg chg="add del">
        <pc:chgData name="Changhyung Kim" userId="59e95d7ed8e5c4f4" providerId="LiveId" clId="{83AAB40C-3A86-455A-AE60-481D1151E884}" dt="2025-03-16T03:30:17.115" v="942"/>
        <pc:sldMkLst>
          <pc:docMk/>
          <pc:sldMk cId="3135749277" sldId="473"/>
        </pc:sldMkLst>
      </pc:sldChg>
      <pc:sldChg chg="modSp add mod">
        <pc:chgData name="Changhyung Kim" userId="59e95d7ed8e5c4f4" providerId="LiveId" clId="{83AAB40C-3A86-455A-AE60-481D1151E884}" dt="2025-03-16T03:50:31.694" v="1180" actId="20577"/>
        <pc:sldMkLst>
          <pc:docMk/>
          <pc:sldMk cId="2156909394" sldId="474"/>
        </pc:sldMkLst>
        <pc:spChg chg="mod">
          <ac:chgData name="Changhyung Kim" userId="59e95d7ed8e5c4f4" providerId="LiveId" clId="{83AAB40C-3A86-455A-AE60-481D1151E884}" dt="2025-03-16T03:50:31.694" v="1180" actId="20577"/>
          <ac:spMkLst>
            <pc:docMk/>
            <pc:sldMk cId="2156909394" sldId="474"/>
            <ac:spMk id="2" creationId="{33CDA6E9-5E32-9BAD-137B-AEDC62B9A591}"/>
          </ac:spMkLst>
        </pc:spChg>
      </pc:sldChg>
      <pc:sldChg chg="modSp add mod">
        <pc:chgData name="Changhyung Kim" userId="59e95d7ed8e5c4f4" providerId="LiveId" clId="{83AAB40C-3A86-455A-AE60-481D1151E884}" dt="2025-03-16T04:41:02.161" v="1596" actId="6549"/>
        <pc:sldMkLst>
          <pc:docMk/>
          <pc:sldMk cId="811334556" sldId="475"/>
        </pc:sldMkLst>
        <pc:spChg chg="mod">
          <ac:chgData name="Changhyung Kim" userId="59e95d7ed8e5c4f4" providerId="LiveId" clId="{83AAB40C-3A86-455A-AE60-481D1151E884}" dt="2025-03-16T04:41:00.710" v="1595" actId="20577"/>
          <ac:spMkLst>
            <pc:docMk/>
            <pc:sldMk cId="811334556" sldId="475"/>
            <ac:spMk id="2" creationId="{32D3A706-4EB2-4098-D324-862FF087AC18}"/>
          </ac:spMkLst>
        </pc:spChg>
        <pc:spChg chg="mod">
          <ac:chgData name="Changhyung Kim" userId="59e95d7ed8e5c4f4" providerId="LiveId" clId="{83AAB40C-3A86-455A-AE60-481D1151E884}" dt="2025-03-16T04:41:02.161" v="1596" actId="6549"/>
          <ac:spMkLst>
            <pc:docMk/>
            <pc:sldMk cId="811334556" sldId="475"/>
            <ac:spMk id="3" creationId="{98D202D3-ED00-57DE-466C-48D45A466365}"/>
          </ac:spMkLst>
        </pc:spChg>
      </pc:sldChg>
      <pc:sldMasterChg chg="modSp mod">
        <pc:chgData name="Changhyung Kim" userId="59e95d7ed8e5c4f4" providerId="LiveId" clId="{83AAB40C-3A86-455A-AE60-481D1151E884}" dt="2025-03-16T03:34:14.879" v="958" actId="14100"/>
        <pc:sldMasterMkLst>
          <pc:docMk/>
          <pc:sldMasterMk cId="925616420" sldId="2147483648"/>
        </pc:sldMasterMkLst>
        <pc:spChg chg="mod">
          <ac:chgData name="Changhyung Kim" userId="59e95d7ed8e5c4f4" providerId="LiveId" clId="{83AAB40C-3A86-455A-AE60-481D1151E884}" dt="2025-03-16T03:34:11.232" v="957" actId="14100"/>
          <ac:spMkLst>
            <pc:docMk/>
            <pc:sldMasterMk cId="925616420" sldId="2147483648"/>
            <ac:spMk id="2" creationId="{4241432F-DDCC-79BF-2B01-4F4C8974D5B4}"/>
          </ac:spMkLst>
        </pc:spChg>
        <pc:spChg chg="mod">
          <ac:chgData name="Changhyung Kim" userId="59e95d7ed8e5c4f4" providerId="LiveId" clId="{83AAB40C-3A86-455A-AE60-481D1151E884}" dt="2025-03-16T03:34:14.879" v="958" actId="14100"/>
          <ac:spMkLst>
            <pc:docMk/>
            <pc:sldMasterMk cId="925616420" sldId="2147483648"/>
            <ac:spMk id="3" creationId="{08939EF6-DD3C-F4B1-393A-DA2E379B915E}"/>
          </ac:spMkLst>
        </pc:spChg>
      </pc:sldMasterChg>
    </pc:docChg>
  </pc:docChgLst>
  <pc:docChgLst>
    <pc:chgData name="Changhyung Kim" userId="59e95d7ed8e5c4f4" providerId="LiveId" clId="{29A29A53-6FCB-40B5-A88C-2DDBD9DCB947}"/>
    <pc:docChg chg="undo redo custSel addSld delSld modSld sldOrd">
      <pc:chgData name="Changhyung Kim" userId="59e95d7ed8e5c4f4" providerId="LiveId" clId="{29A29A53-6FCB-40B5-A88C-2DDBD9DCB947}" dt="2025-03-16T13:52:02.467" v="5691" actId="6549"/>
      <pc:docMkLst>
        <pc:docMk/>
      </pc:docMkLst>
      <pc:sldChg chg="modNotesTx">
        <pc:chgData name="Changhyung Kim" userId="59e95d7ed8e5c4f4" providerId="LiveId" clId="{29A29A53-6FCB-40B5-A88C-2DDBD9DCB947}" dt="2025-03-16T11:56:08.664" v="4237" actId="20577"/>
        <pc:sldMkLst>
          <pc:docMk/>
          <pc:sldMk cId="2099363727" sldId="341"/>
        </pc:sldMkLst>
      </pc:sldChg>
      <pc:sldChg chg="modSp add mod modNotesTx">
        <pc:chgData name="Changhyung Kim" userId="59e95d7ed8e5c4f4" providerId="LiveId" clId="{29A29A53-6FCB-40B5-A88C-2DDBD9DCB947}" dt="2025-03-16T08:08:44.115" v="208" actId="20577"/>
        <pc:sldMkLst>
          <pc:docMk/>
          <pc:sldMk cId="979011859" sldId="361"/>
        </pc:sldMkLst>
        <pc:spChg chg="mod">
          <ac:chgData name="Changhyung Kim" userId="59e95d7ed8e5c4f4" providerId="LiveId" clId="{29A29A53-6FCB-40B5-A88C-2DDBD9DCB947}" dt="2025-03-16T08:07:44.982" v="188" actId="27636"/>
          <ac:spMkLst>
            <pc:docMk/>
            <pc:sldMk cId="979011859" sldId="361"/>
            <ac:spMk id="4" creationId="{81284387-B7BA-49E2-B7AB-B33A68B3D43D}"/>
          </ac:spMkLst>
        </pc:spChg>
        <pc:spChg chg="mod">
          <ac:chgData name="Changhyung Kim" userId="59e95d7ed8e5c4f4" providerId="LiveId" clId="{29A29A53-6FCB-40B5-A88C-2DDBD9DCB947}" dt="2025-03-16T08:08:44.115" v="208" actId="20577"/>
          <ac:spMkLst>
            <pc:docMk/>
            <pc:sldMk cId="979011859" sldId="361"/>
            <ac:spMk id="29699" creationId="{52EB3C3E-30C4-4EFE-A0AE-51FDB62B17F2}"/>
          </ac:spMkLst>
        </pc:spChg>
      </pc:sldChg>
      <pc:sldChg chg="modSp add mod modNotesTx">
        <pc:chgData name="Changhyung Kim" userId="59e95d7ed8e5c4f4" providerId="LiveId" clId="{29A29A53-6FCB-40B5-A88C-2DDBD9DCB947}" dt="2025-03-16T08:13:10.855" v="283" actId="20577"/>
        <pc:sldMkLst>
          <pc:docMk/>
          <pc:sldMk cId="1632313199" sldId="362"/>
        </pc:sldMkLst>
        <pc:spChg chg="mod">
          <ac:chgData name="Changhyung Kim" userId="59e95d7ed8e5c4f4" providerId="LiveId" clId="{29A29A53-6FCB-40B5-A88C-2DDBD9DCB947}" dt="2025-03-16T08:07:44.994" v="189" actId="27636"/>
          <ac:spMkLst>
            <pc:docMk/>
            <pc:sldMk cId="1632313199" sldId="362"/>
            <ac:spMk id="4" creationId="{81284387-B7BA-49E2-B7AB-B33A68B3D43D}"/>
          </ac:spMkLst>
        </pc:spChg>
        <pc:spChg chg="mod">
          <ac:chgData name="Changhyung Kim" userId="59e95d7ed8e5c4f4" providerId="LiveId" clId="{29A29A53-6FCB-40B5-A88C-2DDBD9DCB947}" dt="2025-03-16T08:07:45.001" v="190" actId="27636"/>
          <ac:spMkLst>
            <pc:docMk/>
            <pc:sldMk cId="1632313199" sldId="362"/>
            <ac:spMk id="29699" creationId="{52EB3C3E-30C4-4EFE-A0AE-51FDB62B17F2}"/>
          </ac:spMkLst>
        </pc:spChg>
      </pc:sldChg>
      <pc:sldChg chg="modSp add mod modNotesTx">
        <pc:chgData name="Changhyung Kim" userId="59e95d7ed8e5c4f4" providerId="LiveId" clId="{29A29A53-6FCB-40B5-A88C-2DDBD9DCB947}" dt="2025-03-16T08:12:51.244" v="280" actId="2711"/>
        <pc:sldMkLst>
          <pc:docMk/>
          <pc:sldMk cId="2711480670" sldId="363"/>
        </pc:sldMkLst>
        <pc:spChg chg="mod">
          <ac:chgData name="Changhyung Kim" userId="59e95d7ed8e5c4f4" providerId="LiveId" clId="{29A29A53-6FCB-40B5-A88C-2DDBD9DCB947}" dt="2025-03-16T08:12:51.244" v="280" actId="2711"/>
          <ac:spMkLst>
            <pc:docMk/>
            <pc:sldMk cId="2711480670" sldId="363"/>
            <ac:spMk id="4" creationId="{81284387-B7BA-49E2-B7AB-B33A68B3D43D}"/>
          </ac:spMkLst>
        </pc:spChg>
        <pc:spChg chg="mod">
          <ac:chgData name="Changhyung Kim" userId="59e95d7ed8e5c4f4" providerId="LiveId" clId="{29A29A53-6FCB-40B5-A88C-2DDBD9DCB947}" dt="2025-03-16T08:10:42.771" v="252" actId="20577"/>
          <ac:spMkLst>
            <pc:docMk/>
            <pc:sldMk cId="2711480670" sldId="363"/>
            <ac:spMk id="29699" creationId="{52EB3C3E-30C4-4EFE-A0AE-51FDB62B17F2}"/>
          </ac:spMkLst>
        </pc:spChg>
      </pc:sldChg>
      <pc:sldChg chg="modSp add mod modNotesTx">
        <pc:chgData name="Changhyung Kim" userId="59e95d7ed8e5c4f4" providerId="LiveId" clId="{29A29A53-6FCB-40B5-A88C-2DDBD9DCB947}" dt="2025-03-16T08:12:10.313" v="273"/>
        <pc:sldMkLst>
          <pc:docMk/>
          <pc:sldMk cId="2049130416" sldId="364"/>
        </pc:sldMkLst>
        <pc:spChg chg="mod">
          <ac:chgData name="Changhyung Kim" userId="59e95d7ed8e5c4f4" providerId="LiveId" clId="{29A29A53-6FCB-40B5-A88C-2DDBD9DCB947}" dt="2025-03-16T08:07:45.014" v="193" actId="27636"/>
          <ac:spMkLst>
            <pc:docMk/>
            <pc:sldMk cId="2049130416" sldId="364"/>
            <ac:spMk id="4" creationId="{81284387-B7BA-49E2-B7AB-B33A68B3D43D}"/>
          </ac:spMkLst>
        </pc:spChg>
        <pc:spChg chg="mod">
          <ac:chgData name="Changhyung Kim" userId="59e95d7ed8e5c4f4" providerId="LiveId" clId="{29A29A53-6FCB-40B5-A88C-2DDBD9DCB947}" dt="2025-03-16T08:12:03.985" v="272" actId="20577"/>
          <ac:spMkLst>
            <pc:docMk/>
            <pc:sldMk cId="2049130416" sldId="364"/>
            <ac:spMk id="29699" creationId="{52EB3C3E-30C4-4EFE-A0AE-51FDB62B17F2}"/>
          </ac:spMkLst>
        </pc:spChg>
      </pc:sldChg>
      <pc:sldChg chg="modNotesTx">
        <pc:chgData name="Changhyung Kim" userId="59e95d7ed8e5c4f4" providerId="LiveId" clId="{29A29A53-6FCB-40B5-A88C-2DDBD9DCB947}" dt="2025-03-16T13:49:28.259" v="5654"/>
        <pc:sldMkLst>
          <pc:docMk/>
          <pc:sldMk cId="2920245003" sldId="391"/>
        </pc:sldMkLst>
      </pc:sldChg>
      <pc:sldChg chg="modNotesTx">
        <pc:chgData name="Changhyung Kim" userId="59e95d7ed8e5c4f4" providerId="LiveId" clId="{29A29A53-6FCB-40B5-A88C-2DDBD9DCB947}" dt="2025-03-16T12:04:20.870" v="4240" actId="20577"/>
        <pc:sldMkLst>
          <pc:docMk/>
          <pc:sldMk cId="2374188478" sldId="460"/>
        </pc:sldMkLst>
      </pc:sldChg>
      <pc:sldChg chg="modSp del mod">
        <pc:chgData name="Changhyung Kim" userId="59e95d7ed8e5c4f4" providerId="LiveId" clId="{29A29A53-6FCB-40B5-A88C-2DDBD9DCB947}" dt="2025-03-16T08:13:40.720" v="286" actId="47"/>
        <pc:sldMkLst>
          <pc:docMk/>
          <pc:sldMk cId="4017244154" sldId="461"/>
        </pc:sldMkLst>
        <pc:spChg chg="mod">
          <ac:chgData name="Changhyung Kim" userId="59e95d7ed8e5c4f4" providerId="LiveId" clId="{29A29A53-6FCB-40B5-A88C-2DDBD9DCB947}" dt="2025-03-16T06:58:05.485" v="3" actId="20577"/>
          <ac:spMkLst>
            <pc:docMk/>
            <pc:sldMk cId="4017244154" sldId="461"/>
            <ac:spMk id="2" creationId="{A91582FA-A638-36E4-A222-83132D88E98B}"/>
          </ac:spMkLst>
        </pc:spChg>
      </pc:sldChg>
      <pc:sldChg chg="modNotesTx">
        <pc:chgData name="Changhyung Kim" userId="59e95d7ed8e5c4f4" providerId="LiveId" clId="{29A29A53-6FCB-40B5-A88C-2DDBD9DCB947}" dt="2025-03-16T13:48:44.004" v="5653" actId="20577"/>
        <pc:sldMkLst>
          <pc:docMk/>
          <pc:sldMk cId="3429270129" sldId="468"/>
        </pc:sldMkLst>
      </pc:sldChg>
      <pc:sldChg chg="modNotesTx">
        <pc:chgData name="Changhyung Kim" userId="59e95d7ed8e5c4f4" providerId="LiveId" clId="{29A29A53-6FCB-40B5-A88C-2DDBD9DCB947}" dt="2025-03-16T10:04:09.578" v="3604" actId="20577"/>
        <pc:sldMkLst>
          <pc:docMk/>
          <pc:sldMk cId="1220177849" sldId="472"/>
        </pc:sldMkLst>
      </pc:sldChg>
      <pc:sldChg chg="addSp modSp mod ord modNotesTx">
        <pc:chgData name="Changhyung Kim" userId="59e95d7ed8e5c4f4" providerId="LiveId" clId="{29A29A53-6FCB-40B5-A88C-2DDBD9DCB947}" dt="2025-03-16T10:01:49.921" v="3576" actId="20577"/>
        <pc:sldMkLst>
          <pc:docMk/>
          <pc:sldMk cId="2156909394" sldId="474"/>
        </pc:sldMkLst>
        <pc:spChg chg="mod">
          <ac:chgData name="Changhyung Kim" userId="59e95d7ed8e5c4f4" providerId="LiveId" clId="{29A29A53-6FCB-40B5-A88C-2DDBD9DCB947}" dt="2025-03-16T10:00:31.133" v="3550" actId="20577"/>
          <ac:spMkLst>
            <pc:docMk/>
            <pc:sldMk cId="2156909394" sldId="474"/>
            <ac:spMk id="2" creationId="{33CDA6E9-5E32-9BAD-137B-AEDC62B9A591}"/>
          </ac:spMkLst>
        </pc:spChg>
        <pc:spChg chg="mod">
          <ac:chgData name="Changhyung Kim" userId="59e95d7ed8e5c4f4" providerId="LiveId" clId="{29A29A53-6FCB-40B5-A88C-2DDBD9DCB947}" dt="2025-03-16T08:30:39.718" v="641" actId="20577"/>
          <ac:spMkLst>
            <pc:docMk/>
            <pc:sldMk cId="2156909394" sldId="474"/>
            <ac:spMk id="3" creationId="{29CF51AE-1511-ABDE-A224-176F7667F7B6}"/>
          </ac:spMkLst>
        </pc:spChg>
        <pc:spChg chg="add mod">
          <ac:chgData name="Changhyung Kim" userId="59e95d7ed8e5c4f4" providerId="LiveId" clId="{29A29A53-6FCB-40B5-A88C-2DDBD9DCB947}" dt="2025-03-16T08:30:34.194" v="640" actId="1076"/>
          <ac:spMkLst>
            <pc:docMk/>
            <pc:sldMk cId="2156909394" sldId="474"/>
            <ac:spMk id="6" creationId="{BDA652E2-7206-B07E-65BA-737A6A9F3412}"/>
          </ac:spMkLst>
        </pc:spChg>
        <pc:picChg chg="add mod">
          <ac:chgData name="Changhyung Kim" userId="59e95d7ed8e5c4f4" providerId="LiveId" clId="{29A29A53-6FCB-40B5-A88C-2DDBD9DCB947}" dt="2025-03-16T08:30:34.194" v="640" actId="1076"/>
          <ac:picMkLst>
            <pc:docMk/>
            <pc:sldMk cId="2156909394" sldId="474"/>
            <ac:picMk id="5" creationId="{2D016536-52D2-6E56-778B-1C86762740DB}"/>
          </ac:picMkLst>
        </pc:picChg>
      </pc:sldChg>
      <pc:sldChg chg="addSp delSp modSp mod modNotesTx">
        <pc:chgData name="Changhyung Kim" userId="59e95d7ed8e5c4f4" providerId="LiveId" clId="{29A29A53-6FCB-40B5-A88C-2DDBD9DCB947}" dt="2025-03-16T13:52:02.467" v="5691" actId="6549"/>
        <pc:sldMkLst>
          <pc:docMk/>
          <pc:sldMk cId="811334556" sldId="475"/>
        </pc:sldMkLst>
        <pc:spChg chg="mod">
          <ac:chgData name="Changhyung Kim" userId="59e95d7ed8e5c4f4" providerId="LiveId" clId="{29A29A53-6FCB-40B5-A88C-2DDBD9DCB947}" dt="2025-03-16T13:17:51.644" v="4565" actId="20577"/>
          <ac:spMkLst>
            <pc:docMk/>
            <pc:sldMk cId="811334556" sldId="475"/>
            <ac:spMk id="2" creationId="{32D3A706-4EB2-4098-D324-862FF087AC18}"/>
          </ac:spMkLst>
        </pc:spChg>
        <pc:spChg chg="add del mod">
          <ac:chgData name="Changhyung Kim" userId="59e95d7ed8e5c4f4" providerId="LiveId" clId="{29A29A53-6FCB-40B5-A88C-2DDBD9DCB947}" dt="2025-03-16T13:16:42.890" v="4549" actId="20577"/>
          <ac:spMkLst>
            <pc:docMk/>
            <pc:sldMk cId="811334556" sldId="475"/>
            <ac:spMk id="3" creationId="{98D202D3-ED00-57DE-466C-48D45A466365}"/>
          </ac:spMkLst>
        </pc:spChg>
        <pc:spChg chg="add del">
          <ac:chgData name="Changhyung Kim" userId="59e95d7ed8e5c4f4" providerId="LiveId" clId="{29A29A53-6FCB-40B5-A88C-2DDBD9DCB947}" dt="2025-03-16T11:12:01.641" v="4164" actId="22"/>
          <ac:spMkLst>
            <pc:docMk/>
            <pc:sldMk cId="811334556" sldId="475"/>
            <ac:spMk id="7" creationId="{2DAF154A-8A51-F6E8-B04E-5CC9EE4B5009}"/>
          </ac:spMkLst>
        </pc:spChg>
        <pc:picChg chg="add mod">
          <ac:chgData name="Changhyung Kim" userId="59e95d7ed8e5c4f4" providerId="LiveId" clId="{29A29A53-6FCB-40B5-A88C-2DDBD9DCB947}" dt="2025-03-16T13:17:23.976" v="4553" actId="1076"/>
          <ac:picMkLst>
            <pc:docMk/>
            <pc:sldMk cId="811334556" sldId="475"/>
            <ac:picMk id="5" creationId="{0FB89B99-2EED-FA80-9F8A-523C8F4DFA0D}"/>
          </ac:picMkLst>
        </pc:picChg>
        <pc:picChg chg="add del mod ord">
          <ac:chgData name="Changhyung Kim" userId="59e95d7ed8e5c4f4" providerId="LiveId" clId="{29A29A53-6FCB-40B5-A88C-2DDBD9DCB947}" dt="2025-03-16T11:12:04.035" v="4165" actId="22"/>
          <ac:picMkLst>
            <pc:docMk/>
            <pc:sldMk cId="811334556" sldId="475"/>
            <ac:picMk id="5" creationId="{4CC8C9E8-0CDA-0979-4A45-F6A600ED5556}"/>
          </ac:picMkLst>
        </pc:picChg>
        <pc:picChg chg="add del mod">
          <ac:chgData name="Changhyung Kim" userId="59e95d7ed8e5c4f4" providerId="LiveId" clId="{29A29A53-6FCB-40B5-A88C-2DDBD9DCB947}" dt="2025-03-16T13:16:53.604" v="4550" actId="478"/>
          <ac:picMkLst>
            <pc:docMk/>
            <pc:sldMk cId="811334556" sldId="475"/>
            <ac:picMk id="9" creationId="{C0E271AA-71F4-FF26-1751-D5B588E3BFDB}"/>
          </ac:picMkLst>
        </pc:picChg>
      </pc:sldChg>
      <pc:sldChg chg="addSp delSp modSp new mod modNotesTx">
        <pc:chgData name="Changhyung Kim" userId="59e95d7ed8e5c4f4" providerId="LiveId" clId="{29A29A53-6FCB-40B5-A88C-2DDBD9DCB947}" dt="2025-03-16T10:21:12.363" v="4072" actId="20577"/>
        <pc:sldMkLst>
          <pc:docMk/>
          <pc:sldMk cId="1467500141" sldId="476"/>
        </pc:sldMkLst>
        <pc:spChg chg="mod">
          <ac:chgData name="Changhyung Kim" userId="59e95d7ed8e5c4f4" providerId="LiveId" clId="{29A29A53-6FCB-40B5-A88C-2DDBD9DCB947}" dt="2025-03-16T10:00:25.621" v="3547" actId="20577"/>
          <ac:spMkLst>
            <pc:docMk/>
            <pc:sldMk cId="1467500141" sldId="476"/>
            <ac:spMk id="2" creationId="{1E8579A0-9D3A-AE03-83C9-963C09D32146}"/>
          </ac:spMkLst>
        </pc:spChg>
        <pc:spChg chg="del">
          <ac:chgData name="Changhyung Kim" userId="59e95d7ed8e5c4f4" providerId="LiveId" clId="{29A29A53-6FCB-40B5-A88C-2DDBD9DCB947}" dt="2025-03-16T07:25:41.310" v="19" actId="22"/>
          <ac:spMkLst>
            <pc:docMk/>
            <pc:sldMk cId="1467500141" sldId="476"/>
            <ac:spMk id="3" creationId="{27DB8BE5-A738-7740-52D7-F7A12389F3B6}"/>
          </ac:spMkLst>
        </pc:spChg>
        <pc:spChg chg="add mod">
          <ac:chgData name="Changhyung Kim" userId="59e95d7ed8e5c4f4" providerId="LiveId" clId="{29A29A53-6FCB-40B5-A88C-2DDBD9DCB947}" dt="2025-03-16T07:29:47.569" v="35" actId="1582"/>
          <ac:spMkLst>
            <pc:docMk/>
            <pc:sldMk cId="1467500141" sldId="476"/>
            <ac:spMk id="10" creationId="{BFBCBE24-A595-6A37-5A22-8F7659424F75}"/>
          </ac:spMkLst>
        </pc:spChg>
        <pc:spChg chg="add mod">
          <ac:chgData name="Changhyung Kim" userId="59e95d7ed8e5c4f4" providerId="LiveId" clId="{29A29A53-6FCB-40B5-A88C-2DDBD9DCB947}" dt="2025-03-16T07:29:55.527" v="38" actId="1076"/>
          <ac:spMkLst>
            <pc:docMk/>
            <pc:sldMk cId="1467500141" sldId="476"/>
            <ac:spMk id="11" creationId="{A0717D1F-A386-258B-3BFB-FD428C639570}"/>
          </ac:spMkLst>
        </pc:spChg>
        <pc:picChg chg="add mod ord">
          <ac:chgData name="Changhyung Kim" userId="59e95d7ed8e5c4f4" providerId="LiveId" clId="{29A29A53-6FCB-40B5-A88C-2DDBD9DCB947}" dt="2025-03-16T07:27:39.746" v="20" actId="1076"/>
          <ac:picMkLst>
            <pc:docMk/>
            <pc:sldMk cId="1467500141" sldId="476"/>
            <ac:picMk id="5" creationId="{74527DD4-31C6-4BA4-DAC5-AAB5C1303062}"/>
          </ac:picMkLst>
        </pc:picChg>
        <pc:picChg chg="add del mod ord">
          <ac:chgData name="Changhyung Kim" userId="59e95d7ed8e5c4f4" providerId="LiveId" clId="{29A29A53-6FCB-40B5-A88C-2DDBD9DCB947}" dt="2025-03-16T07:35:46.251" v="57" actId="478"/>
          <ac:picMkLst>
            <pc:docMk/>
            <pc:sldMk cId="1467500141" sldId="476"/>
            <ac:picMk id="7" creationId="{069B227E-E539-BF23-7080-F1096D5814BD}"/>
          </ac:picMkLst>
        </pc:picChg>
        <pc:picChg chg="add del mod modCrop">
          <ac:chgData name="Changhyung Kim" userId="59e95d7ed8e5c4f4" providerId="LiveId" clId="{29A29A53-6FCB-40B5-A88C-2DDBD9DCB947}" dt="2025-03-16T07:35:50.877" v="60" actId="478"/>
          <ac:picMkLst>
            <pc:docMk/>
            <pc:sldMk cId="1467500141" sldId="476"/>
            <ac:picMk id="9" creationId="{3A170CD3-81CC-AD8A-7626-C603B228589C}"/>
          </ac:picMkLst>
        </pc:picChg>
        <pc:picChg chg="add mod">
          <ac:chgData name="Changhyung Kim" userId="59e95d7ed8e5c4f4" providerId="LiveId" clId="{29A29A53-6FCB-40B5-A88C-2DDBD9DCB947}" dt="2025-03-16T07:35:48.901" v="59" actId="1076"/>
          <ac:picMkLst>
            <pc:docMk/>
            <pc:sldMk cId="1467500141" sldId="476"/>
            <ac:picMk id="13" creationId="{C608A59B-3EFE-BC97-7FEC-BEEFB9AA5F39}"/>
          </ac:picMkLst>
        </pc:picChg>
        <pc:picChg chg="add mod ord">
          <ac:chgData name="Changhyung Kim" userId="59e95d7ed8e5c4f4" providerId="LiveId" clId="{29A29A53-6FCB-40B5-A88C-2DDBD9DCB947}" dt="2025-03-16T07:36:29.877" v="63" actId="167"/>
          <ac:picMkLst>
            <pc:docMk/>
            <pc:sldMk cId="1467500141" sldId="476"/>
            <ac:picMk id="15" creationId="{8E88FBC8-A8CC-A89F-3A4F-CA221EACDEE4}"/>
          </ac:picMkLst>
        </pc:picChg>
        <pc:cxnChg chg="add mod">
          <ac:chgData name="Changhyung Kim" userId="59e95d7ed8e5c4f4" providerId="LiveId" clId="{29A29A53-6FCB-40B5-A88C-2DDBD9DCB947}" dt="2025-03-16T10:13:29.877" v="3796" actId="14100"/>
          <ac:cxnSpMkLst>
            <pc:docMk/>
            <pc:sldMk cId="1467500141" sldId="476"/>
            <ac:cxnSpMk id="17" creationId="{59F38441-0FA8-1541-7C0A-9F103495BE39}"/>
          </ac:cxnSpMkLst>
        </pc:cxnChg>
        <pc:cxnChg chg="add mod">
          <ac:chgData name="Changhyung Kim" userId="59e95d7ed8e5c4f4" providerId="LiveId" clId="{29A29A53-6FCB-40B5-A88C-2DDBD9DCB947}" dt="2025-03-16T10:13:11.643" v="3794" actId="14100"/>
          <ac:cxnSpMkLst>
            <pc:docMk/>
            <pc:sldMk cId="1467500141" sldId="476"/>
            <ac:cxnSpMk id="19" creationId="{BD83BBAE-8000-76FD-B964-EF54EEDB9B93}"/>
          </ac:cxnSpMkLst>
        </pc:cxnChg>
      </pc:sldChg>
      <pc:sldChg chg="addSp delSp modSp add del mod">
        <pc:chgData name="Changhyung Kim" userId="59e95d7ed8e5c4f4" providerId="LiveId" clId="{29A29A53-6FCB-40B5-A88C-2DDBD9DCB947}" dt="2025-03-16T07:34:21.232" v="56" actId="47"/>
        <pc:sldMkLst>
          <pc:docMk/>
          <pc:sldMk cId="3883195980" sldId="477"/>
        </pc:sldMkLst>
        <pc:spChg chg="mod">
          <ac:chgData name="Changhyung Kim" userId="59e95d7ed8e5c4f4" providerId="LiveId" clId="{29A29A53-6FCB-40B5-A88C-2DDBD9DCB947}" dt="2025-03-16T07:30:45.559" v="44" actId="1076"/>
          <ac:spMkLst>
            <pc:docMk/>
            <pc:sldMk cId="3883195980" sldId="477"/>
            <ac:spMk id="10" creationId="{4F4560A0-6788-9A81-38C0-3FB9F0F0734A}"/>
          </ac:spMkLst>
        </pc:spChg>
        <pc:spChg chg="del mod">
          <ac:chgData name="Changhyung Kim" userId="59e95d7ed8e5c4f4" providerId="LiveId" clId="{29A29A53-6FCB-40B5-A88C-2DDBD9DCB947}" dt="2025-03-16T07:31:00.839" v="46" actId="478"/>
          <ac:spMkLst>
            <pc:docMk/>
            <pc:sldMk cId="3883195980" sldId="477"/>
            <ac:spMk id="11" creationId="{1B2BFE97-E94D-8E3A-7D5B-71526AC937BD}"/>
          </ac:spMkLst>
        </pc:spChg>
        <pc:picChg chg="add mod">
          <ac:chgData name="Changhyung Kim" userId="59e95d7ed8e5c4f4" providerId="LiveId" clId="{29A29A53-6FCB-40B5-A88C-2DDBD9DCB947}" dt="2025-03-16T07:31:05.505" v="47" actId="1076"/>
          <ac:picMkLst>
            <pc:docMk/>
            <pc:sldMk cId="3883195980" sldId="477"/>
            <ac:picMk id="4" creationId="{36C3568E-02FC-64D4-01A9-84E667539336}"/>
          </ac:picMkLst>
        </pc:picChg>
        <pc:picChg chg="del">
          <ac:chgData name="Changhyung Kim" userId="59e95d7ed8e5c4f4" providerId="LiveId" clId="{29A29A53-6FCB-40B5-A88C-2DDBD9DCB947}" dt="2025-03-16T07:30:29.988" v="40" actId="478"/>
          <ac:picMkLst>
            <pc:docMk/>
            <pc:sldMk cId="3883195980" sldId="477"/>
            <ac:picMk id="7" creationId="{C4A2F3D2-65A6-7B45-7027-2F2270150BED}"/>
          </ac:picMkLst>
        </pc:picChg>
        <pc:picChg chg="del">
          <ac:chgData name="Changhyung Kim" userId="59e95d7ed8e5c4f4" providerId="LiveId" clId="{29A29A53-6FCB-40B5-A88C-2DDBD9DCB947}" dt="2025-03-16T07:30:35.487" v="43" actId="478"/>
          <ac:picMkLst>
            <pc:docMk/>
            <pc:sldMk cId="3883195980" sldId="477"/>
            <ac:picMk id="9" creationId="{2F76EB78-3DBD-D4BB-A79E-76F0785EAD93}"/>
          </ac:picMkLst>
        </pc:picChg>
      </pc:sldChg>
      <pc:sldChg chg="addSp delSp modSp add mod modNotesTx">
        <pc:chgData name="Changhyung Kim" userId="59e95d7ed8e5c4f4" providerId="LiveId" clId="{29A29A53-6FCB-40B5-A88C-2DDBD9DCB947}" dt="2025-03-16T10:21:39.299" v="4080" actId="20577"/>
        <pc:sldMkLst>
          <pc:docMk/>
          <pc:sldMk cId="1699552125" sldId="478"/>
        </pc:sldMkLst>
        <pc:spChg chg="mod">
          <ac:chgData name="Changhyung Kim" userId="59e95d7ed8e5c4f4" providerId="LiveId" clId="{29A29A53-6FCB-40B5-A88C-2DDBD9DCB947}" dt="2025-03-16T10:00:22.942" v="3546" actId="20577"/>
          <ac:spMkLst>
            <pc:docMk/>
            <pc:sldMk cId="1699552125" sldId="478"/>
            <ac:spMk id="2" creationId="{8740B735-1906-4449-3569-82BD70076C1F}"/>
          </ac:spMkLst>
        </pc:spChg>
        <pc:spChg chg="add mod">
          <ac:chgData name="Changhyung Kim" userId="59e95d7ed8e5c4f4" providerId="LiveId" clId="{29A29A53-6FCB-40B5-A88C-2DDBD9DCB947}" dt="2025-03-16T07:34:16.823" v="55" actId="1076"/>
          <ac:spMkLst>
            <pc:docMk/>
            <pc:sldMk cId="1699552125" sldId="478"/>
            <ac:spMk id="9" creationId="{AD5352D7-2759-CF6D-53D6-E4F1840B473A}"/>
          </ac:spMkLst>
        </pc:spChg>
        <pc:picChg chg="del">
          <ac:chgData name="Changhyung Kim" userId="59e95d7ed8e5c4f4" providerId="LiveId" clId="{29A29A53-6FCB-40B5-A88C-2DDBD9DCB947}" dt="2025-03-16T07:33:20.462" v="49" actId="478"/>
          <ac:picMkLst>
            <pc:docMk/>
            <pc:sldMk cId="1699552125" sldId="478"/>
            <ac:picMk id="4" creationId="{F070CB2E-3101-E2C0-8E4E-AB690973DD3B}"/>
          </ac:picMkLst>
        </pc:picChg>
        <pc:picChg chg="add mod">
          <ac:chgData name="Changhyung Kim" userId="59e95d7ed8e5c4f4" providerId="LiveId" clId="{29A29A53-6FCB-40B5-A88C-2DDBD9DCB947}" dt="2025-03-16T07:33:26.007" v="51" actId="1076"/>
          <ac:picMkLst>
            <pc:docMk/>
            <pc:sldMk cId="1699552125" sldId="478"/>
            <ac:picMk id="6" creationId="{C8B25046-CBC2-4EC3-03E5-59DC34F3345D}"/>
          </ac:picMkLst>
        </pc:picChg>
        <pc:picChg chg="add mod">
          <ac:chgData name="Changhyung Kim" userId="59e95d7ed8e5c4f4" providerId="LiveId" clId="{29A29A53-6FCB-40B5-A88C-2DDBD9DCB947}" dt="2025-03-16T07:34:06.158" v="53" actId="1076"/>
          <ac:picMkLst>
            <pc:docMk/>
            <pc:sldMk cId="1699552125" sldId="478"/>
            <ac:picMk id="8" creationId="{228326B0-2C51-E04E-43C3-2F0318805D30}"/>
          </ac:picMkLst>
        </pc:picChg>
        <pc:cxnChg chg="add mod">
          <ac:chgData name="Changhyung Kim" userId="59e95d7ed8e5c4f4" providerId="LiveId" clId="{29A29A53-6FCB-40B5-A88C-2DDBD9DCB947}" dt="2025-03-16T07:41:39.354" v="89" actId="14100"/>
          <ac:cxnSpMkLst>
            <pc:docMk/>
            <pc:sldMk cId="1699552125" sldId="478"/>
            <ac:cxnSpMk id="11" creationId="{A26F85C2-B88D-279A-7666-0840E5615C5C}"/>
          </ac:cxnSpMkLst>
        </pc:cxnChg>
        <pc:cxnChg chg="add mod">
          <ac:chgData name="Changhyung Kim" userId="59e95d7ed8e5c4f4" providerId="LiveId" clId="{29A29A53-6FCB-40B5-A88C-2DDBD9DCB947}" dt="2025-03-16T07:42:17.555" v="98" actId="14100"/>
          <ac:cxnSpMkLst>
            <pc:docMk/>
            <pc:sldMk cId="1699552125" sldId="478"/>
            <ac:cxnSpMk id="16" creationId="{3C424349-BFDA-D530-213C-45A0C2671EDB}"/>
          </ac:cxnSpMkLst>
        </pc:cxnChg>
      </pc:sldChg>
      <pc:sldChg chg="addSp delSp modSp add mod modNotesTx">
        <pc:chgData name="Changhyung Kim" userId="59e95d7ed8e5c4f4" providerId="LiveId" clId="{29A29A53-6FCB-40B5-A88C-2DDBD9DCB947}" dt="2025-03-16T11:12:16.084" v="4171" actId="20577"/>
        <pc:sldMkLst>
          <pc:docMk/>
          <pc:sldMk cId="776233548" sldId="479"/>
        </pc:sldMkLst>
        <pc:spChg chg="mod">
          <ac:chgData name="Changhyung Kim" userId="59e95d7ed8e5c4f4" providerId="LiveId" clId="{29A29A53-6FCB-40B5-A88C-2DDBD9DCB947}" dt="2025-03-16T10:00:28.424" v="3549" actId="20577"/>
          <ac:spMkLst>
            <pc:docMk/>
            <pc:sldMk cId="776233548" sldId="479"/>
            <ac:spMk id="2" creationId="{7BFA0718-BEFA-B804-F77B-A56CBFEA7838}"/>
          </ac:spMkLst>
        </pc:spChg>
        <pc:spChg chg="mod">
          <ac:chgData name="Changhyung Kim" userId="59e95d7ed8e5c4f4" providerId="LiveId" clId="{29A29A53-6FCB-40B5-A88C-2DDBD9DCB947}" dt="2025-03-16T07:39:55.069" v="74" actId="1076"/>
          <ac:spMkLst>
            <pc:docMk/>
            <pc:sldMk cId="776233548" sldId="479"/>
            <ac:spMk id="9" creationId="{16ECD7E9-7B00-3BDB-7B76-817D4BA7965A}"/>
          </ac:spMkLst>
        </pc:spChg>
        <pc:spChg chg="mod">
          <ac:chgData name="Changhyung Kim" userId="59e95d7ed8e5c4f4" providerId="LiveId" clId="{29A29A53-6FCB-40B5-A88C-2DDBD9DCB947}" dt="2025-03-16T07:39:59.658" v="75" actId="1076"/>
          <ac:spMkLst>
            <pc:docMk/>
            <pc:sldMk cId="776233548" sldId="479"/>
            <ac:spMk id="10" creationId="{2ECF9F2C-351B-B230-71D3-D846134C75CE}"/>
          </ac:spMkLst>
        </pc:spChg>
        <pc:picChg chg="add mod">
          <ac:chgData name="Changhyung Kim" userId="59e95d7ed8e5c4f4" providerId="LiveId" clId="{29A29A53-6FCB-40B5-A88C-2DDBD9DCB947}" dt="2025-03-16T07:38:38.919" v="67" actId="1076"/>
          <ac:picMkLst>
            <pc:docMk/>
            <pc:sldMk cId="776233548" sldId="479"/>
            <ac:picMk id="4" creationId="{BE2C13F1-95BB-FC52-A711-AC7D3981651F}"/>
          </ac:picMkLst>
        </pc:picChg>
        <pc:picChg chg="del">
          <ac:chgData name="Changhyung Kim" userId="59e95d7ed8e5c4f4" providerId="LiveId" clId="{29A29A53-6FCB-40B5-A88C-2DDBD9DCB947}" dt="2025-03-16T07:38:41.041" v="68" actId="478"/>
          <ac:picMkLst>
            <pc:docMk/>
            <pc:sldMk cId="776233548" sldId="479"/>
            <ac:picMk id="6" creationId="{0FD5F978-6D89-D001-B663-B37F3972DCB7}"/>
          </ac:picMkLst>
        </pc:picChg>
        <pc:picChg chg="del">
          <ac:chgData name="Changhyung Kim" userId="59e95d7ed8e5c4f4" providerId="LiveId" clId="{29A29A53-6FCB-40B5-A88C-2DDBD9DCB947}" dt="2025-03-16T07:38:34.887" v="65" actId="478"/>
          <ac:picMkLst>
            <pc:docMk/>
            <pc:sldMk cId="776233548" sldId="479"/>
            <ac:picMk id="8" creationId="{198C6A66-9D7F-A166-288E-7590EABB7126}"/>
          </ac:picMkLst>
        </pc:picChg>
        <pc:picChg chg="add mod ord">
          <ac:chgData name="Changhyung Kim" userId="59e95d7ed8e5c4f4" providerId="LiveId" clId="{29A29A53-6FCB-40B5-A88C-2DDBD9DCB947}" dt="2025-03-16T07:39:45.402" v="73" actId="1035"/>
          <ac:picMkLst>
            <pc:docMk/>
            <pc:sldMk cId="776233548" sldId="479"/>
            <ac:picMk id="11" creationId="{67415D3C-E0F4-DB66-CBBB-9BD0FE0F1E99}"/>
          </ac:picMkLst>
        </pc:picChg>
        <pc:cxnChg chg="add mod">
          <ac:chgData name="Changhyung Kim" userId="59e95d7ed8e5c4f4" providerId="LiveId" clId="{29A29A53-6FCB-40B5-A88C-2DDBD9DCB947}" dt="2025-03-16T07:42:38.766" v="102" actId="14100"/>
          <ac:cxnSpMkLst>
            <pc:docMk/>
            <pc:sldMk cId="776233548" sldId="479"/>
            <ac:cxnSpMk id="12" creationId="{60DE3090-F9CE-A792-3AC2-906DFAA45AA6}"/>
          </ac:cxnSpMkLst>
        </pc:cxnChg>
        <pc:cxnChg chg="add mod">
          <ac:chgData name="Changhyung Kim" userId="59e95d7ed8e5c4f4" providerId="LiveId" clId="{29A29A53-6FCB-40B5-A88C-2DDBD9DCB947}" dt="2025-03-16T07:42:47.192" v="105" actId="14100"/>
          <ac:cxnSpMkLst>
            <pc:docMk/>
            <pc:sldMk cId="776233548" sldId="479"/>
            <ac:cxnSpMk id="16" creationId="{32F3D3E9-2E69-B26A-8282-641BA0B7FFA5}"/>
          </ac:cxnSpMkLst>
        </pc:cxnChg>
      </pc:sldChg>
      <pc:sldChg chg="addSp delSp modSp new mod ord modNotesTx">
        <pc:chgData name="Changhyung Kim" userId="59e95d7ed8e5c4f4" providerId="LiveId" clId="{29A29A53-6FCB-40B5-A88C-2DDBD9DCB947}" dt="2025-03-16T10:03:19.316" v="3582" actId="20577"/>
        <pc:sldMkLst>
          <pc:docMk/>
          <pc:sldMk cId="3508331265" sldId="480"/>
        </pc:sldMkLst>
        <pc:spChg chg="mod">
          <ac:chgData name="Changhyung Kim" userId="59e95d7ed8e5c4f4" providerId="LiveId" clId="{29A29A53-6FCB-40B5-A88C-2DDBD9DCB947}" dt="2025-03-16T10:03:19.316" v="3582" actId="20577"/>
          <ac:spMkLst>
            <pc:docMk/>
            <pc:sldMk cId="3508331265" sldId="480"/>
            <ac:spMk id="2" creationId="{A37CDB19-3235-ABD0-73D3-9D55BA126AB0}"/>
          </ac:spMkLst>
        </pc:spChg>
        <pc:spChg chg="del">
          <ac:chgData name="Changhyung Kim" userId="59e95d7ed8e5c4f4" providerId="LiveId" clId="{29A29A53-6FCB-40B5-A88C-2DDBD9DCB947}" dt="2025-03-16T08:16:52.330" v="290" actId="22"/>
          <ac:spMkLst>
            <pc:docMk/>
            <pc:sldMk cId="3508331265" sldId="480"/>
            <ac:spMk id="3" creationId="{BACF68A6-4B99-9BF3-964F-F969D35B2923}"/>
          </ac:spMkLst>
        </pc:spChg>
        <pc:spChg chg="add mod">
          <ac:chgData name="Changhyung Kim" userId="59e95d7ed8e5c4f4" providerId="LiveId" clId="{29A29A53-6FCB-40B5-A88C-2DDBD9DCB947}" dt="2025-03-16T08:19:46.769" v="343" actId="1076"/>
          <ac:spMkLst>
            <pc:docMk/>
            <pc:sldMk cId="3508331265" sldId="480"/>
            <ac:spMk id="6" creationId="{A5A225FA-F57E-9D51-8524-789A0EF2EE40}"/>
          </ac:spMkLst>
        </pc:spChg>
        <pc:spChg chg="add mod">
          <ac:chgData name="Changhyung Kim" userId="59e95d7ed8e5c4f4" providerId="LiveId" clId="{29A29A53-6FCB-40B5-A88C-2DDBD9DCB947}" dt="2025-03-16T08:19:51.247" v="345" actId="1076"/>
          <ac:spMkLst>
            <pc:docMk/>
            <pc:sldMk cId="3508331265" sldId="480"/>
            <ac:spMk id="7" creationId="{C64D79B3-7A97-C17A-C519-93A6F8A3D720}"/>
          </ac:spMkLst>
        </pc:spChg>
        <pc:spChg chg="add mod">
          <ac:chgData name="Changhyung Kim" userId="59e95d7ed8e5c4f4" providerId="LiveId" clId="{29A29A53-6FCB-40B5-A88C-2DDBD9DCB947}" dt="2025-03-16T08:21:22.341" v="424" actId="2711"/>
          <ac:spMkLst>
            <pc:docMk/>
            <pc:sldMk cId="3508331265" sldId="480"/>
            <ac:spMk id="8" creationId="{378EA63E-4CF3-9F1F-042A-D8392BFAAAC3}"/>
          </ac:spMkLst>
        </pc:spChg>
        <pc:spChg chg="add mod">
          <ac:chgData name="Changhyung Kim" userId="59e95d7ed8e5c4f4" providerId="LiveId" clId="{29A29A53-6FCB-40B5-A88C-2DDBD9DCB947}" dt="2025-03-16T08:20:13.799" v="359"/>
          <ac:spMkLst>
            <pc:docMk/>
            <pc:sldMk cId="3508331265" sldId="480"/>
            <ac:spMk id="9" creationId="{6435F30E-AF47-321E-FC43-E149F06EDD3A}"/>
          </ac:spMkLst>
        </pc:spChg>
        <pc:spChg chg="add mod">
          <ac:chgData name="Changhyung Kim" userId="59e95d7ed8e5c4f4" providerId="LiveId" clId="{29A29A53-6FCB-40B5-A88C-2DDBD9DCB947}" dt="2025-03-16T08:21:22.341" v="424" actId="2711"/>
          <ac:spMkLst>
            <pc:docMk/>
            <pc:sldMk cId="3508331265" sldId="480"/>
            <ac:spMk id="10" creationId="{6B3C817B-4E74-1C8E-AD4B-547B534950F1}"/>
          </ac:spMkLst>
        </pc:spChg>
        <pc:spChg chg="add del mod">
          <ac:chgData name="Changhyung Kim" userId="59e95d7ed8e5c4f4" providerId="LiveId" clId="{29A29A53-6FCB-40B5-A88C-2DDBD9DCB947}" dt="2025-03-16T09:02:23.094" v="1693" actId="22"/>
          <ac:spMkLst>
            <pc:docMk/>
            <pc:sldMk cId="3508331265" sldId="480"/>
            <ac:spMk id="12" creationId="{8AC7331C-BCE5-56D4-07F3-AED4B79F06CC}"/>
          </ac:spMkLst>
        </pc:spChg>
        <pc:picChg chg="add del mod ord">
          <ac:chgData name="Changhyung Kim" userId="59e95d7ed8e5c4f4" providerId="LiveId" clId="{29A29A53-6FCB-40B5-A88C-2DDBD9DCB947}" dt="2025-03-16T09:02:20.452" v="1690" actId="478"/>
          <ac:picMkLst>
            <pc:docMk/>
            <pc:sldMk cId="3508331265" sldId="480"/>
            <ac:picMk id="5" creationId="{0B8EFB1C-8E20-1F3D-655F-D4E13D767861}"/>
          </ac:picMkLst>
        </pc:picChg>
        <pc:picChg chg="add del">
          <ac:chgData name="Changhyung Kim" userId="59e95d7ed8e5c4f4" providerId="LiveId" clId="{29A29A53-6FCB-40B5-A88C-2DDBD9DCB947}" dt="2025-03-16T09:02:22.313" v="1692" actId="22"/>
          <ac:picMkLst>
            <pc:docMk/>
            <pc:sldMk cId="3508331265" sldId="480"/>
            <ac:picMk id="14" creationId="{01E2DD84-8E6A-E9BB-8536-49937246B499}"/>
          </ac:picMkLst>
        </pc:picChg>
        <pc:picChg chg="add mod ord">
          <ac:chgData name="Changhyung Kim" userId="59e95d7ed8e5c4f4" providerId="LiveId" clId="{29A29A53-6FCB-40B5-A88C-2DDBD9DCB947}" dt="2025-03-16T09:02:25.629" v="1694" actId="167"/>
          <ac:picMkLst>
            <pc:docMk/>
            <pc:sldMk cId="3508331265" sldId="480"/>
            <ac:picMk id="16" creationId="{C71E059A-BFBB-052D-7937-0341D3771226}"/>
          </ac:picMkLst>
        </pc:picChg>
      </pc:sldChg>
      <pc:sldChg chg="addSp delSp modSp new mod ord modNotesTx">
        <pc:chgData name="Changhyung Kim" userId="59e95d7ed8e5c4f4" providerId="LiveId" clId="{29A29A53-6FCB-40B5-A88C-2DDBD9DCB947}" dt="2025-03-16T10:03:21.763" v="3583" actId="20577"/>
        <pc:sldMkLst>
          <pc:docMk/>
          <pc:sldMk cId="643132493" sldId="481"/>
        </pc:sldMkLst>
        <pc:spChg chg="mod">
          <ac:chgData name="Changhyung Kim" userId="59e95d7ed8e5c4f4" providerId="LiveId" clId="{29A29A53-6FCB-40B5-A88C-2DDBD9DCB947}" dt="2025-03-16T10:03:21.763" v="3583" actId="20577"/>
          <ac:spMkLst>
            <pc:docMk/>
            <pc:sldMk cId="643132493" sldId="481"/>
            <ac:spMk id="2" creationId="{B4AD8D5E-DF36-C622-8E9B-97F42ABB28FF}"/>
          </ac:spMkLst>
        </pc:spChg>
        <pc:spChg chg="del">
          <ac:chgData name="Changhyung Kim" userId="59e95d7ed8e5c4f4" providerId="LiveId" clId="{29A29A53-6FCB-40B5-A88C-2DDBD9DCB947}" dt="2025-03-16T08:18:08.734" v="329" actId="22"/>
          <ac:spMkLst>
            <pc:docMk/>
            <pc:sldMk cId="643132493" sldId="481"/>
            <ac:spMk id="3" creationId="{4BB1F465-4955-D926-F31B-449E41AD46C7}"/>
          </ac:spMkLst>
        </pc:spChg>
        <pc:picChg chg="add mod ord">
          <ac:chgData name="Changhyung Kim" userId="59e95d7ed8e5c4f4" providerId="LiveId" clId="{29A29A53-6FCB-40B5-A88C-2DDBD9DCB947}" dt="2025-03-16T08:18:08.734" v="329" actId="22"/>
          <ac:picMkLst>
            <pc:docMk/>
            <pc:sldMk cId="643132493" sldId="481"/>
            <ac:picMk id="5" creationId="{9143096A-A68E-3793-C2D2-2E12A4224DC4}"/>
          </ac:picMkLst>
        </pc:picChg>
      </pc:sldChg>
      <pc:sldChg chg="addSp delSp modSp new del mod modNotesTx">
        <pc:chgData name="Changhyung Kim" userId="59e95d7ed8e5c4f4" providerId="LiveId" clId="{29A29A53-6FCB-40B5-A88C-2DDBD9DCB947}" dt="2025-03-16T09:06:53.041" v="1930" actId="47"/>
        <pc:sldMkLst>
          <pc:docMk/>
          <pc:sldMk cId="1035705553" sldId="482"/>
        </pc:sldMkLst>
        <pc:spChg chg="mod">
          <ac:chgData name="Changhyung Kim" userId="59e95d7ed8e5c4f4" providerId="LiveId" clId="{29A29A53-6FCB-40B5-A88C-2DDBD9DCB947}" dt="2025-03-16T08:19:25.443" v="338" actId="20577"/>
          <ac:spMkLst>
            <pc:docMk/>
            <pc:sldMk cId="1035705553" sldId="482"/>
            <ac:spMk id="2" creationId="{8481EDB5-834F-ACA5-50DA-C8991C2699AD}"/>
          </ac:spMkLst>
        </pc:spChg>
        <pc:spChg chg="del">
          <ac:chgData name="Changhyung Kim" userId="59e95d7ed8e5c4f4" providerId="LiveId" clId="{29A29A53-6FCB-40B5-A88C-2DDBD9DCB947}" dt="2025-03-16T08:19:17.454" v="334" actId="22"/>
          <ac:spMkLst>
            <pc:docMk/>
            <pc:sldMk cId="1035705553" sldId="482"/>
            <ac:spMk id="3" creationId="{5425E612-C327-18CF-0227-EE1D989230B0}"/>
          </ac:spMkLst>
        </pc:spChg>
        <pc:spChg chg="add mod">
          <ac:chgData name="Changhyung Kim" userId="59e95d7ed8e5c4f4" providerId="LiveId" clId="{29A29A53-6FCB-40B5-A88C-2DDBD9DCB947}" dt="2025-03-16T09:04:04.977" v="1851" actId="478"/>
          <ac:spMkLst>
            <pc:docMk/>
            <pc:sldMk cId="1035705553" sldId="482"/>
            <ac:spMk id="7" creationId="{6AD4C2B8-C19F-CF2A-CADD-666D66D3D0E8}"/>
          </ac:spMkLst>
        </pc:spChg>
        <pc:picChg chg="add del mod ord">
          <ac:chgData name="Changhyung Kim" userId="59e95d7ed8e5c4f4" providerId="LiveId" clId="{29A29A53-6FCB-40B5-A88C-2DDBD9DCB947}" dt="2025-03-16T09:04:04.977" v="1851" actId="478"/>
          <ac:picMkLst>
            <pc:docMk/>
            <pc:sldMk cId="1035705553" sldId="482"/>
            <ac:picMk id="5" creationId="{5FEE5056-8B85-A18A-BBC4-5270B6E7DC92}"/>
          </ac:picMkLst>
        </pc:picChg>
        <pc:picChg chg="add del mod">
          <ac:chgData name="Changhyung Kim" userId="59e95d7ed8e5c4f4" providerId="LiveId" clId="{29A29A53-6FCB-40B5-A88C-2DDBD9DCB947}" dt="2025-03-16T09:04:24.482" v="1855" actId="478"/>
          <ac:picMkLst>
            <pc:docMk/>
            <pc:sldMk cId="1035705553" sldId="482"/>
            <ac:picMk id="9" creationId="{1B729B8D-3C9B-69BF-AF97-4F8F0C7AAFCB}"/>
          </ac:picMkLst>
        </pc:picChg>
        <pc:picChg chg="add mod">
          <ac:chgData name="Changhyung Kim" userId="59e95d7ed8e5c4f4" providerId="LiveId" clId="{29A29A53-6FCB-40B5-A88C-2DDBD9DCB947}" dt="2025-03-16T09:05:11.338" v="1860" actId="1076"/>
          <ac:picMkLst>
            <pc:docMk/>
            <pc:sldMk cId="1035705553" sldId="482"/>
            <ac:picMk id="11" creationId="{4154C8EF-26F2-84B2-02FE-931F6804A2B5}"/>
          </ac:picMkLst>
        </pc:picChg>
      </pc:sldChg>
      <pc:sldChg chg="addSp delSp modSp new mod ord modNotesTx">
        <pc:chgData name="Changhyung Kim" userId="59e95d7ed8e5c4f4" providerId="LiveId" clId="{29A29A53-6FCB-40B5-A88C-2DDBD9DCB947}" dt="2025-03-16T10:00:34.305" v="3551" actId="20577"/>
        <pc:sldMkLst>
          <pc:docMk/>
          <pc:sldMk cId="1181364978" sldId="483"/>
        </pc:sldMkLst>
        <pc:spChg chg="mod">
          <ac:chgData name="Changhyung Kim" userId="59e95d7ed8e5c4f4" providerId="LiveId" clId="{29A29A53-6FCB-40B5-A88C-2DDBD9DCB947}" dt="2025-03-16T10:00:34.305" v="3551" actId="20577"/>
          <ac:spMkLst>
            <pc:docMk/>
            <pc:sldMk cId="1181364978" sldId="483"/>
            <ac:spMk id="2" creationId="{AB1A16CC-7929-45DE-24E3-0422F6401097}"/>
          </ac:spMkLst>
        </pc:spChg>
        <pc:spChg chg="del">
          <ac:chgData name="Changhyung Kim" userId="59e95d7ed8e5c4f4" providerId="LiveId" clId="{29A29A53-6FCB-40B5-A88C-2DDBD9DCB947}" dt="2025-03-16T08:28:41.651" v="483" actId="22"/>
          <ac:spMkLst>
            <pc:docMk/>
            <pc:sldMk cId="1181364978" sldId="483"/>
            <ac:spMk id="3" creationId="{0A38CE5D-C7C5-C655-6B38-9031C8A69DEE}"/>
          </ac:spMkLst>
        </pc:spChg>
        <pc:spChg chg="add mod">
          <ac:chgData name="Changhyung Kim" userId="59e95d7ed8e5c4f4" providerId="LiveId" clId="{29A29A53-6FCB-40B5-A88C-2DDBD9DCB947}" dt="2025-03-16T08:32:49.643" v="696" actId="5793"/>
          <ac:spMkLst>
            <pc:docMk/>
            <pc:sldMk cId="1181364978" sldId="483"/>
            <ac:spMk id="8" creationId="{7981B649-BD69-5903-0523-7DAEDEE5E741}"/>
          </ac:spMkLst>
        </pc:spChg>
        <pc:picChg chg="add mod ord">
          <ac:chgData name="Changhyung Kim" userId="59e95d7ed8e5c4f4" providerId="LiveId" clId="{29A29A53-6FCB-40B5-A88C-2DDBD9DCB947}" dt="2025-03-16T08:32:25.782" v="689" actId="1076"/>
          <ac:picMkLst>
            <pc:docMk/>
            <pc:sldMk cId="1181364978" sldId="483"/>
            <ac:picMk id="5" creationId="{91A93C53-06C2-E7CC-8986-5D8D7AB5757B}"/>
          </ac:picMkLst>
        </pc:picChg>
        <pc:picChg chg="add mod">
          <ac:chgData name="Changhyung Kim" userId="59e95d7ed8e5c4f4" providerId="LiveId" clId="{29A29A53-6FCB-40B5-A88C-2DDBD9DCB947}" dt="2025-03-16T08:32:25.782" v="689" actId="1076"/>
          <ac:picMkLst>
            <pc:docMk/>
            <pc:sldMk cId="1181364978" sldId="483"/>
            <ac:picMk id="7" creationId="{F0D4ED74-9D70-4734-EDCD-D70E8EEDBA47}"/>
          </ac:picMkLst>
        </pc:picChg>
      </pc:sldChg>
      <pc:sldChg chg="addSp delSp modSp new mod ord modNotesTx">
        <pc:chgData name="Changhyung Kim" userId="59e95d7ed8e5c4f4" providerId="LiveId" clId="{29A29A53-6FCB-40B5-A88C-2DDBD9DCB947}" dt="2025-03-16T10:00:36.782" v="3552" actId="20577"/>
        <pc:sldMkLst>
          <pc:docMk/>
          <pc:sldMk cId="1327482188" sldId="484"/>
        </pc:sldMkLst>
        <pc:spChg chg="mod">
          <ac:chgData name="Changhyung Kim" userId="59e95d7ed8e5c4f4" providerId="LiveId" clId="{29A29A53-6FCB-40B5-A88C-2DDBD9DCB947}" dt="2025-03-16T10:00:36.782" v="3552" actId="20577"/>
          <ac:spMkLst>
            <pc:docMk/>
            <pc:sldMk cId="1327482188" sldId="484"/>
            <ac:spMk id="2" creationId="{86D0A7C7-AEC3-2C59-A46A-0A0379979291}"/>
          </ac:spMkLst>
        </pc:spChg>
        <pc:spChg chg="del">
          <ac:chgData name="Changhyung Kim" userId="59e95d7ed8e5c4f4" providerId="LiveId" clId="{29A29A53-6FCB-40B5-A88C-2DDBD9DCB947}" dt="2025-03-16T08:33:29.614" v="727" actId="22"/>
          <ac:spMkLst>
            <pc:docMk/>
            <pc:sldMk cId="1327482188" sldId="484"/>
            <ac:spMk id="3" creationId="{57BE90BF-0BEA-94D5-F023-65744A9F7533}"/>
          </ac:spMkLst>
        </pc:spChg>
        <pc:spChg chg="add mod">
          <ac:chgData name="Changhyung Kim" userId="59e95d7ed8e5c4f4" providerId="LiveId" clId="{29A29A53-6FCB-40B5-A88C-2DDBD9DCB947}" dt="2025-03-16T08:33:34.887" v="728"/>
          <ac:spMkLst>
            <pc:docMk/>
            <pc:sldMk cId="1327482188" sldId="484"/>
            <ac:spMk id="6" creationId="{DD8BF7FD-10D0-CB85-9364-D53E78F31C06}"/>
          </ac:spMkLst>
        </pc:spChg>
        <pc:picChg chg="add mod ord">
          <ac:chgData name="Changhyung Kim" userId="59e95d7ed8e5c4f4" providerId="LiveId" clId="{29A29A53-6FCB-40B5-A88C-2DDBD9DCB947}" dt="2025-03-16T08:33:29.614" v="727" actId="22"/>
          <ac:picMkLst>
            <pc:docMk/>
            <pc:sldMk cId="1327482188" sldId="484"/>
            <ac:picMk id="5" creationId="{35AA2F10-CDAE-F919-FB19-16CD7A33B0E2}"/>
          </ac:picMkLst>
        </pc:picChg>
      </pc:sldChg>
      <pc:sldChg chg="addSp delSp modSp add mod ord modNotesTx">
        <pc:chgData name="Changhyung Kim" userId="59e95d7ed8e5c4f4" providerId="LiveId" clId="{29A29A53-6FCB-40B5-A88C-2DDBD9DCB947}" dt="2025-03-16T10:05:54.072" v="3606"/>
        <pc:sldMkLst>
          <pc:docMk/>
          <pc:sldMk cId="2725027737" sldId="485"/>
        </pc:sldMkLst>
        <pc:spChg chg="mod">
          <ac:chgData name="Changhyung Kim" userId="59e95d7ed8e5c4f4" providerId="LiveId" clId="{29A29A53-6FCB-40B5-A88C-2DDBD9DCB947}" dt="2025-03-16T10:00:38.943" v="3553" actId="20577"/>
          <ac:spMkLst>
            <pc:docMk/>
            <pc:sldMk cId="2725027737" sldId="485"/>
            <ac:spMk id="2" creationId="{BC6E4ABD-CBFB-BC52-3C7D-A15B9085562F}"/>
          </ac:spMkLst>
        </pc:spChg>
        <pc:spChg chg="add del mod">
          <ac:chgData name="Changhyung Kim" userId="59e95d7ed8e5c4f4" providerId="LiveId" clId="{29A29A53-6FCB-40B5-A88C-2DDBD9DCB947}" dt="2025-03-16T08:34:47.881" v="783" actId="478"/>
          <ac:spMkLst>
            <pc:docMk/>
            <pc:sldMk cId="2725027737" sldId="485"/>
            <ac:spMk id="4" creationId="{DE45F1CA-C43F-74D0-CFBD-5DC76D2EFBF5}"/>
          </ac:spMkLst>
        </pc:spChg>
        <pc:spChg chg="mod">
          <ac:chgData name="Changhyung Kim" userId="59e95d7ed8e5c4f4" providerId="LiveId" clId="{29A29A53-6FCB-40B5-A88C-2DDBD9DCB947}" dt="2025-03-16T08:37:14.299" v="836" actId="14100"/>
          <ac:spMkLst>
            <pc:docMk/>
            <pc:sldMk cId="2725027737" sldId="485"/>
            <ac:spMk id="6" creationId="{B6A96CBA-108A-7A55-B4DC-6FB426BA4D2A}"/>
          </ac:spMkLst>
        </pc:spChg>
        <pc:picChg chg="del">
          <ac:chgData name="Changhyung Kim" userId="59e95d7ed8e5c4f4" providerId="LiveId" clId="{29A29A53-6FCB-40B5-A88C-2DDBD9DCB947}" dt="2025-03-16T08:34:38.446" v="773" actId="478"/>
          <ac:picMkLst>
            <pc:docMk/>
            <pc:sldMk cId="2725027737" sldId="485"/>
            <ac:picMk id="5" creationId="{67F80EC4-F1F0-DC40-5F45-816CF0D30F3E}"/>
          </ac:picMkLst>
        </pc:picChg>
        <pc:picChg chg="add del mod">
          <ac:chgData name="Changhyung Kim" userId="59e95d7ed8e5c4f4" providerId="LiveId" clId="{29A29A53-6FCB-40B5-A88C-2DDBD9DCB947}" dt="2025-03-16T08:36:26.632" v="832" actId="478"/>
          <ac:picMkLst>
            <pc:docMk/>
            <pc:sldMk cId="2725027737" sldId="485"/>
            <ac:picMk id="8" creationId="{E52236E5-C264-4545-495B-1EFD71158C27}"/>
          </ac:picMkLst>
        </pc:picChg>
        <pc:picChg chg="add mod">
          <ac:chgData name="Changhyung Kim" userId="59e95d7ed8e5c4f4" providerId="LiveId" clId="{29A29A53-6FCB-40B5-A88C-2DDBD9DCB947}" dt="2025-03-16T08:37:18.222" v="838" actId="14100"/>
          <ac:picMkLst>
            <pc:docMk/>
            <pc:sldMk cId="2725027737" sldId="485"/>
            <ac:picMk id="10" creationId="{8CF21BBD-2417-B0B8-08A6-76CE77ABA65F}"/>
          </ac:picMkLst>
        </pc:picChg>
      </pc:sldChg>
      <pc:sldChg chg="addSp modSp add mod ord modNotesTx">
        <pc:chgData name="Changhyung Kim" userId="59e95d7ed8e5c4f4" providerId="LiveId" clId="{29A29A53-6FCB-40B5-A88C-2DDBD9DCB947}" dt="2025-03-16T10:03:25.553" v="3584" actId="20577"/>
        <pc:sldMkLst>
          <pc:docMk/>
          <pc:sldMk cId="4092378084" sldId="486"/>
        </pc:sldMkLst>
        <pc:spChg chg="mod">
          <ac:chgData name="Changhyung Kim" userId="59e95d7ed8e5c4f4" providerId="LiveId" clId="{29A29A53-6FCB-40B5-A88C-2DDBD9DCB947}" dt="2025-03-16T10:03:25.553" v="3584" actId="20577"/>
          <ac:spMkLst>
            <pc:docMk/>
            <pc:sldMk cId="4092378084" sldId="486"/>
            <ac:spMk id="2" creationId="{6DE9E731-21ED-B095-220F-F727F1C50127}"/>
          </ac:spMkLst>
        </pc:spChg>
        <pc:spChg chg="add mod">
          <ac:chgData name="Changhyung Kim" userId="59e95d7ed8e5c4f4" providerId="LiveId" clId="{29A29A53-6FCB-40B5-A88C-2DDBD9DCB947}" dt="2025-03-16T09:07:53.546" v="2036" actId="1076"/>
          <ac:spMkLst>
            <pc:docMk/>
            <pc:sldMk cId="4092378084" sldId="486"/>
            <ac:spMk id="13" creationId="{3B10A9C3-4F23-AF70-D40E-491C530792C6}"/>
          </ac:spMkLst>
        </pc:spChg>
        <pc:spChg chg="add mod">
          <ac:chgData name="Changhyung Kim" userId="59e95d7ed8e5c4f4" providerId="LiveId" clId="{29A29A53-6FCB-40B5-A88C-2DDBD9DCB947}" dt="2025-03-16T09:07:58.696" v="2039" actId="20577"/>
          <ac:spMkLst>
            <pc:docMk/>
            <pc:sldMk cId="4092378084" sldId="486"/>
            <ac:spMk id="14" creationId="{2DD1B4AE-08EF-B6D9-6475-4564B307E976}"/>
          </ac:spMkLst>
        </pc:spChg>
        <pc:cxnChg chg="add mod">
          <ac:chgData name="Changhyung Kim" userId="59e95d7ed8e5c4f4" providerId="LiveId" clId="{29A29A53-6FCB-40B5-A88C-2DDBD9DCB947}" dt="2025-03-16T09:05:44.815" v="1865" actId="14100"/>
          <ac:cxnSpMkLst>
            <pc:docMk/>
            <pc:sldMk cId="4092378084" sldId="486"/>
            <ac:cxnSpMk id="3" creationId="{EFA443F4-B402-DD67-96CD-B08D57833084}"/>
          </ac:cxnSpMkLst>
        </pc:cxnChg>
        <pc:cxnChg chg="add mod">
          <ac:chgData name="Changhyung Kim" userId="59e95d7ed8e5c4f4" providerId="LiveId" clId="{29A29A53-6FCB-40B5-A88C-2DDBD9DCB947}" dt="2025-03-16T09:05:58.097" v="1868" actId="14100"/>
          <ac:cxnSpMkLst>
            <pc:docMk/>
            <pc:sldMk cId="4092378084" sldId="486"/>
            <ac:cxnSpMk id="8" creationId="{6474D84A-4855-95C4-D0A0-61D31B804F94}"/>
          </ac:cxnSpMkLst>
        </pc:cxnChg>
      </pc:sldChg>
      <pc:sldChg chg="addSp delSp modSp new mod ord modNotesTx">
        <pc:chgData name="Changhyung Kim" userId="59e95d7ed8e5c4f4" providerId="LiveId" clId="{29A29A53-6FCB-40B5-A88C-2DDBD9DCB947}" dt="2025-03-16T10:03:27.518" v="3585" actId="20577"/>
        <pc:sldMkLst>
          <pc:docMk/>
          <pc:sldMk cId="2754186915" sldId="487"/>
        </pc:sldMkLst>
        <pc:spChg chg="mod">
          <ac:chgData name="Changhyung Kim" userId="59e95d7ed8e5c4f4" providerId="LiveId" clId="{29A29A53-6FCB-40B5-A88C-2DDBD9DCB947}" dt="2025-03-16T10:03:27.518" v="3585" actId="20577"/>
          <ac:spMkLst>
            <pc:docMk/>
            <pc:sldMk cId="2754186915" sldId="487"/>
            <ac:spMk id="2" creationId="{FFBDBECF-A9FE-788B-BCD8-4D9C222463DC}"/>
          </ac:spMkLst>
        </pc:spChg>
        <pc:spChg chg="del">
          <ac:chgData name="Changhyung Kim" userId="59e95d7ed8e5c4f4" providerId="LiveId" clId="{29A29A53-6FCB-40B5-A88C-2DDBD9DCB947}" dt="2025-03-16T09:08:59.066" v="2209" actId="22"/>
          <ac:spMkLst>
            <pc:docMk/>
            <pc:sldMk cId="2754186915" sldId="487"/>
            <ac:spMk id="3" creationId="{A2894A42-D423-C2A7-5718-6953EC5712C1}"/>
          </ac:spMkLst>
        </pc:spChg>
        <pc:spChg chg="add mod">
          <ac:chgData name="Changhyung Kim" userId="59e95d7ed8e5c4f4" providerId="LiveId" clId="{29A29A53-6FCB-40B5-A88C-2DDBD9DCB947}" dt="2025-03-16T09:13:33.620" v="2584" actId="1076"/>
          <ac:spMkLst>
            <pc:docMk/>
            <pc:sldMk cId="2754186915" sldId="487"/>
            <ac:spMk id="6" creationId="{6A31B87A-6385-FB3B-C587-04C754763E17}"/>
          </ac:spMkLst>
        </pc:spChg>
        <pc:spChg chg="add mod">
          <ac:chgData name="Changhyung Kim" userId="59e95d7ed8e5c4f4" providerId="LiveId" clId="{29A29A53-6FCB-40B5-A88C-2DDBD9DCB947}" dt="2025-03-16T09:13:33.620" v="2584" actId="1076"/>
          <ac:spMkLst>
            <pc:docMk/>
            <pc:sldMk cId="2754186915" sldId="487"/>
            <ac:spMk id="7" creationId="{293F94AD-8701-F47E-9C32-4B28CAD0AA81}"/>
          </ac:spMkLst>
        </pc:spChg>
        <pc:spChg chg="add del mod">
          <ac:chgData name="Changhyung Kim" userId="59e95d7ed8e5c4f4" providerId="LiveId" clId="{29A29A53-6FCB-40B5-A88C-2DDBD9DCB947}" dt="2025-03-16T09:13:22.261" v="2582" actId="22"/>
          <ac:spMkLst>
            <pc:docMk/>
            <pc:sldMk cId="2754186915" sldId="487"/>
            <ac:spMk id="9" creationId="{2302CD08-A5F9-98CF-2986-FF89320DCA95}"/>
          </ac:spMkLst>
        </pc:spChg>
        <pc:picChg chg="add del mod ord">
          <ac:chgData name="Changhyung Kim" userId="59e95d7ed8e5c4f4" providerId="LiveId" clId="{29A29A53-6FCB-40B5-A88C-2DDBD9DCB947}" dt="2025-03-16T09:13:20.797" v="2581" actId="478"/>
          <ac:picMkLst>
            <pc:docMk/>
            <pc:sldMk cId="2754186915" sldId="487"/>
            <ac:picMk id="5" creationId="{AF601EA8-0BDA-A2E9-F689-0379DC0DA408}"/>
          </ac:picMkLst>
        </pc:picChg>
        <pc:picChg chg="add mod ord">
          <ac:chgData name="Changhyung Kim" userId="59e95d7ed8e5c4f4" providerId="LiveId" clId="{29A29A53-6FCB-40B5-A88C-2DDBD9DCB947}" dt="2025-03-16T09:13:25.778" v="2583" actId="167"/>
          <ac:picMkLst>
            <pc:docMk/>
            <pc:sldMk cId="2754186915" sldId="487"/>
            <ac:picMk id="11" creationId="{DD85C2C6-D408-8FB1-E961-0C0C32C2E2FF}"/>
          </ac:picMkLst>
        </pc:picChg>
      </pc:sldChg>
      <pc:sldChg chg="addSp delSp modSp new mod ord modNotesTx">
        <pc:chgData name="Changhyung Kim" userId="59e95d7ed8e5c4f4" providerId="LiveId" clId="{29A29A53-6FCB-40B5-A88C-2DDBD9DCB947}" dt="2025-03-16T10:03:30.291" v="3586" actId="20577"/>
        <pc:sldMkLst>
          <pc:docMk/>
          <pc:sldMk cId="873781074" sldId="488"/>
        </pc:sldMkLst>
        <pc:spChg chg="mod">
          <ac:chgData name="Changhyung Kim" userId="59e95d7ed8e5c4f4" providerId="LiveId" clId="{29A29A53-6FCB-40B5-A88C-2DDBD9DCB947}" dt="2025-03-16T10:03:30.291" v="3586" actId="20577"/>
          <ac:spMkLst>
            <pc:docMk/>
            <pc:sldMk cId="873781074" sldId="488"/>
            <ac:spMk id="2" creationId="{3755282D-BA98-257E-5D41-DC58977FE156}"/>
          </ac:spMkLst>
        </pc:spChg>
        <pc:spChg chg="del">
          <ac:chgData name="Changhyung Kim" userId="59e95d7ed8e5c4f4" providerId="LiveId" clId="{29A29A53-6FCB-40B5-A88C-2DDBD9DCB947}" dt="2025-03-16T09:15:32.400" v="2588" actId="22"/>
          <ac:spMkLst>
            <pc:docMk/>
            <pc:sldMk cId="873781074" sldId="488"/>
            <ac:spMk id="3" creationId="{D969AF37-2188-69EA-E112-A16E3A035048}"/>
          </ac:spMkLst>
        </pc:spChg>
        <pc:picChg chg="add mod ord">
          <ac:chgData name="Changhyung Kim" userId="59e95d7ed8e5c4f4" providerId="LiveId" clId="{29A29A53-6FCB-40B5-A88C-2DDBD9DCB947}" dt="2025-03-16T09:15:32.400" v="2588" actId="22"/>
          <ac:picMkLst>
            <pc:docMk/>
            <pc:sldMk cId="873781074" sldId="488"/>
            <ac:picMk id="5" creationId="{FE169F32-1000-EA30-EAFF-662550B51090}"/>
          </ac:picMkLst>
        </pc:picChg>
      </pc:sldChg>
      <pc:sldChg chg="addSp delSp modSp new mod ord modNotesTx">
        <pc:chgData name="Changhyung Kim" userId="59e95d7ed8e5c4f4" providerId="LiveId" clId="{29A29A53-6FCB-40B5-A88C-2DDBD9DCB947}" dt="2025-03-16T10:03:32.504" v="3587" actId="20577"/>
        <pc:sldMkLst>
          <pc:docMk/>
          <pc:sldMk cId="1162741448" sldId="489"/>
        </pc:sldMkLst>
        <pc:spChg chg="mod">
          <ac:chgData name="Changhyung Kim" userId="59e95d7ed8e5c4f4" providerId="LiveId" clId="{29A29A53-6FCB-40B5-A88C-2DDBD9DCB947}" dt="2025-03-16T10:03:32.504" v="3587" actId="20577"/>
          <ac:spMkLst>
            <pc:docMk/>
            <pc:sldMk cId="1162741448" sldId="489"/>
            <ac:spMk id="2" creationId="{07C68487-2924-3FC1-5E48-C4C381E7AC27}"/>
          </ac:spMkLst>
        </pc:spChg>
        <pc:spChg chg="del">
          <ac:chgData name="Changhyung Kim" userId="59e95d7ed8e5c4f4" providerId="LiveId" clId="{29A29A53-6FCB-40B5-A88C-2DDBD9DCB947}" dt="2025-03-16T09:17:36.578" v="2733" actId="22"/>
          <ac:spMkLst>
            <pc:docMk/>
            <pc:sldMk cId="1162741448" sldId="489"/>
            <ac:spMk id="3" creationId="{4345CEFB-F915-8975-860F-08BB9CE1594E}"/>
          </ac:spMkLst>
        </pc:spChg>
        <pc:spChg chg="add mod">
          <ac:chgData name="Changhyung Kim" userId="59e95d7ed8e5c4f4" providerId="LiveId" clId="{29A29A53-6FCB-40B5-A88C-2DDBD9DCB947}" dt="2025-03-16T09:21:11.721" v="2902" actId="14100"/>
          <ac:spMkLst>
            <pc:docMk/>
            <pc:sldMk cId="1162741448" sldId="489"/>
            <ac:spMk id="6" creationId="{80D54C89-392B-1933-AECE-E110A4EB70F3}"/>
          </ac:spMkLst>
        </pc:spChg>
        <pc:picChg chg="add mod ord">
          <ac:chgData name="Changhyung Kim" userId="59e95d7ed8e5c4f4" providerId="LiveId" clId="{29A29A53-6FCB-40B5-A88C-2DDBD9DCB947}" dt="2025-03-16T09:17:36.578" v="2733" actId="22"/>
          <ac:picMkLst>
            <pc:docMk/>
            <pc:sldMk cId="1162741448" sldId="489"/>
            <ac:picMk id="5" creationId="{70BE66E2-EBC3-3317-32C1-998794DFD0F5}"/>
          </ac:picMkLst>
        </pc:picChg>
        <pc:cxnChg chg="add mod">
          <ac:chgData name="Changhyung Kim" userId="59e95d7ed8e5c4f4" providerId="LiveId" clId="{29A29A53-6FCB-40B5-A88C-2DDBD9DCB947}" dt="2025-03-16T09:20:59.047" v="2901" actId="1582"/>
          <ac:cxnSpMkLst>
            <pc:docMk/>
            <pc:sldMk cId="1162741448" sldId="489"/>
            <ac:cxnSpMk id="8" creationId="{7BF365F8-9153-ED9A-69EF-E7AC38612100}"/>
          </ac:cxnSpMkLst>
        </pc:cxnChg>
      </pc:sldChg>
      <pc:sldChg chg="addSp delSp modSp add mod ord modNotesTx">
        <pc:chgData name="Changhyung Kim" userId="59e95d7ed8e5c4f4" providerId="LiveId" clId="{29A29A53-6FCB-40B5-A88C-2DDBD9DCB947}" dt="2025-03-16T10:12:43.155" v="3792"/>
        <pc:sldMkLst>
          <pc:docMk/>
          <pc:sldMk cId="3630863954" sldId="490"/>
        </pc:sldMkLst>
        <pc:spChg chg="mod">
          <ac:chgData name="Changhyung Kim" userId="59e95d7ed8e5c4f4" providerId="LiveId" clId="{29A29A53-6FCB-40B5-A88C-2DDBD9DCB947}" dt="2025-03-16T10:00:48.620" v="3554" actId="20577"/>
          <ac:spMkLst>
            <pc:docMk/>
            <pc:sldMk cId="3630863954" sldId="490"/>
            <ac:spMk id="2" creationId="{994E13D5-8E19-C76F-0C61-84E0D316C259}"/>
          </ac:spMkLst>
        </pc:spChg>
        <pc:spChg chg="add del mod">
          <ac:chgData name="Changhyung Kim" userId="59e95d7ed8e5c4f4" providerId="LiveId" clId="{29A29A53-6FCB-40B5-A88C-2DDBD9DCB947}" dt="2025-03-16T09:47:31.848" v="2907" actId="22"/>
          <ac:spMkLst>
            <pc:docMk/>
            <pc:sldMk cId="3630863954" sldId="490"/>
            <ac:spMk id="4" creationId="{E252ED36-862E-92F3-45E3-1E1B2EC2CC61}"/>
          </ac:spMkLst>
        </pc:spChg>
        <pc:spChg chg="mod">
          <ac:chgData name="Changhyung Kim" userId="59e95d7ed8e5c4f4" providerId="LiveId" clId="{29A29A53-6FCB-40B5-A88C-2DDBD9DCB947}" dt="2025-03-16T10:11:28.427" v="3716" actId="14100"/>
          <ac:spMkLst>
            <pc:docMk/>
            <pc:sldMk cId="3630863954" sldId="490"/>
            <ac:spMk id="8" creationId="{E5F25243-8641-49B4-BC34-F4F001A4DE15}"/>
          </ac:spMkLst>
        </pc:spChg>
        <pc:spChg chg="add del mod">
          <ac:chgData name="Changhyung Kim" userId="59e95d7ed8e5c4f4" providerId="LiveId" clId="{29A29A53-6FCB-40B5-A88C-2DDBD9DCB947}" dt="2025-03-16T10:10:47.453" v="3702" actId="478"/>
          <ac:spMkLst>
            <pc:docMk/>
            <pc:sldMk cId="3630863954" sldId="490"/>
            <ac:spMk id="11" creationId="{C4E4EDE7-F2FB-F562-1D79-A1A84513F4D7}"/>
          </ac:spMkLst>
        </pc:spChg>
        <pc:spChg chg="add mod">
          <ac:chgData name="Changhyung Kim" userId="59e95d7ed8e5c4f4" providerId="LiveId" clId="{29A29A53-6FCB-40B5-A88C-2DDBD9DCB947}" dt="2025-03-16T10:12:18.244" v="3777" actId="1076"/>
          <ac:spMkLst>
            <pc:docMk/>
            <pc:sldMk cId="3630863954" sldId="490"/>
            <ac:spMk id="12" creationId="{13F69D17-C6D4-1224-B755-8FF7270997F9}"/>
          </ac:spMkLst>
        </pc:spChg>
        <pc:picChg chg="del">
          <ac:chgData name="Changhyung Kim" userId="59e95d7ed8e5c4f4" providerId="LiveId" clId="{29A29A53-6FCB-40B5-A88C-2DDBD9DCB947}" dt="2025-03-16T09:47:30.757" v="2906" actId="478"/>
          <ac:picMkLst>
            <pc:docMk/>
            <pc:sldMk cId="3630863954" sldId="490"/>
            <ac:picMk id="5" creationId="{73E9E751-CB21-8821-B86C-9CB3D848FF1E}"/>
          </ac:picMkLst>
        </pc:picChg>
        <pc:picChg chg="del">
          <ac:chgData name="Changhyung Kim" userId="59e95d7ed8e5c4f4" providerId="LiveId" clId="{29A29A53-6FCB-40B5-A88C-2DDBD9DCB947}" dt="2025-03-16T09:47:37.337" v="2909" actId="478"/>
          <ac:picMkLst>
            <pc:docMk/>
            <pc:sldMk cId="3630863954" sldId="490"/>
            <ac:picMk id="7" creationId="{C196678D-C1DE-DBAE-4123-A141F82D5B86}"/>
          </ac:picMkLst>
        </pc:picChg>
        <pc:picChg chg="add mod ord">
          <ac:chgData name="Changhyung Kim" userId="59e95d7ed8e5c4f4" providerId="LiveId" clId="{29A29A53-6FCB-40B5-A88C-2DDBD9DCB947}" dt="2025-03-16T10:11:26.243" v="3715" actId="1076"/>
          <ac:picMkLst>
            <pc:docMk/>
            <pc:sldMk cId="3630863954" sldId="490"/>
            <ac:picMk id="9" creationId="{88F24495-B08F-CE21-DD7B-E494CDBF279E}"/>
          </ac:picMkLst>
        </pc:picChg>
      </pc:sldChg>
      <pc:sldChg chg="addSp delSp modSp add mod ord modNotesTx">
        <pc:chgData name="Changhyung Kim" userId="59e95d7ed8e5c4f4" providerId="LiveId" clId="{29A29A53-6FCB-40B5-A88C-2DDBD9DCB947}" dt="2025-03-16T10:01:18.949" v="3560"/>
        <pc:sldMkLst>
          <pc:docMk/>
          <pc:sldMk cId="1113300624" sldId="491"/>
        </pc:sldMkLst>
        <pc:spChg chg="mod">
          <ac:chgData name="Changhyung Kim" userId="59e95d7ed8e5c4f4" providerId="LiveId" clId="{29A29A53-6FCB-40B5-A88C-2DDBD9DCB947}" dt="2025-03-16T10:00:09.831" v="3542" actId="20577"/>
          <ac:spMkLst>
            <pc:docMk/>
            <pc:sldMk cId="1113300624" sldId="491"/>
            <ac:spMk id="2" creationId="{C4EBD67F-9B99-CDD1-C541-CAA3971F6CA5}"/>
          </ac:spMkLst>
        </pc:spChg>
        <pc:spChg chg="add del mod">
          <ac:chgData name="Changhyung Kim" userId="59e95d7ed8e5c4f4" providerId="LiveId" clId="{29A29A53-6FCB-40B5-A88C-2DDBD9DCB947}" dt="2025-03-16T09:49:37.168" v="3041" actId="22"/>
          <ac:spMkLst>
            <pc:docMk/>
            <pc:sldMk cId="1113300624" sldId="491"/>
            <ac:spMk id="4" creationId="{12701A99-2D15-FB2D-3AC8-54D8AD3EB708}"/>
          </ac:spMkLst>
        </pc:spChg>
        <pc:spChg chg="mod">
          <ac:chgData name="Changhyung Kim" userId="59e95d7ed8e5c4f4" providerId="LiveId" clId="{29A29A53-6FCB-40B5-A88C-2DDBD9DCB947}" dt="2025-03-16T09:50:00.531" v="3043"/>
          <ac:spMkLst>
            <pc:docMk/>
            <pc:sldMk cId="1113300624" sldId="491"/>
            <ac:spMk id="6" creationId="{A5486989-CFFD-C312-E152-FF05DD289DBD}"/>
          </ac:spMkLst>
        </pc:spChg>
        <pc:picChg chg="del">
          <ac:chgData name="Changhyung Kim" userId="59e95d7ed8e5c4f4" providerId="LiveId" clId="{29A29A53-6FCB-40B5-A88C-2DDBD9DCB947}" dt="2025-03-16T09:49:21.450" v="3040" actId="478"/>
          <ac:picMkLst>
            <pc:docMk/>
            <pc:sldMk cId="1113300624" sldId="491"/>
            <ac:picMk id="5" creationId="{F7678C35-5653-3DE6-1E3A-0FD1204C857D}"/>
          </ac:picMkLst>
        </pc:picChg>
        <pc:picChg chg="add mod ord">
          <ac:chgData name="Changhyung Kim" userId="59e95d7ed8e5c4f4" providerId="LiveId" clId="{29A29A53-6FCB-40B5-A88C-2DDBD9DCB947}" dt="2025-03-16T09:49:48.372" v="3042" actId="1076"/>
          <ac:picMkLst>
            <pc:docMk/>
            <pc:sldMk cId="1113300624" sldId="491"/>
            <ac:picMk id="8" creationId="{12804C25-F788-8E35-7536-F64156CFFA9E}"/>
          </ac:picMkLst>
        </pc:picChg>
      </pc:sldChg>
      <pc:sldChg chg="addSp delSp modSp add mod modNotesTx">
        <pc:chgData name="Changhyung Kim" userId="59e95d7ed8e5c4f4" providerId="LiveId" clId="{29A29A53-6FCB-40B5-A88C-2DDBD9DCB947}" dt="2025-03-16T10:20:08.708" v="3931" actId="5793"/>
        <pc:sldMkLst>
          <pc:docMk/>
          <pc:sldMk cId="1396592221" sldId="492"/>
        </pc:sldMkLst>
        <pc:spChg chg="mod">
          <ac:chgData name="Changhyung Kim" userId="59e95d7ed8e5c4f4" providerId="LiveId" clId="{29A29A53-6FCB-40B5-A88C-2DDBD9DCB947}" dt="2025-03-16T10:00:12.374" v="3543" actId="20577"/>
          <ac:spMkLst>
            <pc:docMk/>
            <pc:sldMk cId="1396592221" sldId="492"/>
            <ac:spMk id="2" creationId="{EC38D905-1FDD-CF7E-B7D4-6AEDFE55A08C}"/>
          </ac:spMkLst>
        </pc:spChg>
        <pc:spChg chg="add del mod">
          <ac:chgData name="Changhyung Kim" userId="59e95d7ed8e5c4f4" providerId="LiveId" clId="{29A29A53-6FCB-40B5-A88C-2DDBD9DCB947}" dt="2025-03-16T09:50:24.663" v="3047" actId="22"/>
          <ac:spMkLst>
            <pc:docMk/>
            <pc:sldMk cId="1396592221" sldId="492"/>
            <ac:spMk id="4" creationId="{FAF0DC74-FE7F-2084-7873-3B2C849D2910}"/>
          </ac:spMkLst>
        </pc:spChg>
        <pc:picChg chg="add mod ord">
          <ac:chgData name="Changhyung Kim" userId="59e95d7ed8e5c4f4" providerId="LiveId" clId="{29A29A53-6FCB-40B5-A88C-2DDBD9DCB947}" dt="2025-03-16T09:50:27.265" v="3048" actId="1076"/>
          <ac:picMkLst>
            <pc:docMk/>
            <pc:sldMk cId="1396592221" sldId="492"/>
            <ac:picMk id="7" creationId="{5C50B157-A28B-02E5-9B8F-3C1537C05142}"/>
          </ac:picMkLst>
        </pc:picChg>
        <pc:picChg chg="del">
          <ac:chgData name="Changhyung Kim" userId="59e95d7ed8e5c4f4" providerId="LiveId" clId="{29A29A53-6FCB-40B5-A88C-2DDBD9DCB947}" dt="2025-03-16T09:50:23.504" v="3046" actId="478"/>
          <ac:picMkLst>
            <pc:docMk/>
            <pc:sldMk cId="1396592221" sldId="492"/>
            <ac:picMk id="8" creationId="{AEA83954-BDAB-69C4-ABEC-56A34102D00F}"/>
          </ac:picMkLst>
        </pc:picChg>
      </pc:sldChg>
      <pc:sldChg chg="add del">
        <pc:chgData name="Changhyung Kim" userId="59e95d7ed8e5c4f4" providerId="LiveId" clId="{29A29A53-6FCB-40B5-A88C-2DDBD9DCB947}" dt="2025-03-16T09:50:07.023" v="3044" actId="47"/>
        <pc:sldMkLst>
          <pc:docMk/>
          <pc:sldMk cId="1658490173" sldId="492"/>
        </pc:sldMkLst>
      </pc:sldChg>
      <pc:sldChg chg="addSp delSp modSp add mod modNotesTx">
        <pc:chgData name="Changhyung Kim" userId="59e95d7ed8e5c4f4" providerId="LiveId" clId="{29A29A53-6FCB-40B5-A88C-2DDBD9DCB947}" dt="2025-03-16T13:30:24.643" v="4873" actId="20577"/>
        <pc:sldMkLst>
          <pc:docMk/>
          <pc:sldMk cId="3500407559" sldId="493"/>
        </pc:sldMkLst>
        <pc:spChg chg="mod">
          <ac:chgData name="Changhyung Kim" userId="59e95d7ed8e5c4f4" providerId="LiveId" clId="{29A29A53-6FCB-40B5-A88C-2DDBD9DCB947}" dt="2025-03-16T13:18:12.890" v="4589" actId="404"/>
          <ac:spMkLst>
            <pc:docMk/>
            <pc:sldMk cId="3500407559" sldId="493"/>
            <ac:spMk id="2" creationId="{7F18F282-B1C9-FB25-C5FE-7A3F5C7845D6}"/>
          </ac:spMkLst>
        </pc:spChg>
        <pc:picChg chg="add mod">
          <ac:chgData name="Changhyung Kim" userId="59e95d7ed8e5c4f4" providerId="LiveId" clId="{29A29A53-6FCB-40B5-A88C-2DDBD9DCB947}" dt="2025-03-16T13:23:59.105" v="4631" actId="1076"/>
          <ac:picMkLst>
            <pc:docMk/>
            <pc:sldMk cId="3500407559" sldId="493"/>
            <ac:picMk id="4" creationId="{AD304446-FA70-956A-B255-3F4DD1ABBC89}"/>
          </ac:picMkLst>
        </pc:picChg>
        <pc:picChg chg="del">
          <ac:chgData name="Changhyung Kim" userId="59e95d7ed8e5c4f4" providerId="LiveId" clId="{29A29A53-6FCB-40B5-A88C-2DDBD9DCB947}" dt="2025-03-16T13:18:16.092" v="4590" actId="478"/>
          <ac:picMkLst>
            <pc:docMk/>
            <pc:sldMk cId="3500407559" sldId="493"/>
            <ac:picMk id="10" creationId="{466CD28C-E8AB-6198-B3D5-10C5D83893EE}"/>
          </ac:picMkLst>
        </pc:picChg>
      </pc:sldChg>
      <pc:sldChg chg="addSp delSp modSp add mod modNotesTx">
        <pc:chgData name="Changhyung Kim" userId="59e95d7ed8e5c4f4" providerId="LiveId" clId="{29A29A53-6FCB-40B5-A88C-2DDBD9DCB947}" dt="2025-03-16T13:33:15.257" v="5074" actId="6549"/>
        <pc:sldMkLst>
          <pc:docMk/>
          <pc:sldMk cId="3405791803" sldId="494"/>
        </pc:sldMkLst>
        <pc:spChg chg="mod">
          <ac:chgData name="Changhyung Kim" userId="59e95d7ed8e5c4f4" providerId="LiveId" clId="{29A29A53-6FCB-40B5-A88C-2DDBD9DCB947}" dt="2025-03-16T13:18:27.040" v="4591"/>
          <ac:spMkLst>
            <pc:docMk/>
            <pc:sldMk cId="3405791803" sldId="494"/>
            <ac:spMk id="2" creationId="{DFF56F57-AC09-47BB-4F83-20CB2F2D381C}"/>
          </ac:spMkLst>
        </pc:spChg>
        <pc:spChg chg="add del mod">
          <ac:chgData name="Changhyung Kim" userId="59e95d7ed8e5c4f4" providerId="LiveId" clId="{29A29A53-6FCB-40B5-A88C-2DDBD9DCB947}" dt="2025-03-16T13:18:57.959" v="4599" actId="22"/>
          <ac:spMkLst>
            <pc:docMk/>
            <pc:sldMk cId="3405791803" sldId="494"/>
            <ac:spMk id="4" creationId="{EEA6816C-BD43-0AFE-5789-C3AD2141D071}"/>
          </ac:spMkLst>
        </pc:spChg>
        <pc:spChg chg="mod">
          <ac:chgData name="Changhyung Kim" userId="59e95d7ed8e5c4f4" providerId="LiveId" clId="{29A29A53-6FCB-40B5-A88C-2DDBD9DCB947}" dt="2025-03-16T13:19:05.205" v="4602" actId="14100"/>
          <ac:spMkLst>
            <pc:docMk/>
            <pc:sldMk cId="3405791803" sldId="494"/>
            <ac:spMk id="6" creationId="{17832D6B-E9F5-02A5-131A-9948F65DBC9A}"/>
          </ac:spMkLst>
        </pc:spChg>
        <pc:spChg chg="mod">
          <ac:chgData name="Changhyung Kim" userId="59e95d7ed8e5c4f4" providerId="LiveId" clId="{29A29A53-6FCB-40B5-A88C-2DDBD9DCB947}" dt="2025-03-16T13:19:10.581" v="4604" actId="14100"/>
          <ac:spMkLst>
            <pc:docMk/>
            <pc:sldMk cId="3405791803" sldId="494"/>
            <ac:spMk id="7" creationId="{BAC9060F-50EC-AF27-6816-58A172C29858}"/>
          </ac:spMkLst>
        </pc:spChg>
        <pc:spChg chg="mod">
          <ac:chgData name="Changhyung Kim" userId="59e95d7ed8e5c4f4" providerId="LiveId" clId="{29A29A53-6FCB-40B5-A88C-2DDBD9DCB947}" dt="2025-03-16T13:24:40.308" v="4636" actId="6549"/>
          <ac:spMkLst>
            <pc:docMk/>
            <pc:sldMk cId="3405791803" sldId="494"/>
            <ac:spMk id="8" creationId="{DFF7281A-1107-51B1-AD0E-E63F3E708421}"/>
          </ac:spMkLst>
        </pc:spChg>
        <pc:spChg chg="mod">
          <ac:chgData name="Changhyung Kim" userId="59e95d7ed8e5c4f4" providerId="LiveId" clId="{29A29A53-6FCB-40B5-A88C-2DDBD9DCB947}" dt="2025-03-16T13:24:43.544" v="4637" actId="1076"/>
          <ac:spMkLst>
            <pc:docMk/>
            <pc:sldMk cId="3405791803" sldId="494"/>
            <ac:spMk id="10" creationId="{6BFE3422-26DB-76DC-614F-C8CAEA9B8797}"/>
          </ac:spMkLst>
        </pc:spChg>
        <pc:spChg chg="add mod">
          <ac:chgData name="Changhyung Kim" userId="59e95d7ed8e5c4f4" providerId="LiveId" clId="{29A29A53-6FCB-40B5-A88C-2DDBD9DCB947}" dt="2025-03-16T13:19:25.182" v="4609" actId="1076"/>
          <ac:spMkLst>
            <pc:docMk/>
            <pc:sldMk cId="3405791803" sldId="494"/>
            <ac:spMk id="13" creationId="{D258E48A-559D-3FB1-3C35-00B3AA324E7F}"/>
          </ac:spMkLst>
        </pc:spChg>
        <pc:spChg chg="add mod">
          <ac:chgData name="Changhyung Kim" userId="59e95d7ed8e5c4f4" providerId="LiveId" clId="{29A29A53-6FCB-40B5-A88C-2DDBD9DCB947}" dt="2025-03-16T13:19:36.200" v="4611" actId="1076"/>
          <ac:spMkLst>
            <pc:docMk/>
            <pc:sldMk cId="3405791803" sldId="494"/>
            <ac:spMk id="14" creationId="{602F0D91-B411-006F-9181-347EF93BFDA7}"/>
          </ac:spMkLst>
        </pc:spChg>
        <pc:spChg chg="add mod">
          <ac:chgData name="Changhyung Kim" userId="59e95d7ed8e5c4f4" providerId="LiveId" clId="{29A29A53-6FCB-40B5-A88C-2DDBD9DCB947}" dt="2025-03-16T13:19:38.637" v="4612" actId="1076"/>
          <ac:spMkLst>
            <pc:docMk/>
            <pc:sldMk cId="3405791803" sldId="494"/>
            <ac:spMk id="15" creationId="{01D7B2B2-F2E7-6A5D-DAE7-7BDC9FDF82C3}"/>
          </ac:spMkLst>
        </pc:spChg>
        <pc:spChg chg="add mod">
          <ac:chgData name="Changhyung Kim" userId="59e95d7ed8e5c4f4" providerId="LiveId" clId="{29A29A53-6FCB-40B5-A88C-2DDBD9DCB947}" dt="2025-03-16T13:19:45.555" v="4615" actId="20577"/>
          <ac:spMkLst>
            <pc:docMk/>
            <pc:sldMk cId="3405791803" sldId="494"/>
            <ac:spMk id="17" creationId="{721FBF58-1C91-E7E2-D5C5-6365906A3CFC}"/>
          </ac:spMkLst>
        </pc:spChg>
        <pc:spChg chg="add mod">
          <ac:chgData name="Changhyung Kim" userId="59e95d7ed8e5c4f4" providerId="LiveId" clId="{29A29A53-6FCB-40B5-A88C-2DDBD9DCB947}" dt="2025-03-16T13:24:53.073" v="4641" actId="1076"/>
          <ac:spMkLst>
            <pc:docMk/>
            <pc:sldMk cId="3405791803" sldId="494"/>
            <ac:spMk id="18" creationId="{449A6CC2-284E-628A-7B5D-75BD70DD91E5}"/>
          </ac:spMkLst>
        </pc:spChg>
        <pc:picChg chg="add del">
          <ac:chgData name="Changhyung Kim" userId="59e95d7ed8e5c4f4" providerId="LiveId" clId="{29A29A53-6FCB-40B5-A88C-2DDBD9DCB947}" dt="2025-03-16T13:18:57.221" v="4598" actId="22"/>
          <ac:picMkLst>
            <pc:docMk/>
            <pc:sldMk cId="3405791803" sldId="494"/>
            <ac:picMk id="9" creationId="{9ACE590D-0580-7170-A8F4-635AFB29EC2D}"/>
          </ac:picMkLst>
        </pc:picChg>
        <pc:picChg chg="add mod ord">
          <ac:chgData name="Changhyung Kim" userId="59e95d7ed8e5c4f4" providerId="LiveId" clId="{29A29A53-6FCB-40B5-A88C-2DDBD9DCB947}" dt="2025-03-16T13:19:00.635" v="4600" actId="167"/>
          <ac:picMkLst>
            <pc:docMk/>
            <pc:sldMk cId="3405791803" sldId="494"/>
            <ac:picMk id="12" creationId="{0168EDA0-3113-6BC5-0391-E4982E4B6B49}"/>
          </ac:picMkLst>
        </pc:picChg>
        <pc:picChg chg="del">
          <ac:chgData name="Changhyung Kim" userId="59e95d7ed8e5c4f4" providerId="LiveId" clId="{29A29A53-6FCB-40B5-A88C-2DDBD9DCB947}" dt="2025-03-16T13:18:56.040" v="4596" actId="478"/>
          <ac:picMkLst>
            <pc:docMk/>
            <pc:sldMk cId="3405791803" sldId="494"/>
            <ac:picMk id="16" creationId="{6D736ED1-7818-C143-08D5-DEF396D0E30D}"/>
          </ac:picMkLst>
        </pc:picChg>
      </pc:sldChg>
      <pc:sldChg chg="addSp delSp modSp add mod modNotesTx">
        <pc:chgData name="Changhyung Kim" userId="59e95d7ed8e5c4f4" providerId="LiveId" clId="{29A29A53-6FCB-40B5-A88C-2DDBD9DCB947}" dt="2025-03-16T13:36:51.270" v="5311" actId="6549"/>
        <pc:sldMkLst>
          <pc:docMk/>
          <pc:sldMk cId="3972838074" sldId="495"/>
        </pc:sldMkLst>
        <pc:spChg chg="mod">
          <ac:chgData name="Changhyung Kim" userId="59e95d7ed8e5c4f4" providerId="LiveId" clId="{29A29A53-6FCB-40B5-A88C-2DDBD9DCB947}" dt="2025-03-16T13:18:30.703" v="4592"/>
          <ac:spMkLst>
            <pc:docMk/>
            <pc:sldMk cId="3972838074" sldId="495"/>
            <ac:spMk id="2" creationId="{F54CE095-73D5-468B-7DB9-60EF397902D2}"/>
          </ac:spMkLst>
        </pc:spChg>
        <pc:spChg chg="add del mod">
          <ac:chgData name="Changhyung Kim" userId="59e95d7ed8e5c4f4" providerId="LiveId" clId="{29A29A53-6FCB-40B5-A88C-2DDBD9DCB947}" dt="2025-03-16T13:21:50.119" v="4621"/>
          <ac:spMkLst>
            <pc:docMk/>
            <pc:sldMk cId="3972838074" sldId="495"/>
            <ac:spMk id="4" creationId="{E44A28C8-1561-25F8-F6C3-D30A55605545}"/>
          </ac:spMkLst>
        </pc:spChg>
        <pc:spChg chg="add mod">
          <ac:chgData name="Changhyung Kim" userId="59e95d7ed8e5c4f4" providerId="LiveId" clId="{29A29A53-6FCB-40B5-A88C-2DDBD9DCB947}" dt="2025-03-16T13:31:58.361" v="4938" actId="1076"/>
          <ac:spMkLst>
            <pc:docMk/>
            <pc:sldMk cId="3972838074" sldId="495"/>
            <ac:spMk id="6" creationId="{2D4C9813-A104-2B1A-C78B-C7D6B4051541}"/>
          </ac:spMkLst>
        </pc:spChg>
        <pc:spChg chg="add del mod">
          <ac:chgData name="Changhyung Kim" userId="59e95d7ed8e5c4f4" providerId="LiveId" clId="{29A29A53-6FCB-40B5-A88C-2DDBD9DCB947}" dt="2025-03-16T13:35:32.700" v="5084" actId="478"/>
          <ac:spMkLst>
            <pc:docMk/>
            <pc:sldMk cId="3972838074" sldId="495"/>
            <ac:spMk id="7" creationId="{7B661DBD-CFBA-098E-4FE4-1F042291B6F2}"/>
          </ac:spMkLst>
        </pc:spChg>
        <pc:spChg chg="add mod">
          <ac:chgData name="Changhyung Kim" userId="59e95d7ed8e5c4f4" providerId="LiveId" clId="{29A29A53-6FCB-40B5-A88C-2DDBD9DCB947}" dt="2025-03-16T13:35:23.767" v="5083" actId="339"/>
          <ac:spMkLst>
            <pc:docMk/>
            <pc:sldMk cId="3972838074" sldId="495"/>
            <ac:spMk id="9" creationId="{CA70B6AF-7015-818E-299B-5834DAAACC6F}"/>
          </ac:spMkLst>
        </pc:spChg>
        <pc:picChg chg="del">
          <ac:chgData name="Changhyung Kim" userId="59e95d7ed8e5c4f4" providerId="LiveId" clId="{29A29A53-6FCB-40B5-A88C-2DDBD9DCB947}" dt="2025-03-16T13:19:50.289" v="4616" actId="478"/>
          <ac:picMkLst>
            <pc:docMk/>
            <pc:sldMk cId="3972838074" sldId="495"/>
            <ac:picMk id="5" creationId="{4BDA25A9-DAD0-DBAA-FEB8-5EA995729360}"/>
          </ac:picMkLst>
        </pc:picChg>
        <pc:picChg chg="add mod">
          <ac:chgData name="Changhyung Kim" userId="59e95d7ed8e5c4f4" providerId="LiveId" clId="{29A29A53-6FCB-40B5-A88C-2DDBD9DCB947}" dt="2025-03-16T13:21:50.119" v="4621"/>
          <ac:picMkLst>
            <pc:docMk/>
            <pc:sldMk cId="3972838074" sldId="495"/>
            <ac:picMk id="8" creationId="{CB99C2CD-F002-D316-841A-BC1E71699D99}"/>
          </ac:picMkLst>
        </pc:picChg>
      </pc:sldChg>
      <pc:sldChg chg="add del">
        <pc:chgData name="Changhyung Kim" userId="59e95d7ed8e5c4f4" providerId="LiveId" clId="{29A29A53-6FCB-40B5-A88C-2DDBD9DCB947}" dt="2025-03-16T13:18:35.736" v="4593" actId="47"/>
        <pc:sldMkLst>
          <pc:docMk/>
          <pc:sldMk cId="1340359573" sldId="496"/>
        </pc:sldMkLst>
      </pc:sldChg>
      <pc:sldChg chg="addSp delSp modSp add mod modNotesTx">
        <pc:chgData name="Changhyung Kim" userId="59e95d7ed8e5c4f4" providerId="LiveId" clId="{29A29A53-6FCB-40B5-A88C-2DDBD9DCB947}" dt="2025-03-16T13:43:01.132" v="5643" actId="20577"/>
        <pc:sldMkLst>
          <pc:docMk/>
          <pc:sldMk cId="3521182477" sldId="497"/>
        </pc:sldMkLst>
        <pc:spChg chg="mod">
          <ac:chgData name="Changhyung Kim" userId="59e95d7ed8e5c4f4" providerId="LiveId" clId="{29A29A53-6FCB-40B5-A88C-2DDBD9DCB947}" dt="2025-03-16T13:18:40.239" v="4595" actId="20577"/>
          <ac:spMkLst>
            <pc:docMk/>
            <pc:sldMk cId="3521182477" sldId="497"/>
            <ac:spMk id="2" creationId="{8CEA2DEC-54AB-1730-BBE6-9537D045E7B1}"/>
          </ac:spMkLst>
        </pc:spChg>
        <pc:spChg chg="add del mod">
          <ac:chgData name="Changhyung Kim" userId="59e95d7ed8e5c4f4" providerId="LiveId" clId="{29A29A53-6FCB-40B5-A88C-2DDBD9DCB947}" dt="2025-03-16T13:21:44.340" v="4619" actId="22"/>
          <ac:spMkLst>
            <pc:docMk/>
            <pc:sldMk cId="3521182477" sldId="497"/>
            <ac:spMk id="4" creationId="{E52FAF6E-839F-25CE-4237-D2F6135E56DF}"/>
          </ac:spMkLst>
        </pc:spChg>
        <pc:spChg chg="del">
          <ac:chgData name="Changhyung Kim" userId="59e95d7ed8e5c4f4" providerId="LiveId" clId="{29A29A53-6FCB-40B5-A88C-2DDBD9DCB947}" dt="2025-03-16T13:19:58.258" v="4618" actId="478"/>
          <ac:spMkLst>
            <pc:docMk/>
            <pc:sldMk cId="3521182477" sldId="497"/>
            <ac:spMk id="6" creationId="{7507F7E4-0DE2-E854-5DD4-4F59E41AD804}"/>
          </ac:spMkLst>
        </pc:spChg>
        <pc:spChg chg="del">
          <ac:chgData name="Changhyung Kim" userId="59e95d7ed8e5c4f4" providerId="LiveId" clId="{29A29A53-6FCB-40B5-A88C-2DDBD9DCB947}" dt="2025-03-16T13:19:58.258" v="4618" actId="478"/>
          <ac:spMkLst>
            <pc:docMk/>
            <pc:sldMk cId="3521182477" sldId="497"/>
            <ac:spMk id="7" creationId="{1B773A09-15B3-8367-67DC-85F4DA917DBC}"/>
          </ac:spMkLst>
        </pc:spChg>
        <pc:spChg chg="add del mod">
          <ac:chgData name="Changhyung Kim" userId="59e95d7ed8e5c4f4" providerId="LiveId" clId="{29A29A53-6FCB-40B5-A88C-2DDBD9DCB947}" dt="2025-03-16T13:22:31.401" v="4622" actId="22"/>
          <ac:spMkLst>
            <pc:docMk/>
            <pc:sldMk cId="3521182477" sldId="497"/>
            <ac:spMk id="10" creationId="{5C1F52FF-EE01-FF9C-F77C-8BFBDC61E0F9}"/>
          </ac:spMkLst>
        </pc:spChg>
        <pc:spChg chg="add mod">
          <ac:chgData name="Changhyung Kim" userId="59e95d7ed8e5c4f4" providerId="LiveId" clId="{29A29A53-6FCB-40B5-A88C-2DDBD9DCB947}" dt="2025-03-16T13:37:08.467" v="5314" actId="20577"/>
          <ac:spMkLst>
            <pc:docMk/>
            <pc:sldMk cId="3521182477" sldId="497"/>
            <ac:spMk id="14" creationId="{5213F1D3-F5C2-F63D-2887-F9BF24CFB165}"/>
          </ac:spMkLst>
        </pc:spChg>
        <pc:spChg chg="add mod">
          <ac:chgData name="Changhyung Kim" userId="59e95d7ed8e5c4f4" providerId="LiveId" clId="{29A29A53-6FCB-40B5-A88C-2DDBD9DCB947}" dt="2025-03-16T13:37:17.425" v="5317" actId="20577"/>
          <ac:spMkLst>
            <pc:docMk/>
            <pc:sldMk cId="3521182477" sldId="497"/>
            <ac:spMk id="15" creationId="{020926BA-731C-9272-CB9F-6BFCD6379BC9}"/>
          </ac:spMkLst>
        </pc:spChg>
        <pc:picChg chg="add del mod ord">
          <ac:chgData name="Changhyung Kim" userId="59e95d7ed8e5c4f4" providerId="LiveId" clId="{29A29A53-6FCB-40B5-A88C-2DDBD9DCB947}" dt="2025-03-16T13:21:48.164" v="4620" actId="21"/>
          <ac:picMkLst>
            <pc:docMk/>
            <pc:sldMk cId="3521182477" sldId="497"/>
            <ac:picMk id="8" creationId="{CB99C2CD-F002-D316-841A-BC1E71699D99}"/>
          </ac:picMkLst>
        </pc:picChg>
        <pc:picChg chg="del">
          <ac:chgData name="Changhyung Kim" userId="59e95d7ed8e5c4f4" providerId="LiveId" clId="{29A29A53-6FCB-40B5-A88C-2DDBD9DCB947}" dt="2025-03-16T13:19:53.259" v="4617" actId="478"/>
          <ac:picMkLst>
            <pc:docMk/>
            <pc:sldMk cId="3521182477" sldId="497"/>
            <ac:picMk id="11" creationId="{6F5B015B-7371-4469-D3D0-E1A0F09F8120}"/>
          </ac:picMkLst>
        </pc:picChg>
        <pc:picChg chg="add mod ord">
          <ac:chgData name="Changhyung Kim" userId="59e95d7ed8e5c4f4" providerId="LiveId" clId="{29A29A53-6FCB-40B5-A88C-2DDBD9DCB947}" dt="2025-03-16T13:22:31.401" v="4622" actId="22"/>
          <ac:picMkLst>
            <pc:docMk/>
            <pc:sldMk cId="3521182477" sldId="497"/>
            <ac:picMk id="13" creationId="{33F3B11E-ADDC-9902-E355-6A8D0C38D05A}"/>
          </ac:picMkLst>
        </pc:picChg>
      </pc:sldChg>
      <pc:sldChg chg="addSp delSp modSp new mod modNotesTx">
        <pc:chgData name="Changhyung Kim" userId="59e95d7ed8e5c4f4" providerId="LiveId" clId="{29A29A53-6FCB-40B5-A88C-2DDBD9DCB947}" dt="2025-03-16T13:42:37.339" v="5635" actId="20577"/>
        <pc:sldMkLst>
          <pc:docMk/>
          <pc:sldMk cId="2866424766" sldId="498"/>
        </pc:sldMkLst>
        <pc:spChg chg="mod">
          <ac:chgData name="Changhyung Kim" userId="59e95d7ed8e5c4f4" providerId="LiveId" clId="{29A29A53-6FCB-40B5-A88C-2DDBD9DCB947}" dt="2025-03-16T13:23:19.083" v="4628" actId="20577"/>
          <ac:spMkLst>
            <pc:docMk/>
            <pc:sldMk cId="2866424766" sldId="498"/>
            <ac:spMk id="2" creationId="{77BA630F-68F9-BEFB-138B-D00D39301550}"/>
          </ac:spMkLst>
        </pc:spChg>
        <pc:spChg chg="del">
          <ac:chgData name="Changhyung Kim" userId="59e95d7ed8e5c4f4" providerId="LiveId" clId="{29A29A53-6FCB-40B5-A88C-2DDBD9DCB947}" dt="2025-03-16T13:23:09.951" v="4624" actId="22"/>
          <ac:spMkLst>
            <pc:docMk/>
            <pc:sldMk cId="2866424766" sldId="498"/>
            <ac:spMk id="3" creationId="{D1E9F42C-E204-9DAC-28C2-04563F28F037}"/>
          </ac:spMkLst>
        </pc:spChg>
        <pc:spChg chg="add del mod">
          <ac:chgData name="Changhyung Kim" userId="59e95d7ed8e5c4f4" providerId="LiveId" clId="{29A29A53-6FCB-40B5-A88C-2DDBD9DCB947}" dt="2025-03-16T13:31:54.446" v="4936" actId="21"/>
          <ac:spMkLst>
            <pc:docMk/>
            <pc:sldMk cId="2866424766" sldId="498"/>
            <ac:spMk id="6" creationId="{2D4C9813-A104-2B1A-C78B-C7D6B4051541}"/>
          </ac:spMkLst>
        </pc:spChg>
        <pc:picChg chg="add mod ord">
          <ac:chgData name="Changhyung Kim" userId="59e95d7ed8e5c4f4" providerId="LiveId" clId="{29A29A53-6FCB-40B5-A88C-2DDBD9DCB947}" dt="2025-03-16T13:23:09.951" v="4624" actId="22"/>
          <ac:picMkLst>
            <pc:docMk/>
            <pc:sldMk cId="2866424766" sldId="498"/>
            <ac:picMk id="5" creationId="{15F93678-3AE8-77AC-383E-017031712611}"/>
          </ac:picMkLst>
        </pc:picChg>
      </pc:sldChg>
      <pc:sldChg chg="add del">
        <pc:chgData name="Changhyung Kim" userId="59e95d7ed8e5c4f4" providerId="LiveId" clId="{29A29A53-6FCB-40B5-A88C-2DDBD9DCB947}" dt="2025-03-16T13:31:50.080" v="4934"/>
        <pc:sldMkLst>
          <pc:docMk/>
          <pc:sldMk cId="685802309" sldId="4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76E4-6DEF-4C9C-B611-71EA909DD7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1B444E-EE68-4F4C-8E71-63750288B88B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ko-KR" altLang="en-US" sz="1600" b="0" i="0" dirty="0">
              <a:latin typeface="+mn-ea"/>
              <a:ea typeface="+mn-ea"/>
            </a:rPr>
            <a:t>비교 레지스터에 원하는 값으로 미리 </a:t>
          </a:r>
          <a:r>
            <a:rPr lang="ko-KR" altLang="en-US" sz="1600" b="0" i="0" dirty="0" err="1">
              <a:latin typeface="+mn-ea"/>
              <a:ea typeface="+mn-ea"/>
            </a:rPr>
            <a:t>로드합니다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925E2A43-16A3-4484-9DC8-93B7F3291995}" type="parTrans" cxnId="{698698A5-5339-4B02-AC9A-96A757A0D93B}">
      <dgm:prSet/>
      <dgm:spPr/>
      <dgm:t>
        <a:bodyPr/>
        <a:lstStyle/>
        <a:p>
          <a:endParaRPr lang="en-GB"/>
        </a:p>
      </dgm:t>
    </dgm:pt>
    <dgm:pt modelId="{A939162E-DC99-4E48-8D5C-7E87F2E63A91}" type="sibTrans" cxnId="{698698A5-5339-4B02-AC9A-96A757A0D93B}">
      <dgm:prSet/>
      <dgm:spPr/>
      <dgm:t>
        <a:bodyPr/>
        <a:lstStyle/>
        <a:p>
          <a:endParaRPr lang="en-GB" dirty="0"/>
        </a:p>
      </dgm:t>
    </dgm:pt>
    <dgm:pt modelId="{BBF89F18-7292-4377-A31A-DA8FDD9946D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ko-KR" altLang="en-US" sz="1600" b="0" i="0" dirty="0">
              <a:latin typeface="+mn-ea"/>
              <a:ea typeface="+mn-ea"/>
            </a:rPr>
            <a:t>타이머 레지스터를 증가시키거나 감소시킵니다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706C5ADE-DE90-4768-84FA-D33BAA5DF112}" type="parTrans" cxnId="{96AFDCCB-A03A-4D88-8D03-5962F298708F}">
      <dgm:prSet/>
      <dgm:spPr/>
      <dgm:t>
        <a:bodyPr/>
        <a:lstStyle/>
        <a:p>
          <a:endParaRPr lang="en-GB"/>
        </a:p>
      </dgm:t>
    </dgm:pt>
    <dgm:pt modelId="{A31ADC31-BD3B-4BAB-879D-DD9E6EA6278C}" type="sibTrans" cxnId="{96AFDCCB-A03A-4D88-8D03-5962F298708F}">
      <dgm:prSet/>
      <dgm:spPr/>
      <dgm:t>
        <a:bodyPr/>
        <a:lstStyle/>
        <a:p>
          <a:endParaRPr lang="en-GB" dirty="0"/>
        </a:p>
      </dgm:t>
    </dgm:pt>
    <dgm:pt modelId="{7E19931D-F5B1-4EE7-869A-41B70C6A9F0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ko-KR" altLang="en-US" sz="1600" b="0" i="0" dirty="0">
              <a:latin typeface="+mn-ea"/>
              <a:ea typeface="+mn-ea"/>
            </a:rPr>
            <a:t>타이머 레지스터의 값을 비교합니다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7F480411-BB71-4761-BA73-0B056CB1C72E}" type="parTrans" cxnId="{68108BD7-D426-4CEC-B976-CD3C75F28AA1}">
      <dgm:prSet/>
      <dgm:spPr/>
      <dgm:t>
        <a:bodyPr/>
        <a:lstStyle/>
        <a:p>
          <a:endParaRPr lang="en-GB"/>
        </a:p>
      </dgm:t>
    </dgm:pt>
    <dgm:pt modelId="{66DB3C55-ECC9-4D51-854F-92F3C5659A48}" type="sibTrans" cxnId="{68108BD7-D426-4CEC-B976-CD3C75F28AA1}">
      <dgm:prSet/>
      <dgm:spPr/>
      <dgm:t>
        <a:bodyPr/>
        <a:lstStyle/>
        <a:p>
          <a:endParaRPr lang="en-GB" dirty="0"/>
        </a:p>
      </dgm:t>
    </dgm:pt>
    <dgm:pt modelId="{903DF041-2600-423E-851F-619ED1984B0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ko-KR" altLang="en-US" sz="1600" b="0" i="0" dirty="0">
              <a:latin typeface="+mn-ea"/>
              <a:ea typeface="+mn-ea"/>
            </a:rPr>
            <a:t>타이머 레지스터와 비교 레지스터의 값이 동일해지면</a:t>
          </a:r>
          <a:r>
            <a:rPr lang="en-US" altLang="ko-KR" sz="1600" b="0" i="0" dirty="0">
              <a:latin typeface="+mn-ea"/>
              <a:ea typeface="+mn-ea"/>
            </a:rPr>
            <a:t>, </a:t>
          </a:r>
          <a:r>
            <a:rPr lang="ko-KR" altLang="en-US" sz="1600" b="0" i="0" dirty="0">
              <a:latin typeface="+mn-ea"/>
              <a:ea typeface="+mn-ea"/>
            </a:rPr>
            <a:t>인터럽트 신호를 생성합니다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8B2220C5-7C5B-4EAB-B79B-75AE47E31508}" type="parTrans" cxnId="{96D0797B-08A1-4736-AAC4-89C0EBCFDF34}">
      <dgm:prSet/>
      <dgm:spPr/>
      <dgm:t>
        <a:bodyPr/>
        <a:lstStyle/>
        <a:p>
          <a:endParaRPr lang="en-GB"/>
        </a:p>
      </dgm:t>
    </dgm:pt>
    <dgm:pt modelId="{8A8E3890-1E9B-4A6E-8BB5-02A6FC8D586A}" type="sibTrans" cxnId="{96D0797B-08A1-4736-AAC4-89C0EBCFDF34}">
      <dgm:prSet/>
      <dgm:spPr/>
      <dgm:t>
        <a:bodyPr/>
        <a:lstStyle/>
        <a:p>
          <a:endParaRPr lang="en-GB" dirty="0"/>
        </a:p>
      </dgm:t>
    </dgm:pt>
    <dgm:pt modelId="{CC18DF4A-74B5-4EDF-9311-F524A6F88284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ko-KR" altLang="en-US" sz="1600" b="0" i="0" dirty="0">
              <a:latin typeface="+mn-ea"/>
              <a:ea typeface="+mn-ea"/>
            </a:rPr>
            <a:t>타이머 레지스터를 리셋 합니다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3A940425-65FD-4BA5-8FA0-1AD69CB42CA5}" type="parTrans" cxnId="{2D4817F9-E593-4F3A-9449-686ABB0CC027}">
      <dgm:prSet/>
      <dgm:spPr/>
      <dgm:t>
        <a:bodyPr/>
        <a:lstStyle/>
        <a:p>
          <a:endParaRPr lang="en-GB"/>
        </a:p>
      </dgm:t>
    </dgm:pt>
    <dgm:pt modelId="{6F1D4709-152F-4AF6-BC18-9A783D078CA8}" type="sibTrans" cxnId="{2D4817F9-E593-4F3A-9449-686ABB0CC027}">
      <dgm:prSet/>
      <dgm:spPr/>
      <dgm:t>
        <a:bodyPr/>
        <a:lstStyle/>
        <a:p>
          <a:endParaRPr lang="en-GB"/>
        </a:p>
      </dgm:t>
    </dgm:pt>
    <dgm:pt modelId="{CB734A34-B317-4530-A01C-02CBF1ADD299}" type="pres">
      <dgm:prSet presAssocID="{DED576E4-6DEF-4C9C-B611-71EA909DD70F}" presName="diagram" presStyleCnt="0">
        <dgm:presLayoutVars>
          <dgm:dir/>
          <dgm:resizeHandles val="exact"/>
        </dgm:presLayoutVars>
      </dgm:prSet>
      <dgm:spPr/>
    </dgm:pt>
    <dgm:pt modelId="{F32CE862-EE73-4370-B139-794C0365E715}" type="pres">
      <dgm:prSet presAssocID="{441B444E-EE68-4F4C-8E71-63750288B88B}" presName="node" presStyleLbl="node1" presStyleIdx="0" presStyleCnt="5" custScaleY="206404">
        <dgm:presLayoutVars>
          <dgm:bulletEnabled val="1"/>
        </dgm:presLayoutVars>
      </dgm:prSet>
      <dgm:spPr/>
    </dgm:pt>
    <dgm:pt modelId="{B58264F2-F577-40EA-AF57-C6CD9788B624}" type="pres">
      <dgm:prSet presAssocID="{A939162E-DC99-4E48-8D5C-7E87F2E63A91}" presName="sibTrans" presStyleLbl="sibTrans2D1" presStyleIdx="0" presStyleCnt="4"/>
      <dgm:spPr/>
    </dgm:pt>
    <dgm:pt modelId="{4D4BBAF5-A490-43AB-A068-F9554DA3E378}" type="pres">
      <dgm:prSet presAssocID="{A939162E-DC99-4E48-8D5C-7E87F2E63A91}" presName="connectorText" presStyleLbl="sibTrans2D1" presStyleIdx="0" presStyleCnt="4"/>
      <dgm:spPr/>
    </dgm:pt>
    <dgm:pt modelId="{8DDF300C-3241-4E50-8B6E-96845E8FF325}" type="pres">
      <dgm:prSet presAssocID="{BBF89F18-7292-4377-A31A-DA8FDD9946DE}" presName="node" presStyleLbl="node1" presStyleIdx="1" presStyleCnt="5" custScaleY="206404">
        <dgm:presLayoutVars>
          <dgm:bulletEnabled val="1"/>
        </dgm:presLayoutVars>
      </dgm:prSet>
      <dgm:spPr/>
    </dgm:pt>
    <dgm:pt modelId="{B7BD8147-6E8E-49D6-BCE2-16F53835E132}" type="pres">
      <dgm:prSet presAssocID="{A31ADC31-BD3B-4BAB-879D-DD9E6EA6278C}" presName="sibTrans" presStyleLbl="sibTrans2D1" presStyleIdx="1" presStyleCnt="4"/>
      <dgm:spPr/>
    </dgm:pt>
    <dgm:pt modelId="{BDCD0CE9-BD68-409D-94F2-BE389A6D720C}" type="pres">
      <dgm:prSet presAssocID="{A31ADC31-BD3B-4BAB-879D-DD9E6EA6278C}" presName="connectorText" presStyleLbl="sibTrans2D1" presStyleIdx="1" presStyleCnt="4"/>
      <dgm:spPr/>
    </dgm:pt>
    <dgm:pt modelId="{7F780B1B-5623-4A8E-90B7-6DD52B7537DF}" type="pres">
      <dgm:prSet presAssocID="{7E19931D-F5B1-4EE7-869A-41B70C6A9F07}" presName="node" presStyleLbl="node1" presStyleIdx="2" presStyleCnt="5" custScaleY="206404">
        <dgm:presLayoutVars>
          <dgm:bulletEnabled val="1"/>
        </dgm:presLayoutVars>
      </dgm:prSet>
      <dgm:spPr/>
    </dgm:pt>
    <dgm:pt modelId="{FF5A6B0D-9878-47BF-AB36-0A2332397A89}" type="pres">
      <dgm:prSet presAssocID="{66DB3C55-ECC9-4D51-854F-92F3C5659A48}" presName="sibTrans" presStyleLbl="sibTrans2D1" presStyleIdx="2" presStyleCnt="4"/>
      <dgm:spPr/>
    </dgm:pt>
    <dgm:pt modelId="{5D1FA52B-9138-4D03-B833-AF2C5F8E1471}" type="pres">
      <dgm:prSet presAssocID="{66DB3C55-ECC9-4D51-854F-92F3C5659A48}" presName="connectorText" presStyleLbl="sibTrans2D1" presStyleIdx="2" presStyleCnt="4"/>
      <dgm:spPr/>
    </dgm:pt>
    <dgm:pt modelId="{376EE60C-E74D-44AE-951A-2A26FFF3D894}" type="pres">
      <dgm:prSet presAssocID="{903DF041-2600-423E-851F-619ED1984B07}" presName="node" presStyleLbl="node1" presStyleIdx="3" presStyleCnt="5" custScaleY="206404">
        <dgm:presLayoutVars>
          <dgm:bulletEnabled val="1"/>
        </dgm:presLayoutVars>
      </dgm:prSet>
      <dgm:spPr/>
    </dgm:pt>
    <dgm:pt modelId="{0821807A-E23E-4A27-83E1-2A3AA596BC47}" type="pres">
      <dgm:prSet presAssocID="{8A8E3890-1E9B-4A6E-8BB5-02A6FC8D586A}" presName="sibTrans" presStyleLbl="sibTrans2D1" presStyleIdx="3" presStyleCnt="4"/>
      <dgm:spPr/>
    </dgm:pt>
    <dgm:pt modelId="{5337EC15-911C-4F58-AD68-63805AC8D058}" type="pres">
      <dgm:prSet presAssocID="{8A8E3890-1E9B-4A6E-8BB5-02A6FC8D586A}" presName="connectorText" presStyleLbl="sibTrans2D1" presStyleIdx="3" presStyleCnt="4"/>
      <dgm:spPr/>
    </dgm:pt>
    <dgm:pt modelId="{B1CDE1F0-1ED6-4E90-915E-DB6F117EC597}" type="pres">
      <dgm:prSet presAssocID="{CC18DF4A-74B5-4EDF-9311-F524A6F88284}" presName="node" presStyleLbl="node1" presStyleIdx="4" presStyleCnt="5" custScaleY="206404">
        <dgm:presLayoutVars>
          <dgm:bulletEnabled val="1"/>
        </dgm:presLayoutVars>
      </dgm:prSet>
      <dgm:spPr/>
    </dgm:pt>
  </dgm:ptLst>
  <dgm:cxnLst>
    <dgm:cxn modelId="{FD70EA07-DFA4-44CA-A659-542D81FCC81C}" type="presOf" srcId="{903DF041-2600-423E-851F-619ED1984B07}" destId="{376EE60C-E74D-44AE-951A-2A26FFF3D894}" srcOrd="0" destOrd="0" presId="urn:microsoft.com/office/officeart/2005/8/layout/process5"/>
    <dgm:cxn modelId="{E4FBD61B-DB7F-4796-BA07-F1A578A12726}" type="presOf" srcId="{66DB3C55-ECC9-4D51-854F-92F3C5659A48}" destId="{FF5A6B0D-9878-47BF-AB36-0A2332397A89}" srcOrd="0" destOrd="0" presId="urn:microsoft.com/office/officeart/2005/8/layout/process5"/>
    <dgm:cxn modelId="{106C8B24-8A87-4C1F-AB2D-BDAA4C39470E}" type="presOf" srcId="{66DB3C55-ECC9-4D51-854F-92F3C5659A48}" destId="{5D1FA52B-9138-4D03-B833-AF2C5F8E1471}" srcOrd="1" destOrd="0" presId="urn:microsoft.com/office/officeart/2005/8/layout/process5"/>
    <dgm:cxn modelId="{24C2C537-CDD1-4A92-8703-BB31B10D045C}" type="presOf" srcId="{7E19931D-F5B1-4EE7-869A-41B70C6A9F07}" destId="{7F780B1B-5623-4A8E-90B7-6DD52B7537DF}" srcOrd="0" destOrd="0" presId="urn:microsoft.com/office/officeart/2005/8/layout/process5"/>
    <dgm:cxn modelId="{BEF96440-B49E-4052-B7D3-940B69390EF4}" type="presOf" srcId="{DED576E4-6DEF-4C9C-B611-71EA909DD70F}" destId="{CB734A34-B317-4530-A01C-02CBF1ADD299}" srcOrd="0" destOrd="0" presId="urn:microsoft.com/office/officeart/2005/8/layout/process5"/>
    <dgm:cxn modelId="{9A22656C-FBD2-4974-87AB-45D34B02E58D}" type="presOf" srcId="{BBF89F18-7292-4377-A31A-DA8FDD9946DE}" destId="{8DDF300C-3241-4E50-8B6E-96845E8FF325}" srcOrd="0" destOrd="0" presId="urn:microsoft.com/office/officeart/2005/8/layout/process5"/>
    <dgm:cxn modelId="{96D0797B-08A1-4736-AAC4-89C0EBCFDF34}" srcId="{DED576E4-6DEF-4C9C-B611-71EA909DD70F}" destId="{903DF041-2600-423E-851F-619ED1984B07}" srcOrd="3" destOrd="0" parTransId="{8B2220C5-7C5B-4EAB-B79B-75AE47E31508}" sibTransId="{8A8E3890-1E9B-4A6E-8BB5-02A6FC8D586A}"/>
    <dgm:cxn modelId="{FBC55E8A-6096-49C3-8F20-303E2E23EFD7}" type="presOf" srcId="{441B444E-EE68-4F4C-8E71-63750288B88B}" destId="{F32CE862-EE73-4370-B139-794C0365E715}" srcOrd="0" destOrd="0" presId="urn:microsoft.com/office/officeart/2005/8/layout/process5"/>
    <dgm:cxn modelId="{F583D99D-39C6-4702-AEBB-77118061D94E}" type="presOf" srcId="{8A8E3890-1E9B-4A6E-8BB5-02A6FC8D586A}" destId="{0821807A-E23E-4A27-83E1-2A3AA596BC47}" srcOrd="0" destOrd="0" presId="urn:microsoft.com/office/officeart/2005/8/layout/process5"/>
    <dgm:cxn modelId="{698698A5-5339-4B02-AC9A-96A757A0D93B}" srcId="{DED576E4-6DEF-4C9C-B611-71EA909DD70F}" destId="{441B444E-EE68-4F4C-8E71-63750288B88B}" srcOrd="0" destOrd="0" parTransId="{925E2A43-16A3-4484-9DC8-93B7F3291995}" sibTransId="{A939162E-DC99-4E48-8D5C-7E87F2E63A91}"/>
    <dgm:cxn modelId="{C269DFB7-4B18-48A3-8761-61ED62EA66D6}" type="presOf" srcId="{8A8E3890-1E9B-4A6E-8BB5-02A6FC8D586A}" destId="{5337EC15-911C-4F58-AD68-63805AC8D058}" srcOrd="1" destOrd="0" presId="urn:microsoft.com/office/officeart/2005/8/layout/process5"/>
    <dgm:cxn modelId="{96AFDCCB-A03A-4D88-8D03-5962F298708F}" srcId="{DED576E4-6DEF-4C9C-B611-71EA909DD70F}" destId="{BBF89F18-7292-4377-A31A-DA8FDD9946DE}" srcOrd="1" destOrd="0" parTransId="{706C5ADE-DE90-4768-84FA-D33BAA5DF112}" sibTransId="{A31ADC31-BD3B-4BAB-879D-DD9E6EA6278C}"/>
    <dgm:cxn modelId="{68108BD7-D426-4CEC-B976-CD3C75F28AA1}" srcId="{DED576E4-6DEF-4C9C-B611-71EA909DD70F}" destId="{7E19931D-F5B1-4EE7-869A-41B70C6A9F07}" srcOrd="2" destOrd="0" parTransId="{7F480411-BB71-4761-BA73-0B056CB1C72E}" sibTransId="{66DB3C55-ECC9-4D51-854F-92F3C5659A48}"/>
    <dgm:cxn modelId="{B11A5ED8-C498-4150-ABDA-E9EEA051D658}" type="presOf" srcId="{A939162E-DC99-4E48-8D5C-7E87F2E63A91}" destId="{4D4BBAF5-A490-43AB-A068-F9554DA3E378}" srcOrd="1" destOrd="0" presId="urn:microsoft.com/office/officeart/2005/8/layout/process5"/>
    <dgm:cxn modelId="{F1CC31DA-41BE-46A3-96A3-0D7335465380}" type="presOf" srcId="{A31ADC31-BD3B-4BAB-879D-DD9E6EA6278C}" destId="{B7BD8147-6E8E-49D6-BCE2-16F53835E132}" srcOrd="0" destOrd="0" presId="urn:microsoft.com/office/officeart/2005/8/layout/process5"/>
    <dgm:cxn modelId="{1A438DDD-D86A-431B-853C-C84DA5DC3A0D}" type="presOf" srcId="{CC18DF4A-74B5-4EDF-9311-F524A6F88284}" destId="{B1CDE1F0-1ED6-4E90-915E-DB6F117EC597}" srcOrd="0" destOrd="0" presId="urn:microsoft.com/office/officeart/2005/8/layout/process5"/>
    <dgm:cxn modelId="{94D20EE5-6858-4AD0-B022-7B9C9AD47900}" type="presOf" srcId="{A939162E-DC99-4E48-8D5C-7E87F2E63A91}" destId="{B58264F2-F577-40EA-AF57-C6CD9788B624}" srcOrd="0" destOrd="0" presId="urn:microsoft.com/office/officeart/2005/8/layout/process5"/>
    <dgm:cxn modelId="{03A290EE-EC85-4BE0-8794-B68CEDB7669A}" type="presOf" srcId="{A31ADC31-BD3B-4BAB-879D-DD9E6EA6278C}" destId="{BDCD0CE9-BD68-409D-94F2-BE389A6D720C}" srcOrd="1" destOrd="0" presId="urn:microsoft.com/office/officeart/2005/8/layout/process5"/>
    <dgm:cxn modelId="{2D4817F9-E593-4F3A-9449-686ABB0CC027}" srcId="{DED576E4-6DEF-4C9C-B611-71EA909DD70F}" destId="{CC18DF4A-74B5-4EDF-9311-F524A6F88284}" srcOrd="4" destOrd="0" parTransId="{3A940425-65FD-4BA5-8FA0-1AD69CB42CA5}" sibTransId="{6F1D4709-152F-4AF6-BC18-9A783D078CA8}"/>
    <dgm:cxn modelId="{BA32AC55-0A29-497E-931D-9EE2E599FFEA}" type="presParOf" srcId="{CB734A34-B317-4530-A01C-02CBF1ADD299}" destId="{F32CE862-EE73-4370-B139-794C0365E715}" srcOrd="0" destOrd="0" presId="urn:microsoft.com/office/officeart/2005/8/layout/process5"/>
    <dgm:cxn modelId="{CFB15501-355C-4CF6-9031-49C40825C4D4}" type="presParOf" srcId="{CB734A34-B317-4530-A01C-02CBF1ADD299}" destId="{B58264F2-F577-40EA-AF57-C6CD9788B624}" srcOrd="1" destOrd="0" presId="urn:microsoft.com/office/officeart/2005/8/layout/process5"/>
    <dgm:cxn modelId="{C76F476A-2E88-4144-AB58-21F0CAF6B37E}" type="presParOf" srcId="{B58264F2-F577-40EA-AF57-C6CD9788B624}" destId="{4D4BBAF5-A490-43AB-A068-F9554DA3E378}" srcOrd="0" destOrd="0" presId="urn:microsoft.com/office/officeart/2005/8/layout/process5"/>
    <dgm:cxn modelId="{55A3595B-03A4-4E61-B9F0-D2491F1919B6}" type="presParOf" srcId="{CB734A34-B317-4530-A01C-02CBF1ADD299}" destId="{8DDF300C-3241-4E50-8B6E-96845E8FF325}" srcOrd="2" destOrd="0" presId="urn:microsoft.com/office/officeart/2005/8/layout/process5"/>
    <dgm:cxn modelId="{31596E11-0E11-4ACC-A271-235D80502B15}" type="presParOf" srcId="{CB734A34-B317-4530-A01C-02CBF1ADD299}" destId="{B7BD8147-6E8E-49D6-BCE2-16F53835E132}" srcOrd="3" destOrd="0" presId="urn:microsoft.com/office/officeart/2005/8/layout/process5"/>
    <dgm:cxn modelId="{0358AB37-B4B2-437C-8232-ECCC8A107FD2}" type="presParOf" srcId="{B7BD8147-6E8E-49D6-BCE2-16F53835E132}" destId="{BDCD0CE9-BD68-409D-94F2-BE389A6D720C}" srcOrd="0" destOrd="0" presId="urn:microsoft.com/office/officeart/2005/8/layout/process5"/>
    <dgm:cxn modelId="{0FCD8130-C86A-4BEA-8CAF-F1B271E8E3AD}" type="presParOf" srcId="{CB734A34-B317-4530-A01C-02CBF1ADD299}" destId="{7F780B1B-5623-4A8E-90B7-6DD52B7537DF}" srcOrd="4" destOrd="0" presId="urn:microsoft.com/office/officeart/2005/8/layout/process5"/>
    <dgm:cxn modelId="{36C73FAC-9D41-4C11-8BEF-7CACF6548E46}" type="presParOf" srcId="{CB734A34-B317-4530-A01C-02CBF1ADD299}" destId="{FF5A6B0D-9878-47BF-AB36-0A2332397A89}" srcOrd="5" destOrd="0" presId="urn:microsoft.com/office/officeart/2005/8/layout/process5"/>
    <dgm:cxn modelId="{9EEDA85E-CD74-46E8-A6DF-5584CDA7435B}" type="presParOf" srcId="{FF5A6B0D-9878-47BF-AB36-0A2332397A89}" destId="{5D1FA52B-9138-4D03-B833-AF2C5F8E1471}" srcOrd="0" destOrd="0" presId="urn:microsoft.com/office/officeart/2005/8/layout/process5"/>
    <dgm:cxn modelId="{65E4298D-C9EF-405B-939E-9AFD44C3EF4F}" type="presParOf" srcId="{CB734A34-B317-4530-A01C-02CBF1ADD299}" destId="{376EE60C-E74D-44AE-951A-2A26FFF3D894}" srcOrd="6" destOrd="0" presId="urn:microsoft.com/office/officeart/2005/8/layout/process5"/>
    <dgm:cxn modelId="{AF3B9688-D40C-4210-8B5E-59D724721C3C}" type="presParOf" srcId="{CB734A34-B317-4530-A01C-02CBF1ADD299}" destId="{0821807A-E23E-4A27-83E1-2A3AA596BC47}" srcOrd="7" destOrd="0" presId="urn:microsoft.com/office/officeart/2005/8/layout/process5"/>
    <dgm:cxn modelId="{8DBB7781-A642-430D-B465-BE2974F91190}" type="presParOf" srcId="{0821807A-E23E-4A27-83E1-2A3AA596BC47}" destId="{5337EC15-911C-4F58-AD68-63805AC8D058}" srcOrd="0" destOrd="0" presId="urn:microsoft.com/office/officeart/2005/8/layout/process5"/>
    <dgm:cxn modelId="{01B46FA6-87DE-49C5-8747-A5188FD9B4DE}" type="presParOf" srcId="{CB734A34-B317-4530-A01C-02CBF1ADD299}" destId="{B1CDE1F0-1ED6-4E90-915E-DB6F117EC59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576E4-6DEF-4C9C-B611-71EA909DD7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1B444E-EE68-4F4C-8E71-63750288B88B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ko-KR" altLang="en-US" sz="1600" b="1" i="0" dirty="0">
              <a:latin typeface="+mn-ea"/>
              <a:ea typeface="+mn-ea"/>
            </a:rPr>
            <a:t>타이머 시작</a:t>
          </a:r>
          <a:r>
            <a:rPr lang="en-US" altLang="ko-KR" sz="1600" b="1" i="0" dirty="0">
              <a:latin typeface="+mn-ea"/>
              <a:ea typeface="+mn-ea"/>
            </a:rPr>
            <a:t>:</a:t>
          </a:r>
        </a:p>
        <a:p>
          <a:pPr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ko-KR" altLang="en-US" sz="1600" b="0" i="0" dirty="0">
              <a:latin typeface="+mn-ea"/>
              <a:ea typeface="+mn-ea"/>
            </a:rPr>
            <a:t>타이머 레지스터는 </a:t>
          </a:r>
          <a:r>
            <a:rPr lang="ko-KR" altLang="en-US" sz="1600" b="0" i="0" dirty="0" err="1">
              <a:latin typeface="+mn-ea"/>
              <a:ea typeface="+mn-ea"/>
            </a:rPr>
            <a:t>프리스케일러</a:t>
          </a:r>
          <a:r>
            <a:rPr lang="ko-KR" altLang="en-US" sz="1600" b="0" i="0" dirty="0">
              <a:latin typeface="+mn-ea"/>
              <a:ea typeface="+mn-ea"/>
            </a:rPr>
            <a:t> 출력 신호에 따라 증가하거나 감소하며 실행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925E2A43-16A3-4484-9DC8-93B7F3291995}" type="parTrans" cxnId="{698698A5-5339-4B02-AC9A-96A757A0D93B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>
            <a:latin typeface="+mn-ea"/>
            <a:ea typeface="+mn-ea"/>
          </a:endParaRPr>
        </a:p>
      </dgm:t>
    </dgm:pt>
    <dgm:pt modelId="{A939162E-DC99-4E48-8D5C-7E87F2E63A91}" type="sibTrans" cxnId="{698698A5-5339-4B02-AC9A-96A757A0D93B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 dirty="0">
            <a:latin typeface="+mn-ea"/>
            <a:ea typeface="+mn-ea"/>
          </a:endParaRPr>
        </a:p>
      </dgm:t>
    </dgm:pt>
    <dgm:pt modelId="{BBF89F18-7292-4377-A31A-DA8FDD9946DE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ko-KR" altLang="en-US" sz="1600" b="1" i="0" dirty="0">
              <a:latin typeface="+mn-ea"/>
              <a:ea typeface="+mn-ea"/>
            </a:rPr>
            <a:t>캡처 설정</a:t>
          </a:r>
          <a:r>
            <a:rPr lang="en-US" altLang="ko-KR" sz="1600" b="1" i="0" dirty="0">
              <a:latin typeface="+mn-ea"/>
              <a:ea typeface="+mn-ea"/>
            </a:rPr>
            <a:t>:</a:t>
          </a:r>
        </a:p>
        <a:p>
          <a:pPr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ko-KR" altLang="en-US" sz="1600" b="0" i="0" dirty="0">
              <a:latin typeface="+mn-ea"/>
              <a:ea typeface="+mn-ea"/>
            </a:rPr>
            <a:t>캡처 모드를 활성화하고</a:t>
          </a:r>
          <a:r>
            <a:rPr lang="en-US" altLang="ko-KR" sz="1600" b="0" i="0" dirty="0">
              <a:latin typeface="+mn-ea"/>
              <a:ea typeface="+mn-ea"/>
            </a:rPr>
            <a:t>, </a:t>
          </a:r>
          <a:r>
            <a:rPr lang="ko-KR" altLang="en-US" sz="1600" b="0" i="0" dirty="0">
              <a:latin typeface="+mn-ea"/>
              <a:ea typeface="+mn-ea"/>
            </a:rPr>
            <a:t>특정 </a:t>
          </a:r>
          <a:r>
            <a:rPr lang="ko-KR" altLang="en-US" sz="1600" b="0" i="0" dirty="0" err="1">
              <a:latin typeface="+mn-ea"/>
              <a:ea typeface="+mn-ea"/>
            </a:rPr>
            <a:t>엣지</a:t>
          </a:r>
          <a:r>
            <a:rPr lang="en-US" altLang="ko-KR" sz="1600" b="0" i="0" dirty="0">
              <a:latin typeface="+mn-ea"/>
              <a:ea typeface="+mn-ea"/>
            </a:rPr>
            <a:t>(</a:t>
          </a:r>
          <a:r>
            <a:rPr lang="ko-KR" altLang="en-US" sz="1600" b="0" i="0" dirty="0">
              <a:latin typeface="+mn-ea"/>
              <a:ea typeface="+mn-ea"/>
            </a:rPr>
            <a:t>상승 또는 하강</a:t>
          </a:r>
          <a:r>
            <a:rPr lang="en-US" altLang="ko-KR" sz="1600" b="0" i="0" dirty="0">
              <a:latin typeface="+mn-ea"/>
              <a:ea typeface="+mn-ea"/>
            </a:rPr>
            <a:t>)</a:t>
          </a:r>
          <a:r>
            <a:rPr lang="ko-KR" altLang="en-US" sz="1600" b="0" i="0" dirty="0">
              <a:latin typeface="+mn-ea"/>
              <a:ea typeface="+mn-ea"/>
            </a:rPr>
            <a:t>를 트리거 조건으로 설정</a:t>
          </a:r>
          <a:endParaRPr lang="en-GB" sz="1600" dirty="0">
            <a:latin typeface="+mn-ea"/>
            <a:ea typeface="+mn-ea"/>
          </a:endParaRPr>
        </a:p>
      </dgm:t>
    </dgm:pt>
    <dgm:pt modelId="{706C5ADE-DE90-4768-84FA-D33BAA5DF112}" type="parTrans" cxnId="{96AFDCCB-A03A-4D88-8D03-5962F298708F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>
            <a:latin typeface="+mn-ea"/>
            <a:ea typeface="+mn-ea"/>
          </a:endParaRPr>
        </a:p>
      </dgm:t>
    </dgm:pt>
    <dgm:pt modelId="{A31ADC31-BD3B-4BAB-879D-DD9E6EA6278C}" type="sibTrans" cxnId="{96AFDCCB-A03A-4D88-8D03-5962F298708F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 dirty="0">
            <a:latin typeface="+mn-ea"/>
            <a:ea typeface="+mn-ea"/>
          </a:endParaRPr>
        </a:p>
      </dgm:t>
    </dgm:pt>
    <dgm:pt modelId="{7E19931D-F5B1-4EE7-869A-41B70C6A9F07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ko-KR" altLang="en-US" sz="1600" b="1" i="0" dirty="0">
              <a:latin typeface="+mn-ea"/>
              <a:ea typeface="+mn-ea"/>
            </a:rPr>
            <a:t>캡처</a:t>
          </a:r>
          <a:r>
            <a:rPr lang="en-CA" altLang="ko-KR" sz="1600" b="1" i="0" dirty="0">
              <a:latin typeface="+mn-ea"/>
              <a:ea typeface="+mn-ea"/>
            </a:rPr>
            <a:t>(</a:t>
          </a:r>
          <a:r>
            <a:rPr lang="en-CA" altLang="ko-KR" sz="1600" b="1" i="0" dirty="0" err="1">
              <a:latin typeface="+mn-ea"/>
              <a:ea typeface="+mn-ea"/>
            </a:rPr>
            <a:t>SanpShot</a:t>
          </a:r>
          <a:r>
            <a:rPr lang="en-CA" altLang="ko-KR" sz="1600" b="1" i="0" dirty="0">
              <a:latin typeface="+mn-ea"/>
              <a:ea typeface="+mn-ea"/>
            </a:rPr>
            <a:t>)</a:t>
          </a:r>
          <a:r>
            <a:rPr lang="ko-KR" altLang="en-US" sz="1600" b="1" i="0" dirty="0">
              <a:latin typeface="+mn-ea"/>
              <a:ea typeface="+mn-ea"/>
            </a:rPr>
            <a:t> 발생</a:t>
          </a:r>
          <a:r>
            <a:rPr lang="en-US" altLang="ko-KR" sz="1600" b="1" i="0" dirty="0">
              <a:latin typeface="+mn-ea"/>
              <a:ea typeface="+mn-ea"/>
            </a:rPr>
            <a:t>:</a:t>
          </a:r>
        </a:p>
        <a:p>
          <a:pPr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ko-KR" altLang="en-US" sz="1600" b="0" i="0" dirty="0">
              <a:latin typeface="+mn-ea"/>
              <a:ea typeface="+mn-ea"/>
            </a:rPr>
            <a:t>설정된 조건에 따라 이벤트가 발생하면 타이머 레지스터의 현재 값이 캡처 레지스터에 저장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7F480411-BB71-4761-BA73-0B056CB1C72E}" type="parTrans" cxnId="{68108BD7-D426-4CEC-B976-CD3C75F28AA1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>
            <a:latin typeface="+mn-ea"/>
            <a:ea typeface="+mn-ea"/>
          </a:endParaRPr>
        </a:p>
      </dgm:t>
    </dgm:pt>
    <dgm:pt modelId="{66DB3C55-ECC9-4D51-854F-92F3C5659A48}" type="sibTrans" cxnId="{68108BD7-D426-4CEC-B976-CD3C75F28AA1}">
      <dgm:prSet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 dirty="0">
            <a:latin typeface="+mn-ea"/>
            <a:ea typeface="+mn-ea"/>
          </a:endParaRPr>
        </a:p>
      </dgm:t>
    </dgm:pt>
    <dgm:pt modelId="{903DF041-2600-423E-851F-619ED1984B07}">
      <dgm:prSet phldrT="[Text]" custT="1"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r>
            <a:rPr lang="ko-KR" altLang="en-US" sz="1600" b="1" i="0" dirty="0">
              <a:latin typeface="+mn-ea"/>
              <a:ea typeface="+mn-ea"/>
            </a:rPr>
            <a:t>인터럽트 처리</a:t>
          </a:r>
          <a:r>
            <a:rPr lang="en-US" altLang="ko-KR" sz="1600" b="1" i="0" dirty="0">
              <a:latin typeface="+mn-ea"/>
              <a:ea typeface="+mn-ea"/>
            </a:rPr>
            <a:t>:</a:t>
          </a:r>
        </a:p>
        <a:p>
          <a:pPr>
            <a:spcBef>
              <a:spcPts val="0"/>
            </a:spcBef>
            <a:spcAft>
              <a:spcPts val="0"/>
            </a:spcAft>
            <a:buFont typeface="+mj-lt"/>
            <a:buAutoNum type="arabicPeriod"/>
          </a:pPr>
          <a:r>
            <a:rPr lang="ko-KR" altLang="en-US" sz="1600" b="0" i="0" dirty="0">
              <a:latin typeface="+mn-ea"/>
              <a:ea typeface="+mn-ea"/>
            </a:rPr>
            <a:t>캡처 완료 시 인터럽트가 생성되고</a:t>
          </a:r>
          <a:r>
            <a:rPr lang="en-US" altLang="ko-KR" sz="1600" b="0" i="0" dirty="0">
              <a:latin typeface="+mn-ea"/>
              <a:ea typeface="+mn-ea"/>
            </a:rPr>
            <a:t>, </a:t>
          </a:r>
          <a:r>
            <a:rPr lang="ko-KR" altLang="en-US" sz="1600" b="0" i="0" dirty="0">
              <a:latin typeface="+mn-ea"/>
              <a:ea typeface="+mn-ea"/>
            </a:rPr>
            <a:t>프로세서는 이를 처리하여 필요한 작업을 수행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8B2220C5-7C5B-4EAB-B79B-75AE47E31508}" type="parTrans" cxnId="{96D0797B-08A1-4736-AAC4-89C0EBCFDF34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>
            <a:latin typeface="+mn-ea"/>
            <a:ea typeface="+mn-ea"/>
          </a:endParaRPr>
        </a:p>
      </dgm:t>
    </dgm:pt>
    <dgm:pt modelId="{8A8E3890-1E9B-4A6E-8BB5-02A6FC8D586A}" type="sibTrans" cxnId="{96D0797B-08A1-4736-AAC4-89C0EBCFDF34}">
      <dgm:prSet/>
      <dgm:spPr/>
      <dgm:t>
        <a:bodyPr/>
        <a:lstStyle/>
        <a:p>
          <a:pPr>
            <a:spcBef>
              <a:spcPts val="0"/>
            </a:spcBef>
            <a:spcAft>
              <a:spcPts val="0"/>
            </a:spcAft>
          </a:pPr>
          <a:endParaRPr lang="en-GB" sz="1600">
            <a:latin typeface="+mn-ea"/>
            <a:ea typeface="+mn-ea"/>
          </a:endParaRPr>
        </a:p>
      </dgm:t>
    </dgm:pt>
    <dgm:pt modelId="{CB734A34-B317-4530-A01C-02CBF1ADD299}" type="pres">
      <dgm:prSet presAssocID="{DED576E4-6DEF-4C9C-B611-71EA909DD70F}" presName="diagram" presStyleCnt="0">
        <dgm:presLayoutVars>
          <dgm:dir/>
          <dgm:resizeHandles val="exact"/>
        </dgm:presLayoutVars>
      </dgm:prSet>
      <dgm:spPr/>
    </dgm:pt>
    <dgm:pt modelId="{F32CE862-EE73-4370-B139-794C0365E715}" type="pres">
      <dgm:prSet presAssocID="{441B444E-EE68-4F4C-8E71-63750288B88B}" presName="node" presStyleLbl="node1" presStyleIdx="0" presStyleCnt="4" custScaleY="165630">
        <dgm:presLayoutVars>
          <dgm:bulletEnabled val="1"/>
        </dgm:presLayoutVars>
      </dgm:prSet>
      <dgm:spPr/>
    </dgm:pt>
    <dgm:pt modelId="{B58264F2-F577-40EA-AF57-C6CD9788B624}" type="pres">
      <dgm:prSet presAssocID="{A939162E-DC99-4E48-8D5C-7E87F2E63A91}" presName="sibTrans" presStyleLbl="sibTrans2D1" presStyleIdx="0" presStyleCnt="3"/>
      <dgm:spPr/>
    </dgm:pt>
    <dgm:pt modelId="{4D4BBAF5-A490-43AB-A068-F9554DA3E378}" type="pres">
      <dgm:prSet presAssocID="{A939162E-DC99-4E48-8D5C-7E87F2E63A91}" presName="connectorText" presStyleLbl="sibTrans2D1" presStyleIdx="0" presStyleCnt="3"/>
      <dgm:spPr/>
    </dgm:pt>
    <dgm:pt modelId="{8DDF300C-3241-4E50-8B6E-96845E8FF325}" type="pres">
      <dgm:prSet presAssocID="{BBF89F18-7292-4377-A31A-DA8FDD9946DE}" presName="node" presStyleLbl="node1" presStyleIdx="1" presStyleCnt="4" custScaleX="106762" custScaleY="165630">
        <dgm:presLayoutVars>
          <dgm:bulletEnabled val="1"/>
        </dgm:presLayoutVars>
      </dgm:prSet>
      <dgm:spPr/>
    </dgm:pt>
    <dgm:pt modelId="{B7BD8147-6E8E-49D6-BCE2-16F53835E132}" type="pres">
      <dgm:prSet presAssocID="{A31ADC31-BD3B-4BAB-879D-DD9E6EA6278C}" presName="sibTrans" presStyleLbl="sibTrans2D1" presStyleIdx="1" presStyleCnt="3"/>
      <dgm:spPr/>
    </dgm:pt>
    <dgm:pt modelId="{BDCD0CE9-BD68-409D-94F2-BE389A6D720C}" type="pres">
      <dgm:prSet presAssocID="{A31ADC31-BD3B-4BAB-879D-DD9E6EA6278C}" presName="connectorText" presStyleLbl="sibTrans2D1" presStyleIdx="1" presStyleCnt="3"/>
      <dgm:spPr/>
    </dgm:pt>
    <dgm:pt modelId="{7F780B1B-5623-4A8E-90B7-6DD52B7537DF}" type="pres">
      <dgm:prSet presAssocID="{7E19931D-F5B1-4EE7-869A-41B70C6A9F07}" presName="node" presStyleLbl="node1" presStyleIdx="2" presStyleCnt="4" custScaleY="165630">
        <dgm:presLayoutVars>
          <dgm:bulletEnabled val="1"/>
        </dgm:presLayoutVars>
      </dgm:prSet>
      <dgm:spPr/>
    </dgm:pt>
    <dgm:pt modelId="{FF5A6B0D-9878-47BF-AB36-0A2332397A89}" type="pres">
      <dgm:prSet presAssocID="{66DB3C55-ECC9-4D51-854F-92F3C5659A48}" presName="sibTrans" presStyleLbl="sibTrans2D1" presStyleIdx="2" presStyleCnt="3"/>
      <dgm:spPr/>
    </dgm:pt>
    <dgm:pt modelId="{5D1FA52B-9138-4D03-B833-AF2C5F8E1471}" type="pres">
      <dgm:prSet presAssocID="{66DB3C55-ECC9-4D51-854F-92F3C5659A48}" presName="connectorText" presStyleLbl="sibTrans2D1" presStyleIdx="2" presStyleCnt="3"/>
      <dgm:spPr/>
    </dgm:pt>
    <dgm:pt modelId="{376EE60C-E74D-44AE-951A-2A26FFF3D894}" type="pres">
      <dgm:prSet presAssocID="{903DF041-2600-423E-851F-619ED1984B07}" presName="node" presStyleLbl="node1" presStyleIdx="3" presStyleCnt="4" custScaleY="165630">
        <dgm:presLayoutVars>
          <dgm:bulletEnabled val="1"/>
        </dgm:presLayoutVars>
      </dgm:prSet>
      <dgm:spPr/>
    </dgm:pt>
  </dgm:ptLst>
  <dgm:cxnLst>
    <dgm:cxn modelId="{44697400-668C-4499-8038-BF38C33E7159}" type="presOf" srcId="{7E19931D-F5B1-4EE7-869A-41B70C6A9F07}" destId="{7F780B1B-5623-4A8E-90B7-6DD52B7537DF}" srcOrd="0" destOrd="0" presId="urn:microsoft.com/office/officeart/2005/8/layout/process5"/>
    <dgm:cxn modelId="{E2BE9016-55D9-433C-AA7D-5FEB1222B0AB}" type="presOf" srcId="{A31ADC31-BD3B-4BAB-879D-DD9E6EA6278C}" destId="{BDCD0CE9-BD68-409D-94F2-BE389A6D720C}" srcOrd="1" destOrd="0" presId="urn:microsoft.com/office/officeart/2005/8/layout/process5"/>
    <dgm:cxn modelId="{CCEE2837-04D6-4540-AA03-8665BC365449}" type="presOf" srcId="{66DB3C55-ECC9-4D51-854F-92F3C5659A48}" destId="{FF5A6B0D-9878-47BF-AB36-0A2332397A89}" srcOrd="0" destOrd="0" presId="urn:microsoft.com/office/officeart/2005/8/layout/process5"/>
    <dgm:cxn modelId="{D04C9F6E-5485-4F89-9638-48897442BE4E}" type="presOf" srcId="{441B444E-EE68-4F4C-8E71-63750288B88B}" destId="{F32CE862-EE73-4370-B139-794C0365E715}" srcOrd="0" destOrd="0" presId="urn:microsoft.com/office/officeart/2005/8/layout/process5"/>
    <dgm:cxn modelId="{84567354-E378-4147-BEA8-599E427DAD9F}" type="presOf" srcId="{A939162E-DC99-4E48-8D5C-7E87F2E63A91}" destId="{B58264F2-F577-40EA-AF57-C6CD9788B624}" srcOrd="0" destOrd="0" presId="urn:microsoft.com/office/officeart/2005/8/layout/process5"/>
    <dgm:cxn modelId="{96D0797B-08A1-4736-AAC4-89C0EBCFDF34}" srcId="{DED576E4-6DEF-4C9C-B611-71EA909DD70F}" destId="{903DF041-2600-423E-851F-619ED1984B07}" srcOrd="3" destOrd="0" parTransId="{8B2220C5-7C5B-4EAB-B79B-75AE47E31508}" sibTransId="{8A8E3890-1E9B-4A6E-8BB5-02A6FC8D586A}"/>
    <dgm:cxn modelId="{889D349A-114A-4C5E-ADC9-E7E6D758BE46}" type="presOf" srcId="{DED576E4-6DEF-4C9C-B611-71EA909DD70F}" destId="{CB734A34-B317-4530-A01C-02CBF1ADD299}" srcOrd="0" destOrd="0" presId="urn:microsoft.com/office/officeart/2005/8/layout/process5"/>
    <dgm:cxn modelId="{5BB7B39A-EDF8-4FC9-9705-EF342852C6C1}" type="presOf" srcId="{BBF89F18-7292-4377-A31A-DA8FDD9946DE}" destId="{8DDF300C-3241-4E50-8B6E-96845E8FF325}" srcOrd="0" destOrd="0" presId="urn:microsoft.com/office/officeart/2005/8/layout/process5"/>
    <dgm:cxn modelId="{7B69F09B-C4D2-4289-97E2-AB35F3C3F81D}" type="presOf" srcId="{A31ADC31-BD3B-4BAB-879D-DD9E6EA6278C}" destId="{B7BD8147-6E8E-49D6-BCE2-16F53835E132}" srcOrd="0" destOrd="0" presId="urn:microsoft.com/office/officeart/2005/8/layout/process5"/>
    <dgm:cxn modelId="{AC97469C-C76F-4C6F-A694-82BE35D175B8}" type="presOf" srcId="{A939162E-DC99-4E48-8D5C-7E87F2E63A91}" destId="{4D4BBAF5-A490-43AB-A068-F9554DA3E378}" srcOrd="1" destOrd="0" presId="urn:microsoft.com/office/officeart/2005/8/layout/process5"/>
    <dgm:cxn modelId="{698698A5-5339-4B02-AC9A-96A757A0D93B}" srcId="{DED576E4-6DEF-4C9C-B611-71EA909DD70F}" destId="{441B444E-EE68-4F4C-8E71-63750288B88B}" srcOrd="0" destOrd="0" parTransId="{925E2A43-16A3-4484-9DC8-93B7F3291995}" sibTransId="{A939162E-DC99-4E48-8D5C-7E87F2E63A91}"/>
    <dgm:cxn modelId="{96AFDCCB-A03A-4D88-8D03-5962F298708F}" srcId="{DED576E4-6DEF-4C9C-B611-71EA909DD70F}" destId="{BBF89F18-7292-4377-A31A-DA8FDD9946DE}" srcOrd="1" destOrd="0" parTransId="{706C5ADE-DE90-4768-84FA-D33BAA5DF112}" sibTransId="{A31ADC31-BD3B-4BAB-879D-DD9E6EA6278C}"/>
    <dgm:cxn modelId="{68108BD7-D426-4CEC-B976-CD3C75F28AA1}" srcId="{DED576E4-6DEF-4C9C-B611-71EA909DD70F}" destId="{7E19931D-F5B1-4EE7-869A-41B70C6A9F07}" srcOrd="2" destOrd="0" parTransId="{7F480411-BB71-4761-BA73-0B056CB1C72E}" sibTransId="{66DB3C55-ECC9-4D51-854F-92F3C5659A48}"/>
    <dgm:cxn modelId="{21A7B9D9-36AE-4C55-BA65-B67A5A42F036}" type="presOf" srcId="{903DF041-2600-423E-851F-619ED1984B07}" destId="{376EE60C-E74D-44AE-951A-2A26FFF3D894}" srcOrd="0" destOrd="0" presId="urn:microsoft.com/office/officeart/2005/8/layout/process5"/>
    <dgm:cxn modelId="{D5C3BDF5-D504-407E-BE0D-8D5EDC611DB4}" type="presOf" srcId="{66DB3C55-ECC9-4D51-854F-92F3C5659A48}" destId="{5D1FA52B-9138-4D03-B833-AF2C5F8E1471}" srcOrd="1" destOrd="0" presId="urn:microsoft.com/office/officeart/2005/8/layout/process5"/>
    <dgm:cxn modelId="{7AF27C89-35E0-47F3-9C41-B7A8C9737A0E}" type="presParOf" srcId="{CB734A34-B317-4530-A01C-02CBF1ADD299}" destId="{F32CE862-EE73-4370-B139-794C0365E715}" srcOrd="0" destOrd="0" presId="urn:microsoft.com/office/officeart/2005/8/layout/process5"/>
    <dgm:cxn modelId="{B72123DF-348B-462D-B79A-FB1F4D64DA1D}" type="presParOf" srcId="{CB734A34-B317-4530-A01C-02CBF1ADD299}" destId="{B58264F2-F577-40EA-AF57-C6CD9788B624}" srcOrd="1" destOrd="0" presId="urn:microsoft.com/office/officeart/2005/8/layout/process5"/>
    <dgm:cxn modelId="{4AF26A9F-8423-4963-96B0-BA0DA75D1674}" type="presParOf" srcId="{B58264F2-F577-40EA-AF57-C6CD9788B624}" destId="{4D4BBAF5-A490-43AB-A068-F9554DA3E378}" srcOrd="0" destOrd="0" presId="urn:microsoft.com/office/officeart/2005/8/layout/process5"/>
    <dgm:cxn modelId="{6539C22C-F904-470A-A075-6A3B42BE0757}" type="presParOf" srcId="{CB734A34-B317-4530-A01C-02CBF1ADD299}" destId="{8DDF300C-3241-4E50-8B6E-96845E8FF325}" srcOrd="2" destOrd="0" presId="urn:microsoft.com/office/officeart/2005/8/layout/process5"/>
    <dgm:cxn modelId="{474A631B-4A79-4F5D-81EC-ADE457B84771}" type="presParOf" srcId="{CB734A34-B317-4530-A01C-02CBF1ADD299}" destId="{B7BD8147-6E8E-49D6-BCE2-16F53835E132}" srcOrd="3" destOrd="0" presId="urn:microsoft.com/office/officeart/2005/8/layout/process5"/>
    <dgm:cxn modelId="{A338F46B-9167-43B7-ABF6-9DD48CCA1989}" type="presParOf" srcId="{B7BD8147-6E8E-49D6-BCE2-16F53835E132}" destId="{BDCD0CE9-BD68-409D-94F2-BE389A6D720C}" srcOrd="0" destOrd="0" presId="urn:microsoft.com/office/officeart/2005/8/layout/process5"/>
    <dgm:cxn modelId="{78FE8A66-CBCD-41AA-93B7-60E94233A6FC}" type="presParOf" srcId="{CB734A34-B317-4530-A01C-02CBF1ADD299}" destId="{7F780B1B-5623-4A8E-90B7-6DD52B7537DF}" srcOrd="4" destOrd="0" presId="urn:microsoft.com/office/officeart/2005/8/layout/process5"/>
    <dgm:cxn modelId="{59C1E1E8-BC97-4ABC-8032-1DD4C4173AE9}" type="presParOf" srcId="{CB734A34-B317-4530-A01C-02CBF1ADD299}" destId="{FF5A6B0D-9878-47BF-AB36-0A2332397A89}" srcOrd="5" destOrd="0" presId="urn:microsoft.com/office/officeart/2005/8/layout/process5"/>
    <dgm:cxn modelId="{6C3FA851-697A-4270-BB20-4AC6828F1159}" type="presParOf" srcId="{FF5A6B0D-9878-47BF-AB36-0A2332397A89}" destId="{5D1FA52B-9138-4D03-B833-AF2C5F8E1471}" srcOrd="0" destOrd="0" presId="urn:microsoft.com/office/officeart/2005/8/layout/process5"/>
    <dgm:cxn modelId="{DB95AA3B-1855-4519-B799-29660D97C3E3}" type="presParOf" srcId="{CB734A34-B317-4530-A01C-02CBF1ADD299}" destId="{376EE60C-E74D-44AE-951A-2A26FFF3D89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576E4-6DEF-4C9C-B611-71EA909DD70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1B444E-EE68-4F4C-8E71-63750288B88B}">
      <dgm:prSet phldrT="[Text]" custT="1"/>
      <dgm:spPr/>
      <dgm:t>
        <a:bodyPr/>
        <a:lstStyle/>
        <a:p>
          <a:r>
            <a:rPr lang="ko-KR" altLang="en-US" sz="1600" b="0" i="0" dirty="0">
              <a:latin typeface="+mn-ea"/>
              <a:ea typeface="+mn-ea"/>
            </a:rPr>
            <a:t>비교 레지스터에 </a:t>
          </a:r>
          <a:r>
            <a:rPr lang="en-US" altLang="ko-KR" sz="1600" b="0" i="0" dirty="0">
              <a:latin typeface="+mn-ea"/>
              <a:ea typeface="+mn-ea"/>
            </a:rPr>
            <a:t>50</a:t>
          </a:r>
          <a:r>
            <a:rPr lang="ko-KR" altLang="en-US" sz="1600" b="0" i="0" dirty="0">
              <a:latin typeface="+mn-ea"/>
              <a:ea typeface="+mn-ea"/>
            </a:rPr>
            <a:t>을 미리 로드하세요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925E2A43-16A3-4484-9DC8-93B7F3291995}" type="parTrans" cxnId="{698698A5-5339-4B02-AC9A-96A757A0D93B}">
      <dgm:prSet/>
      <dgm:spPr/>
      <dgm:t>
        <a:bodyPr/>
        <a:lstStyle/>
        <a:p>
          <a:endParaRPr lang="en-GB"/>
        </a:p>
      </dgm:t>
    </dgm:pt>
    <dgm:pt modelId="{A939162E-DC99-4E48-8D5C-7E87F2E63A91}" type="sibTrans" cxnId="{698698A5-5339-4B02-AC9A-96A757A0D93B}">
      <dgm:prSet/>
      <dgm:spPr/>
      <dgm:t>
        <a:bodyPr/>
        <a:lstStyle/>
        <a:p>
          <a:endParaRPr lang="en-GB" dirty="0"/>
        </a:p>
      </dgm:t>
    </dgm:pt>
    <dgm:pt modelId="{BBF89F18-7292-4377-A31A-DA8FDD9946DE}">
      <dgm:prSet phldrT="[Text]" custT="1"/>
      <dgm:spPr/>
      <dgm:t>
        <a:bodyPr/>
        <a:lstStyle/>
        <a:p>
          <a:r>
            <a:rPr lang="ko-KR" altLang="en-US" sz="1600" b="0" i="0" dirty="0">
              <a:latin typeface="+mn-ea"/>
              <a:ea typeface="+mn-ea"/>
            </a:rPr>
            <a:t>타이머 레지스터의 증가</a:t>
          </a:r>
          <a:endParaRPr lang="en-GB" sz="1600" dirty="0">
            <a:latin typeface="+mn-ea"/>
            <a:ea typeface="+mn-ea"/>
          </a:endParaRPr>
        </a:p>
      </dgm:t>
    </dgm:pt>
    <dgm:pt modelId="{706C5ADE-DE90-4768-84FA-D33BAA5DF112}" type="parTrans" cxnId="{96AFDCCB-A03A-4D88-8D03-5962F298708F}">
      <dgm:prSet/>
      <dgm:spPr/>
      <dgm:t>
        <a:bodyPr/>
        <a:lstStyle/>
        <a:p>
          <a:endParaRPr lang="en-GB"/>
        </a:p>
      </dgm:t>
    </dgm:pt>
    <dgm:pt modelId="{A31ADC31-BD3B-4BAB-879D-DD9E6EA6278C}" type="sibTrans" cxnId="{96AFDCCB-A03A-4D88-8D03-5962F298708F}">
      <dgm:prSet/>
      <dgm:spPr/>
      <dgm:t>
        <a:bodyPr/>
        <a:lstStyle/>
        <a:p>
          <a:endParaRPr lang="en-GB" dirty="0"/>
        </a:p>
      </dgm:t>
    </dgm:pt>
    <dgm:pt modelId="{7E19931D-F5B1-4EE7-869A-41B70C6A9F07}">
      <dgm:prSet phldrT="[Text]" custT="1"/>
      <dgm:spPr/>
      <dgm:t>
        <a:bodyPr/>
        <a:lstStyle/>
        <a:p>
          <a:r>
            <a:rPr lang="ko-KR" altLang="en-US" sz="1600" b="0" i="0" dirty="0">
              <a:latin typeface="+mn-ea"/>
              <a:ea typeface="+mn-ea"/>
            </a:rPr>
            <a:t>타이머 레지스터의 값을 비교</a:t>
          </a:r>
          <a:endParaRPr lang="en-GB" sz="1600" dirty="0">
            <a:latin typeface="+mn-ea"/>
            <a:ea typeface="+mn-ea"/>
          </a:endParaRPr>
        </a:p>
      </dgm:t>
    </dgm:pt>
    <dgm:pt modelId="{7F480411-BB71-4761-BA73-0B056CB1C72E}" type="parTrans" cxnId="{68108BD7-D426-4CEC-B976-CD3C75F28AA1}">
      <dgm:prSet/>
      <dgm:spPr/>
      <dgm:t>
        <a:bodyPr/>
        <a:lstStyle/>
        <a:p>
          <a:endParaRPr lang="en-GB"/>
        </a:p>
      </dgm:t>
    </dgm:pt>
    <dgm:pt modelId="{66DB3C55-ECC9-4D51-854F-92F3C5659A48}" type="sibTrans" cxnId="{68108BD7-D426-4CEC-B976-CD3C75F28AA1}">
      <dgm:prSet/>
      <dgm:spPr/>
      <dgm:t>
        <a:bodyPr/>
        <a:lstStyle/>
        <a:p>
          <a:endParaRPr lang="en-GB" dirty="0"/>
        </a:p>
      </dgm:t>
    </dgm:pt>
    <dgm:pt modelId="{903DF041-2600-423E-851F-619ED1984B07}">
      <dgm:prSet phldrT="[Text]" custT="1"/>
      <dgm:spPr/>
      <dgm:t>
        <a:bodyPr/>
        <a:lstStyle/>
        <a:p>
          <a:r>
            <a:rPr lang="ko-KR" altLang="en-US" sz="1600" b="0" i="0" dirty="0">
              <a:latin typeface="+mn-ea"/>
              <a:ea typeface="+mn-ea"/>
            </a:rPr>
            <a:t>타이머 레지스터의 값이 비교 레지스터의 값을 초과하면</a:t>
          </a:r>
          <a:r>
            <a:rPr lang="en-US" altLang="ko-KR" sz="1600" b="0" i="0" dirty="0">
              <a:latin typeface="+mn-ea"/>
              <a:ea typeface="+mn-ea"/>
            </a:rPr>
            <a:t>, </a:t>
          </a:r>
          <a:r>
            <a:rPr lang="ko-KR" altLang="en-US" sz="1600" b="0" i="0" dirty="0">
              <a:latin typeface="+mn-ea"/>
              <a:ea typeface="+mn-ea"/>
            </a:rPr>
            <a:t>비교기의 출력이 </a:t>
          </a:r>
          <a:r>
            <a:rPr lang="en-US" altLang="ko-KR" sz="1600" b="0" i="0" dirty="0">
              <a:latin typeface="+mn-ea"/>
              <a:ea typeface="+mn-ea"/>
            </a:rPr>
            <a:t>High</a:t>
          </a:r>
          <a:r>
            <a:rPr lang="ko-KR" altLang="en-US" sz="1600" b="0" i="0" dirty="0">
              <a:latin typeface="+mn-ea"/>
              <a:ea typeface="+mn-ea"/>
            </a:rPr>
            <a:t>로 설정됩니다</a:t>
          </a:r>
          <a:r>
            <a:rPr lang="en-US" altLang="ko-KR" sz="1600" b="0" i="0" dirty="0">
              <a:latin typeface="+mn-ea"/>
              <a:ea typeface="+mn-ea"/>
            </a:rPr>
            <a:t>.</a:t>
          </a:r>
          <a:endParaRPr lang="en-GB" sz="1600" dirty="0">
            <a:latin typeface="+mn-ea"/>
            <a:ea typeface="+mn-ea"/>
          </a:endParaRPr>
        </a:p>
      </dgm:t>
    </dgm:pt>
    <dgm:pt modelId="{8B2220C5-7C5B-4EAB-B79B-75AE47E31508}" type="parTrans" cxnId="{96D0797B-08A1-4736-AAC4-89C0EBCFDF34}">
      <dgm:prSet/>
      <dgm:spPr/>
      <dgm:t>
        <a:bodyPr/>
        <a:lstStyle/>
        <a:p>
          <a:endParaRPr lang="en-GB"/>
        </a:p>
      </dgm:t>
    </dgm:pt>
    <dgm:pt modelId="{8A8E3890-1E9B-4A6E-8BB5-02A6FC8D586A}" type="sibTrans" cxnId="{96D0797B-08A1-4736-AAC4-89C0EBCFDF34}">
      <dgm:prSet/>
      <dgm:spPr/>
      <dgm:t>
        <a:bodyPr/>
        <a:lstStyle/>
        <a:p>
          <a:endParaRPr lang="en-GB" dirty="0"/>
        </a:p>
      </dgm:t>
    </dgm:pt>
    <dgm:pt modelId="{CC18DF4A-74B5-4EDF-9311-F524A6F88284}">
      <dgm:prSet phldrT="[Text]" custT="1"/>
      <dgm:spPr/>
      <dgm:t>
        <a:bodyPr/>
        <a:lstStyle/>
        <a:p>
          <a:r>
            <a:rPr lang="ko-KR" altLang="en-US" sz="1600" dirty="0">
              <a:latin typeface="+mn-ea"/>
              <a:ea typeface="+mn-ea"/>
            </a:rPr>
            <a:t>타이머 레지스터가 </a:t>
          </a:r>
          <a:r>
            <a:rPr lang="en-US" altLang="ko-KR" sz="1600" dirty="0">
              <a:latin typeface="+mn-ea"/>
              <a:ea typeface="+mn-ea"/>
            </a:rPr>
            <a:t>100</a:t>
          </a:r>
          <a:r>
            <a:rPr lang="ko-KR" altLang="en-US" sz="1600" dirty="0">
              <a:latin typeface="+mn-ea"/>
              <a:ea typeface="+mn-ea"/>
            </a:rPr>
            <a:t>에 도달하면 초기화</a:t>
          </a:r>
          <a:endParaRPr lang="en-US" altLang="ko-KR" sz="1600" dirty="0">
            <a:latin typeface="+mn-ea"/>
            <a:ea typeface="+mn-ea"/>
          </a:endParaRPr>
        </a:p>
      </dgm:t>
    </dgm:pt>
    <dgm:pt modelId="{3A940425-65FD-4BA5-8FA0-1AD69CB42CA5}" type="parTrans" cxnId="{2D4817F9-E593-4F3A-9449-686ABB0CC027}">
      <dgm:prSet/>
      <dgm:spPr/>
      <dgm:t>
        <a:bodyPr/>
        <a:lstStyle/>
        <a:p>
          <a:endParaRPr lang="en-GB"/>
        </a:p>
      </dgm:t>
    </dgm:pt>
    <dgm:pt modelId="{6F1D4709-152F-4AF6-BC18-9A783D078CA8}" type="sibTrans" cxnId="{2D4817F9-E593-4F3A-9449-686ABB0CC027}">
      <dgm:prSet/>
      <dgm:spPr/>
      <dgm:t>
        <a:bodyPr/>
        <a:lstStyle/>
        <a:p>
          <a:endParaRPr lang="en-GB" dirty="0"/>
        </a:p>
      </dgm:t>
    </dgm:pt>
    <dgm:pt modelId="{9CD6A5B7-72F7-4DF7-A14F-3710D8976F60}">
      <dgm:prSet phldrT="[Text]"/>
      <dgm:spPr/>
      <dgm:t>
        <a:bodyPr/>
        <a:lstStyle/>
        <a:p>
          <a:r>
            <a:rPr lang="ko-KR" altLang="en-US" b="0" i="0" dirty="0"/>
            <a:t>비교기의 출력은 논리 </a:t>
          </a:r>
          <a:r>
            <a:rPr lang="en-US" altLang="ko-KR" b="0" i="0" dirty="0"/>
            <a:t>0</a:t>
          </a:r>
          <a:r>
            <a:rPr lang="ko-KR" altLang="en-US" b="0" i="0" dirty="0"/>
            <a:t>으로 </a:t>
          </a:r>
          <a:r>
            <a:rPr lang="ko-KR" altLang="en-US" b="0" i="0" dirty="0" err="1"/>
            <a:t>리셋됩니다</a:t>
          </a:r>
          <a:endParaRPr lang="en-GB" dirty="0"/>
        </a:p>
      </dgm:t>
    </dgm:pt>
    <dgm:pt modelId="{D33225D1-6F24-4B48-907C-D58DA53647F9}" type="parTrans" cxnId="{BF57D3D1-A726-43E3-BED4-33FD705DE9CA}">
      <dgm:prSet/>
      <dgm:spPr/>
      <dgm:t>
        <a:bodyPr/>
        <a:lstStyle/>
        <a:p>
          <a:endParaRPr lang="en-US"/>
        </a:p>
      </dgm:t>
    </dgm:pt>
    <dgm:pt modelId="{63FE71EF-8F28-4FEB-B534-FAF365640A18}" type="sibTrans" cxnId="{BF57D3D1-A726-43E3-BED4-33FD705DE9CA}">
      <dgm:prSet/>
      <dgm:spPr/>
      <dgm:t>
        <a:bodyPr/>
        <a:lstStyle/>
        <a:p>
          <a:endParaRPr lang="en-US"/>
        </a:p>
      </dgm:t>
    </dgm:pt>
    <dgm:pt modelId="{CB734A34-B317-4530-A01C-02CBF1ADD299}" type="pres">
      <dgm:prSet presAssocID="{DED576E4-6DEF-4C9C-B611-71EA909DD70F}" presName="diagram" presStyleCnt="0">
        <dgm:presLayoutVars>
          <dgm:dir/>
          <dgm:resizeHandles val="exact"/>
        </dgm:presLayoutVars>
      </dgm:prSet>
      <dgm:spPr/>
    </dgm:pt>
    <dgm:pt modelId="{F32CE862-EE73-4370-B139-794C0365E715}" type="pres">
      <dgm:prSet presAssocID="{441B444E-EE68-4F4C-8E71-63750288B88B}" presName="node" presStyleLbl="node1" presStyleIdx="0" presStyleCnt="6" custScaleX="125585" custScaleY="260143">
        <dgm:presLayoutVars>
          <dgm:bulletEnabled val="1"/>
        </dgm:presLayoutVars>
      </dgm:prSet>
      <dgm:spPr/>
    </dgm:pt>
    <dgm:pt modelId="{B58264F2-F577-40EA-AF57-C6CD9788B624}" type="pres">
      <dgm:prSet presAssocID="{A939162E-DC99-4E48-8D5C-7E87F2E63A91}" presName="sibTrans" presStyleLbl="sibTrans2D1" presStyleIdx="0" presStyleCnt="5"/>
      <dgm:spPr/>
    </dgm:pt>
    <dgm:pt modelId="{4D4BBAF5-A490-43AB-A068-F9554DA3E378}" type="pres">
      <dgm:prSet presAssocID="{A939162E-DC99-4E48-8D5C-7E87F2E63A91}" presName="connectorText" presStyleLbl="sibTrans2D1" presStyleIdx="0" presStyleCnt="5"/>
      <dgm:spPr/>
    </dgm:pt>
    <dgm:pt modelId="{8DDF300C-3241-4E50-8B6E-96845E8FF325}" type="pres">
      <dgm:prSet presAssocID="{BBF89F18-7292-4377-A31A-DA8FDD9946DE}" presName="node" presStyleLbl="node1" presStyleIdx="1" presStyleCnt="6" custScaleX="125585" custScaleY="260143">
        <dgm:presLayoutVars>
          <dgm:bulletEnabled val="1"/>
        </dgm:presLayoutVars>
      </dgm:prSet>
      <dgm:spPr/>
    </dgm:pt>
    <dgm:pt modelId="{B7BD8147-6E8E-49D6-BCE2-16F53835E132}" type="pres">
      <dgm:prSet presAssocID="{A31ADC31-BD3B-4BAB-879D-DD9E6EA6278C}" presName="sibTrans" presStyleLbl="sibTrans2D1" presStyleIdx="1" presStyleCnt="5"/>
      <dgm:spPr/>
    </dgm:pt>
    <dgm:pt modelId="{BDCD0CE9-BD68-409D-94F2-BE389A6D720C}" type="pres">
      <dgm:prSet presAssocID="{A31ADC31-BD3B-4BAB-879D-DD9E6EA6278C}" presName="connectorText" presStyleLbl="sibTrans2D1" presStyleIdx="1" presStyleCnt="5"/>
      <dgm:spPr/>
    </dgm:pt>
    <dgm:pt modelId="{7F780B1B-5623-4A8E-90B7-6DD52B7537DF}" type="pres">
      <dgm:prSet presAssocID="{7E19931D-F5B1-4EE7-869A-41B70C6A9F07}" presName="node" presStyleLbl="node1" presStyleIdx="2" presStyleCnt="6" custScaleX="125585" custScaleY="260143">
        <dgm:presLayoutVars>
          <dgm:bulletEnabled val="1"/>
        </dgm:presLayoutVars>
      </dgm:prSet>
      <dgm:spPr/>
    </dgm:pt>
    <dgm:pt modelId="{FF5A6B0D-9878-47BF-AB36-0A2332397A89}" type="pres">
      <dgm:prSet presAssocID="{66DB3C55-ECC9-4D51-854F-92F3C5659A48}" presName="sibTrans" presStyleLbl="sibTrans2D1" presStyleIdx="2" presStyleCnt="5"/>
      <dgm:spPr/>
    </dgm:pt>
    <dgm:pt modelId="{5D1FA52B-9138-4D03-B833-AF2C5F8E1471}" type="pres">
      <dgm:prSet presAssocID="{66DB3C55-ECC9-4D51-854F-92F3C5659A48}" presName="connectorText" presStyleLbl="sibTrans2D1" presStyleIdx="2" presStyleCnt="5"/>
      <dgm:spPr/>
    </dgm:pt>
    <dgm:pt modelId="{376EE60C-E74D-44AE-951A-2A26FFF3D894}" type="pres">
      <dgm:prSet presAssocID="{903DF041-2600-423E-851F-619ED1984B07}" presName="node" presStyleLbl="node1" presStyleIdx="3" presStyleCnt="6" custScaleX="185708" custScaleY="324445">
        <dgm:presLayoutVars>
          <dgm:bulletEnabled val="1"/>
        </dgm:presLayoutVars>
      </dgm:prSet>
      <dgm:spPr/>
    </dgm:pt>
    <dgm:pt modelId="{0821807A-E23E-4A27-83E1-2A3AA596BC47}" type="pres">
      <dgm:prSet presAssocID="{8A8E3890-1E9B-4A6E-8BB5-02A6FC8D586A}" presName="sibTrans" presStyleLbl="sibTrans2D1" presStyleIdx="3" presStyleCnt="5"/>
      <dgm:spPr/>
    </dgm:pt>
    <dgm:pt modelId="{5337EC15-911C-4F58-AD68-63805AC8D058}" type="pres">
      <dgm:prSet presAssocID="{8A8E3890-1E9B-4A6E-8BB5-02A6FC8D586A}" presName="connectorText" presStyleLbl="sibTrans2D1" presStyleIdx="3" presStyleCnt="5"/>
      <dgm:spPr/>
    </dgm:pt>
    <dgm:pt modelId="{B1CDE1F0-1ED6-4E90-915E-DB6F117EC597}" type="pres">
      <dgm:prSet presAssocID="{CC18DF4A-74B5-4EDF-9311-F524A6F88284}" presName="node" presStyleLbl="node1" presStyleIdx="4" presStyleCnt="6" custScaleX="125585" custScaleY="260143">
        <dgm:presLayoutVars>
          <dgm:bulletEnabled val="1"/>
        </dgm:presLayoutVars>
      </dgm:prSet>
      <dgm:spPr/>
    </dgm:pt>
    <dgm:pt modelId="{ADFDEE25-A4E8-4A76-8857-EDE7F8685444}" type="pres">
      <dgm:prSet presAssocID="{6F1D4709-152F-4AF6-BC18-9A783D078CA8}" presName="sibTrans" presStyleLbl="sibTrans2D1" presStyleIdx="4" presStyleCnt="5"/>
      <dgm:spPr/>
    </dgm:pt>
    <dgm:pt modelId="{94128BFF-BF93-41B2-A389-F30809786B2D}" type="pres">
      <dgm:prSet presAssocID="{6F1D4709-152F-4AF6-BC18-9A783D078CA8}" presName="connectorText" presStyleLbl="sibTrans2D1" presStyleIdx="4" presStyleCnt="5"/>
      <dgm:spPr/>
    </dgm:pt>
    <dgm:pt modelId="{3740AF3C-4D77-42D3-91CE-D7F313407FA8}" type="pres">
      <dgm:prSet presAssocID="{9CD6A5B7-72F7-4DF7-A14F-3710D8976F60}" presName="node" presStyleLbl="node1" presStyleIdx="5" presStyleCnt="6" custScaleX="125585" custScaleY="260143">
        <dgm:presLayoutVars>
          <dgm:bulletEnabled val="1"/>
        </dgm:presLayoutVars>
      </dgm:prSet>
      <dgm:spPr/>
    </dgm:pt>
  </dgm:ptLst>
  <dgm:cxnLst>
    <dgm:cxn modelId="{7548030E-C49C-411C-8A57-FE0BEFD7BA45}" type="presOf" srcId="{441B444E-EE68-4F4C-8E71-63750288B88B}" destId="{F32CE862-EE73-4370-B139-794C0365E715}" srcOrd="0" destOrd="0" presId="urn:microsoft.com/office/officeart/2005/8/layout/process5"/>
    <dgm:cxn modelId="{8B48DF14-C884-4D24-9432-F95DB1C525A8}" type="presOf" srcId="{6F1D4709-152F-4AF6-BC18-9A783D078CA8}" destId="{ADFDEE25-A4E8-4A76-8857-EDE7F8685444}" srcOrd="0" destOrd="0" presId="urn:microsoft.com/office/officeart/2005/8/layout/process5"/>
    <dgm:cxn modelId="{50A6C229-8E82-47DF-AF79-E1827C60FE5A}" type="presOf" srcId="{DED576E4-6DEF-4C9C-B611-71EA909DD70F}" destId="{CB734A34-B317-4530-A01C-02CBF1ADD299}" srcOrd="0" destOrd="0" presId="urn:microsoft.com/office/officeart/2005/8/layout/process5"/>
    <dgm:cxn modelId="{8050942C-5799-433E-ACAE-1FA81AF57CBE}" type="presOf" srcId="{A939162E-DC99-4E48-8D5C-7E87F2E63A91}" destId="{B58264F2-F577-40EA-AF57-C6CD9788B624}" srcOrd="0" destOrd="0" presId="urn:microsoft.com/office/officeart/2005/8/layout/process5"/>
    <dgm:cxn modelId="{460C1C3B-D8BC-4E5D-9A83-28F1423E819F}" type="presOf" srcId="{903DF041-2600-423E-851F-619ED1984B07}" destId="{376EE60C-E74D-44AE-951A-2A26FFF3D894}" srcOrd="0" destOrd="0" presId="urn:microsoft.com/office/officeart/2005/8/layout/process5"/>
    <dgm:cxn modelId="{E8109542-25F4-4A4E-A788-DD26D6956AC1}" type="presOf" srcId="{BBF89F18-7292-4377-A31A-DA8FDD9946DE}" destId="{8DDF300C-3241-4E50-8B6E-96845E8FF325}" srcOrd="0" destOrd="0" presId="urn:microsoft.com/office/officeart/2005/8/layout/process5"/>
    <dgm:cxn modelId="{209CA149-6DE5-4A56-ADEE-24148AA890FA}" type="presOf" srcId="{A939162E-DC99-4E48-8D5C-7E87F2E63A91}" destId="{4D4BBAF5-A490-43AB-A068-F9554DA3E378}" srcOrd="1" destOrd="0" presId="urn:microsoft.com/office/officeart/2005/8/layout/process5"/>
    <dgm:cxn modelId="{22182E70-A36D-4716-A6C6-F4151B125641}" type="presOf" srcId="{8A8E3890-1E9B-4A6E-8BB5-02A6FC8D586A}" destId="{0821807A-E23E-4A27-83E1-2A3AA596BC47}" srcOrd="0" destOrd="0" presId="urn:microsoft.com/office/officeart/2005/8/layout/process5"/>
    <dgm:cxn modelId="{96D0797B-08A1-4736-AAC4-89C0EBCFDF34}" srcId="{DED576E4-6DEF-4C9C-B611-71EA909DD70F}" destId="{903DF041-2600-423E-851F-619ED1984B07}" srcOrd="3" destOrd="0" parTransId="{8B2220C5-7C5B-4EAB-B79B-75AE47E31508}" sibTransId="{8A8E3890-1E9B-4A6E-8BB5-02A6FC8D586A}"/>
    <dgm:cxn modelId="{5C1B3A8B-B0EF-4BDB-BDF8-8BA5730DB248}" type="presOf" srcId="{8A8E3890-1E9B-4A6E-8BB5-02A6FC8D586A}" destId="{5337EC15-911C-4F58-AD68-63805AC8D058}" srcOrd="1" destOrd="0" presId="urn:microsoft.com/office/officeart/2005/8/layout/process5"/>
    <dgm:cxn modelId="{322E8E98-FBA5-496F-9A46-F0738399BCC9}" type="presOf" srcId="{9CD6A5B7-72F7-4DF7-A14F-3710D8976F60}" destId="{3740AF3C-4D77-42D3-91CE-D7F313407FA8}" srcOrd="0" destOrd="0" presId="urn:microsoft.com/office/officeart/2005/8/layout/process5"/>
    <dgm:cxn modelId="{698698A5-5339-4B02-AC9A-96A757A0D93B}" srcId="{DED576E4-6DEF-4C9C-B611-71EA909DD70F}" destId="{441B444E-EE68-4F4C-8E71-63750288B88B}" srcOrd="0" destOrd="0" parTransId="{925E2A43-16A3-4484-9DC8-93B7F3291995}" sibTransId="{A939162E-DC99-4E48-8D5C-7E87F2E63A91}"/>
    <dgm:cxn modelId="{FDC359A6-94DE-4276-9A05-72FB22C6FF45}" type="presOf" srcId="{CC18DF4A-74B5-4EDF-9311-F524A6F88284}" destId="{B1CDE1F0-1ED6-4E90-915E-DB6F117EC597}" srcOrd="0" destOrd="0" presId="urn:microsoft.com/office/officeart/2005/8/layout/process5"/>
    <dgm:cxn modelId="{A76953A8-2F30-4EE9-A105-ABA6720A5E91}" type="presOf" srcId="{A31ADC31-BD3B-4BAB-879D-DD9E6EA6278C}" destId="{B7BD8147-6E8E-49D6-BCE2-16F53835E132}" srcOrd="0" destOrd="0" presId="urn:microsoft.com/office/officeart/2005/8/layout/process5"/>
    <dgm:cxn modelId="{96AFDCCB-A03A-4D88-8D03-5962F298708F}" srcId="{DED576E4-6DEF-4C9C-B611-71EA909DD70F}" destId="{BBF89F18-7292-4377-A31A-DA8FDD9946DE}" srcOrd="1" destOrd="0" parTransId="{706C5ADE-DE90-4768-84FA-D33BAA5DF112}" sibTransId="{A31ADC31-BD3B-4BAB-879D-DD9E6EA6278C}"/>
    <dgm:cxn modelId="{BF57D3D1-A726-43E3-BED4-33FD705DE9CA}" srcId="{DED576E4-6DEF-4C9C-B611-71EA909DD70F}" destId="{9CD6A5B7-72F7-4DF7-A14F-3710D8976F60}" srcOrd="5" destOrd="0" parTransId="{D33225D1-6F24-4B48-907C-D58DA53647F9}" sibTransId="{63FE71EF-8F28-4FEB-B534-FAF365640A18}"/>
    <dgm:cxn modelId="{3C4773D3-8886-496D-BF50-815B0D0D02AA}" type="presOf" srcId="{A31ADC31-BD3B-4BAB-879D-DD9E6EA6278C}" destId="{BDCD0CE9-BD68-409D-94F2-BE389A6D720C}" srcOrd="1" destOrd="0" presId="urn:microsoft.com/office/officeart/2005/8/layout/process5"/>
    <dgm:cxn modelId="{442FCED3-C3D8-47BE-94DA-C4CCC23AB920}" type="presOf" srcId="{66DB3C55-ECC9-4D51-854F-92F3C5659A48}" destId="{5D1FA52B-9138-4D03-B833-AF2C5F8E1471}" srcOrd="1" destOrd="0" presId="urn:microsoft.com/office/officeart/2005/8/layout/process5"/>
    <dgm:cxn modelId="{9F4025D4-4EDB-4DA4-BA0B-DB92283CE530}" type="presOf" srcId="{7E19931D-F5B1-4EE7-869A-41B70C6A9F07}" destId="{7F780B1B-5623-4A8E-90B7-6DD52B7537DF}" srcOrd="0" destOrd="0" presId="urn:microsoft.com/office/officeart/2005/8/layout/process5"/>
    <dgm:cxn modelId="{68108BD7-D426-4CEC-B976-CD3C75F28AA1}" srcId="{DED576E4-6DEF-4C9C-B611-71EA909DD70F}" destId="{7E19931D-F5B1-4EE7-869A-41B70C6A9F07}" srcOrd="2" destOrd="0" parTransId="{7F480411-BB71-4761-BA73-0B056CB1C72E}" sibTransId="{66DB3C55-ECC9-4D51-854F-92F3C5659A48}"/>
    <dgm:cxn modelId="{E2F402F1-633D-438B-BB53-C93F8B9F8CAC}" type="presOf" srcId="{6F1D4709-152F-4AF6-BC18-9A783D078CA8}" destId="{94128BFF-BF93-41B2-A389-F30809786B2D}" srcOrd="1" destOrd="0" presId="urn:microsoft.com/office/officeart/2005/8/layout/process5"/>
    <dgm:cxn modelId="{2D4817F9-E593-4F3A-9449-686ABB0CC027}" srcId="{DED576E4-6DEF-4C9C-B611-71EA909DD70F}" destId="{CC18DF4A-74B5-4EDF-9311-F524A6F88284}" srcOrd="4" destOrd="0" parTransId="{3A940425-65FD-4BA5-8FA0-1AD69CB42CA5}" sibTransId="{6F1D4709-152F-4AF6-BC18-9A783D078CA8}"/>
    <dgm:cxn modelId="{C7658AFF-F071-4033-ADAC-2B4A6D5351CD}" type="presOf" srcId="{66DB3C55-ECC9-4D51-854F-92F3C5659A48}" destId="{FF5A6B0D-9878-47BF-AB36-0A2332397A89}" srcOrd="0" destOrd="0" presId="urn:microsoft.com/office/officeart/2005/8/layout/process5"/>
    <dgm:cxn modelId="{3B165248-EA47-473A-9E86-F54C2885E679}" type="presParOf" srcId="{CB734A34-B317-4530-A01C-02CBF1ADD299}" destId="{F32CE862-EE73-4370-B139-794C0365E715}" srcOrd="0" destOrd="0" presId="urn:microsoft.com/office/officeart/2005/8/layout/process5"/>
    <dgm:cxn modelId="{7F9971B4-EFCB-4F49-95A8-32F65A7A80CA}" type="presParOf" srcId="{CB734A34-B317-4530-A01C-02CBF1ADD299}" destId="{B58264F2-F577-40EA-AF57-C6CD9788B624}" srcOrd="1" destOrd="0" presId="urn:microsoft.com/office/officeart/2005/8/layout/process5"/>
    <dgm:cxn modelId="{83842BBF-F6DE-439A-9104-2889E285C8E5}" type="presParOf" srcId="{B58264F2-F577-40EA-AF57-C6CD9788B624}" destId="{4D4BBAF5-A490-43AB-A068-F9554DA3E378}" srcOrd="0" destOrd="0" presId="urn:microsoft.com/office/officeart/2005/8/layout/process5"/>
    <dgm:cxn modelId="{897CCD34-397D-4BD5-A8CF-8AFF602C82AC}" type="presParOf" srcId="{CB734A34-B317-4530-A01C-02CBF1ADD299}" destId="{8DDF300C-3241-4E50-8B6E-96845E8FF325}" srcOrd="2" destOrd="0" presId="urn:microsoft.com/office/officeart/2005/8/layout/process5"/>
    <dgm:cxn modelId="{B1292472-548F-4FA3-9A65-3F7DCD5B072A}" type="presParOf" srcId="{CB734A34-B317-4530-A01C-02CBF1ADD299}" destId="{B7BD8147-6E8E-49D6-BCE2-16F53835E132}" srcOrd="3" destOrd="0" presId="urn:microsoft.com/office/officeart/2005/8/layout/process5"/>
    <dgm:cxn modelId="{473BA523-EB92-432A-8C10-28E1246F1CF3}" type="presParOf" srcId="{B7BD8147-6E8E-49D6-BCE2-16F53835E132}" destId="{BDCD0CE9-BD68-409D-94F2-BE389A6D720C}" srcOrd="0" destOrd="0" presId="urn:microsoft.com/office/officeart/2005/8/layout/process5"/>
    <dgm:cxn modelId="{65C3CA41-8F9F-4C31-AF50-C43A8A42F359}" type="presParOf" srcId="{CB734A34-B317-4530-A01C-02CBF1ADD299}" destId="{7F780B1B-5623-4A8E-90B7-6DD52B7537DF}" srcOrd="4" destOrd="0" presId="urn:microsoft.com/office/officeart/2005/8/layout/process5"/>
    <dgm:cxn modelId="{6950FC50-4FE1-4FD8-B987-75E05958ADB4}" type="presParOf" srcId="{CB734A34-B317-4530-A01C-02CBF1ADD299}" destId="{FF5A6B0D-9878-47BF-AB36-0A2332397A89}" srcOrd="5" destOrd="0" presId="urn:microsoft.com/office/officeart/2005/8/layout/process5"/>
    <dgm:cxn modelId="{D7DED660-B5C8-4AA6-8C05-B0991AEB80CE}" type="presParOf" srcId="{FF5A6B0D-9878-47BF-AB36-0A2332397A89}" destId="{5D1FA52B-9138-4D03-B833-AF2C5F8E1471}" srcOrd="0" destOrd="0" presId="urn:microsoft.com/office/officeart/2005/8/layout/process5"/>
    <dgm:cxn modelId="{8C5EE875-FED2-4864-99D3-0DB753835E73}" type="presParOf" srcId="{CB734A34-B317-4530-A01C-02CBF1ADD299}" destId="{376EE60C-E74D-44AE-951A-2A26FFF3D894}" srcOrd="6" destOrd="0" presId="urn:microsoft.com/office/officeart/2005/8/layout/process5"/>
    <dgm:cxn modelId="{82C2D452-1678-4B5C-84D5-0AF8B8683DF1}" type="presParOf" srcId="{CB734A34-B317-4530-A01C-02CBF1ADD299}" destId="{0821807A-E23E-4A27-83E1-2A3AA596BC47}" srcOrd="7" destOrd="0" presId="urn:microsoft.com/office/officeart/2005/8/layout/process5"/>
    <dgm:cxn modelId="{24CE6240-424C-41F2-83CD-62A22A686182}" type="presParOf" srcId="{0821807A-E23E-4A27-83E1-2A3AA596BC47}" destId="{5337EC15-911C-4F58-AD68-63805AC8D058}" srcOrd="0" destOrd="0" presId="urn:microsoft.com/office/officeart/2005/8/layout/process5"/>
    <dgm:cxn modelId="{B2684995-2998-48DC-A1F9-26E5A8617586}" type="presParOf" srcId="{CB734A34-B317-4530-A01C-02CBF1ADD299}" destId="{B1CDE1F0-1ED6-4E90-915E-DB6F117EC597}" srcOrd="8" destOrd="0" presId="urn:microsoft.com/office/officeart/2005/8/layout/process5"/>
    <dgm:cxn modelId="{09B608CA-1A89-4509-840F-F56754AE2DDF}" type="presParOf" srcId="{CB734A34-B317-4530-A01C-02CBF1ADD299}" destId="{ADFDEE25-A4E8-4A76-8857-EDE7F8685444}" srcOrd="9" destOrd="0" presId="urn:microsoft.com/office/officeart/2005/8/layout/process5"/>
    <dgm:cxn modelId="{D691EFCC-F858-4FD7-8B01-30BCD854C7F0}" type="presParOf" srcId="{ADFDEE25-A4E8-4A76-8857-EDE7F8685444}" destId="{94128BFF-BF93-41B2-A389-F30809786B2D}" srcOrd="0" destOrd="0" presId="urn:microsoft.com/office/officeart/2005/8/layout/process5"/>
    <dgm:cxn modelId="{17D477B2-C172-4306-8B0E-49CC58ED015E}" type="presParOf" srcId="{CB734A34-B317-4530-A01C-02CBF1ADD299}" destId="{3740AF3C-4D77-42D3-91CE-D7F313407FA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B1CBC5-2604-4F7F-8B38-A012076775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E4A1D55-8821-4492-BA73-49F80514CBDB}">
      <dgm:prSet phldrT="[Text]" custT="1"/>
      <dgm:spPr/>
      <dgm:t>
        <a:bodyPr/>
        <a:lstStyle/>
        <a:p>
          <a:r>
            <a:rPr lang="ko-KR" altLang="en-US" sz="1700" b="0" i="0" dirty="0">
              <a:effectLst/>
              <a:latin typeface="fkGroteskNeue"/>
            </a:rPr>
            <a:t>하드웨어에서 인터럽트 생성 메커니즘을 구현</a:t>
          </a:r>
          <a:endParaRPr lang="en-GB" sz="1700" dirty="0"/>
        </a:p>
      </dgm:t>
    </dgm:pt>
    <dgm:pt modelId="{2340C75D-5F8A-44A6-A622-4FA87B7F1351}" type="parTrans" cxnId="{CA6E2563-63AC-48A9-904A-DB35A92CD778}">
      <dgm:prSet/>
      <dgm:spPr/>
      <dgm:t>
        <a:bodyPr/>
        <a:lstStyle/>
        <a:p>
          <a:endParaRPr lang="en-GB" sz="1700"/>
        </a:p>
      </dgm:t>
    </dgm:pt>
    <dgm:pt modelId="{FDC9334D-F88E-4F39-BE1A-77FB3AF5BFFC}" type="sibTrans" cxnId="{CA6E2563-63AC-48A9-904A-DB35A92CD778}">
      <dgm:prSet custT="1"/>
      <dgm:spPr/>
      <dgm:t>
        <a:bodyPr/>
        <a:lstStyle/>
        <a:p>
          <a:endParaRPr lang="en-GB" sz="1700" dirty="0"/>
        </a:p>
      </dgm:t>
    </dgm:pt>
    <dgm:pt modelId="{6D9D983F-9D19-4AF4-A9C2-8816EDA6ADC7}">
      <dgm:prSet custT="1"/>
      <dgm:spPr/>
      <dgm:t>
        <a:bodyPr/>
        <a:lstStyle/>
        <a:p>
          <a:r>
            <a:rPr lang="ko-KR" altLang="en-US" sz="1700" b="0" i="0" dirty="0">
              <a:effectLst/>
              <a:latin typeface="fkGroteskNeue"/>
            </a:rPr>
            <a:t>인터럽트 신호를 프로세서에 연결</a:t>
          </a:r>
          <a:endParaRPr lang="en-GB" sz="1700" dirty="0"/>
        </a:p>
      </dgm:t>
    </dgm:pt>
    <dgm:pt modelId="{7E40FE02-E50A-48EA-8B3E-6961F9372A08}" type="parTrans" cxnId="{D1223012-028C-41FC-9511-6666C15041DC}">
      <dgm:prSet/>
      <dgm:spPr/>
      <dgm:t>
        <a:bodyPr/>
        <a:lstStyle/>
        <a:p>
          <a:endParaRPr lang="en-GB" sz="1700"/>
        </a:p>
      </dgm:t>
    </dgm:pt>
    <dgm:pt modelId="{E02963D2-017B-40B9-9815-303D858CE8F2}" type="sibTrans" cxnId="{D1223012-028C-41FC-9511-6666C15041DC}">
      <dgm:prSet custT="1"/>
      <dgm:spPr/>
      <dgm:t>
        <a:bodyPr/>
        <a:lstStyle/>
        <a:p>
          <a:endParaRPr lang="en-GB" sz="1700" dirty="0"/>
        </a:p>
      </dgm:t>
    </dgm:pt>
    <dgm:pt modelId="{17DD63DC-F2D3-45DB-A2D9-2CF9808291E9}">
      <dgm:prSet custT="1"/>
      <dgm:spPr/>
      <dgm:t>
        <a:bodyPr/>
        <a:lstStyle/>
        <a:p>
          <a:r>
            <a:rPr lang="ko-KR" altLang="en-US" sz="1700" b="0" i="0" dirty="0">
              <a:effectLst/>
              <a:latin typeface="fkGroteskNeue"/>
            </a:rPr>
            <a:t>소프트웨어에서 인터럽트를 활성화</a:t>
          </a:r>
          <a:endParaRPr lang="en-GB" sz="1700" dirty="0"/>
        </a:p>
      </dgm:t>
    </dgm:pt>
    <dgm:pt modelId="{443C1FC6-024F-4DA4-8DD9-F2D1CD5EC31D}" type="parTrans" cxnId="{7ABCDCC8-2672-47D4-9CAA-2A401C8DDDFA}">
      <dgm:prSet/>
      <dgm:spPr/>
      <dgm:t>
        <a:bodyPr/>
        <a:lstStyle/>
        <a:p>
          <a:endParaRPr lang="en-GB" sz="1700"/>
        </a:p>
      </dgm:t>
    </dgm:pt>
    <dgm:pt modelId="{323CBCC1-A937-4471-9FCD-A26DCF2CB83A}" type="sibTrans" cxnId="{7ABCDCC8-2672-47D4-9CAA-2A401C8DDDFA}">
      <dgm:prSet custT="1"/>
      <dgm:spPr/>
      <dgm:t>
        <a:bodyPr/>
        <a:lstStyle/>
        <a:p>
          <a:endParaRPr lang="en-GB" sz="1700" dirty="0"/>
        </a:p>
      </dgm:t>
    </dgm:pt>
    <dgm:pt modelId="{DBA7719A-098F-4888-9D24-8865C1992C4F}">
      <dgm:prSet custT="1"/>
      <dgm:spPr/>
      <dgm:t>
        <a:bodyPr/>
        <a:lstStyle/>
        <a:p>
          <a:r>
            <a:rPr lang="ko-KR" altLang="en-US" sz="1700" b="0" i="0" dirty="0">
              <a:effectLst/>
              <a:latin typeface="fkGroteskNeue"/>
            </a:rPr>
            <a:t>예외 </a:t>
          </a:r>
          <a:r>
            <a:rPr lang="ko-KR" altLang="en-US" sz="1700" b="0" i="0" dirty="0" err="1">
              <a:effectLst/>
              <a:latin typeface="fkGroteskNeue"/>
            </a:rPr>
            <a:t>핸들러로</a:t>
          </a:r>
          <a:r>
            <a:rPr lang="ko-KR" altLang="en-US" sz="1700" b="0" i="0" dirty="0">
              <a:effectLst/>
              <a:latin typeface="fkGroteskNeue"/>
            </a:rPr>
            <a:t> 진입</a:t>
          </a:r>
          <a:endParaRPr lang="en-GB" sz="1700" dirty="0"/>
        </a:p>
      </dgm:t>
    </dgm:pt>
    <dgm:pt modelId="{47F861F1-ACF8-4787-B3B6-EB303BEC2ED1}" type="parTrans" cxnId="{DBF16CB2-7324-4A50-B8ED-75741D8B3EF3}">
      <dgm:prSet/>
      <dgm:spPr/>
      <dgm:t>
        <a:bodyPr/>
        <a:lstStyle/>
        <a:p>
          <a:endParaRPr lang="en-GB" sz="1700"/>
        </a:p>
      </dgm:t>
    </dgm:pt>
    <dgm:pt modelId="{17A619BF-1E94-4E6B-9F93-5ABC6BF18A11}" type="sibTrans" cxnId="{DBF16CB2-7324-4A50-B8ED-75741D8B3EF3}">
      <dgm:prSet custT="1"/>
      <dgm:spPr/>
      <dgm:t>
        <a:bodyPr/>
        <a:lstStyle/>
        <a:p>
          <a:endParaRPr lang="en-GB" sz="1700" dirty="0"/>
        </a:p>
      </dgm:t>
    </dgm:pt>
    <dgm:pt modelId="{FE058C73-1D09-4476-91EB-9D4F37009277}">
      <dgm:prSet custT="1"/>
      <dgm:spPr/>
      <dgm:t>
        <a:bodyPr/>
        <a:lstStyle/>
        <a:p>
          <a:r>
            <a:rPr lang="ko-KR" altLang="en-US" sz="1700" b="0" i="0" dirty="0">
              <a:effectLst/>
              <a:latin typeface="fkGroteskNeue"/>
            </a:rPr>
            <a:t>예외 </a:t>
          </a:r>
          <a:r>
            <a:rPr lang="ko-KR" altLang="en-US" sz="1700" b="0" i="0" dirty="0" err="1">
              <a:effectLst/>
              <a:latin typeface="fkGroteskNeue"/>
            </a:rPr>
            <a:t>핸들러에서</a:t>
          </a:r>
          <a:r>
            <a:rPr lang="ko-KR" altLang="en-US" sz="1700" b="0" i="0" dirty="0">
              <a:effectLst/>
              <a:latin typeface="fkGroteskNeue"/>
            </a:rPr>
            <a:t> 종료</a:t>
          </a:r>
          <a:endParaRPr lang="en-GB" sz="1700" dirty="0"/>
        </a:p>
      </dgm:t>
    </dgm:pt>
    <dgm:pt modelId="{93EDF82C-0EDA-4197-8AD5-50CEEEE6A176}" type="parTrans" cxnId="{894BBC46-FC1E-4FF7-B18A-2E31E12DC26E}">
      <dgm:prSet/>
      <dgm:spPr/>
      <dgm:t>
        <a:bodyPr/>
        <a:lstStyle/>
        <a:p>
          <a:endParaRPr lang="en-GB" sz="1700"/>
        </a:p>
      </dgm:t>
    </dgm:pt>
    <dgm:pt modelId="{2C65CA2E-2165-4068-95D9-668838AEA547}" type="sibTrans" cxnId="{894BBC46-FC1E-4FF7-B18A-2E31E12DC26E}">
      <dgm:prSet/>
      <dgm:spPr/>
      <dgm:t>
        <a:bodyPr/>
        <a:lstStyle/>
        <a:p>
          <a:endParaRPr lang="en-GB" sz="1700"/>
        </a:p>
      </dgm:t>
    </dgm:pt>
    <dgm:pt modelId="{37354725-88D8-483D-9E21-C083B0C901DB}" type="pres">
      <dgm:prSet presAssocID="{D4B1CBC5-2604-4F7F-8B38-A01207677546}" presName="linearFlow" presStyleCnt="0">
        <dgm:presLayoutVars>
          <dgm:resizeHandles val="exact"/>
        </dgm:presLayoutVars>
      </dgm:prSet>
      <dgm:spPr/>
    </dgm:pt>
    <dgm:pt modelId="{6DD6A3AC-8EEF-4D6B-9EFA-FE892A10E8AB}" type="pres">
      <dgm:prSet presAssocID="{2E4A1D55-8821-4492-BA73-49F80514CBDB}" presName="node" presStyleLbl="node1" presStyleIdx="0" presStyleCnt="5">
        <dgm:presLayoutVars>
          <dgm:bulletEnabled val="1"/>
        </dgm:presLayoutVars>
      </dgm:prSet>
      <dgm:spPr/>
    </dgm:pt>
    <dgm:pt modelId="{38DE4397-0038-4BB7-BB3C-0324D9724299}" type="pres">
      <dgm:prSet presAssocID="{FDC9334D-F88E-4F39-BE1A-77FB3AF5BFFC}" presName="sibTrans" presStyleLbl="sibTrans2D1" presStyleIdx="0" presStyleCnt="4"/>
      <dgm:spPr/>
    </dgm:pt>
    <dgm:pt modelId="{9D31ECE1-46FC-4FAF-A96A-4918AD428AF5}" type="pres">
      <dgm:prSet presAssocID="{FDC9334D-F88E-4F39-BE1A-77FB3AF5BFFC}" presName="connectorText" presStyleLbl="sibTrans2D1" presStyleIdx="0" presStyleCnt="4"/>
      <dgm:spPr/>
    </dgm:pt>
    <dgm:pt modelId="{D3065B27-63E5-448F-85BA-2D3AD213D331}" type="pres">
      <dgm:prSet presAssocID="{6D9D983F-9D19-4AF4-A9C2-8816EDA6ADC7}" presName="node" presStyleLbl="node1" presStyleIdx="1" presStyleCnt="5">
        <dgm:presLayoutVars>
          <dgm:bulletEnabled val="1"/>
        </dgm:presLayoutVars>
      </dgm:prSet>
      <dgm:spPr/>
    </dgm:pt>
    <dgm:pt modelId="{9828786A-F458-4898-A1C9-5685E60DCD54}" type="pres">
      <dgm:prSet presAssocID="{E02963D2-017B-40B9-9815-303D858CE8F2}" presName="sibTrans" presStyleLbl="sibTrans2D1" presStyleIdx="1" presStyleCnt="4"/>
      <dgm:spPr/>
    </dgm:pt>
    <dgm:pt modelId="{52350C41-5C0E-46D6-B2FB-82A6478CBBFE}" type="pres">
      <dgm:prSet presAssocID="{E02963D2-017B-40B9-9815-303D858CE8F2}" presName="connectorText" presStyleLbl="sibTrans2D1" presStyleIdx="1" presStyleCnt="4"/>
      <dgm:spPr/>
    </dgm:pt>
    <dgm:pt modelId="{A06E4B10-585F-4588-945F-FC17C214E14E}" type="pres">
      <dgm:prSet presAssocID="{17DD63DC-F2D3-45DB-A2D9-2CF9808291E9}" presName="node" presStyleLbl="node1" presStyleIdx="2" presStyleCnt="5">
        <dgm:presLayoutVars>
          <dgm:bulletEnabled val="1"/>
        </dgm:presLayoutVars>
      </dgm:prSet>
      <dgm:spPr/>
    </dgm:pt>
    <dgm:pt modelId="{ACE49471-C980-4C98-A552-31ECCD767FCC}" type="pres">
      <dgm:prSet presAssocID="{323CBCC1-A937-4471-9FCD-A26DCF2CB83A}" presName="sibTrans" presStyleLbl="sibTrans2D1" presStyleIdx="2" presStyleCnt="4"/>
      <dgm:spPr/>
    </dgm:pt>
    <dgm:pt modelId="{35688BCD-BE59-4905-9EFE-1E0BA496190F}" type="pres">
      <dgm:prSet presAssocID="{323CBCC1-A937-4471-9FCD-A26DCF2CB83A}" presName="connectorText" presStyleLbl="sibTrans2D1" presStyleIdx="2" presStyleCnt="4"/>
      <dgm:spPr/>
    </dgm:pt>
    <dgm:pt modelId="{5C17ADB1-DA8A-4205-A477-C790AAAC6EBD}" type="pres">
      <dgm:prSet presAssocID="{DBA7719A-098F-4888-9D24-8865C1992C4F}" presName="node" presStyleLbl="node1" presStyleIdx="3" presStyleCnt="5">
        <dgm:presLayoutVars>
          <dgm:bulletEnabled val="1"/>
        </dgm:presLayoutVars>
      </dgm:prSet>
      <dgm:spPr/>
    </dgm:pt>
    <dgm:pt modelId="{1D14344A-8A4F-41A5-884D-396B03A8854E}" type="pres">
      <dgm:prSet presAssocID="{17A619BF-1E94-4E6B-9F93-5ABC6BF18A11}" presName="sibTrans" presStyleLbl="sibTrans2D1" presStyleIdx="3" presStyleCnt="4"/>
      <dgm:spPr/>
    </dgm:pt>
    <dgm:pt modelId="{BE1AA290-37EF-4D5E-A8B9-9CE439DA81DC}" type="pres">
      <dgm:prSet presAssocID="{17A619BF-1E94-4E6B-9F93-5ABC6BF18A11}" presName="connectorText" presStyleLbl="sibTrans2D1" presStyleIdx="3" presStyleCnt="4"/>
      <dgm:spPr/>
    </dgm:pt>
    <dgm:pt modelId="{526FF015-D260-40D1-822C-4F594C916030}" type="pres">
      <dgm:prSet presAssocID="{FE058C73-1D09-4476-91EB-9D4F37009277}" presName="node" presStyleLbl="node1" presStyleIdx="4" presStyleCnt="5">
        <dgm:presLayoutVars>
          <dgm:bulletEnabled val="1"/>
        </dgm:presLayoutVars>
      </dgm:prSet>
      <dgm:spPr/>
    </dgm:pt>
  </dgm:ptLst>
  <dgm:cxnLst>
    <dgm:cxn modelId="{DD103004-BFBF-4647-868E-87348D6B9379}" type="presOf" srcId="{D4B1CBC5-2604-4F7F-8B38-A01207677546}" destId="{37354725-88D8-483D-9E21-C083B0C901DB}" srcOrd="0" destOrd="0" presId="urn:microsoft.com/office/officeart/2005/8/layout/process2"/>
    <dgm:cxn modelId="{66114604-D520-41E6-9C0B-5FC6C5D0658F}" type="presOf" srcId="{2E4A1D55-8821-4492-BA73-49F80514CBDB}" destId="{6DD6A3AC-8EEF-4D6B-9EFA-FE892A10E8AB}" srcOrd="0" destOrd="0" presId="urn:microsoft.com/office/officeart/2005/8/layout/process2"/>
    <dgm:cxn modelId="{0AF2380E-D2F5-4BAE-BA4A-A491163D305C}" type="presOf" srcId="{FDC9334D-F88E-4F39-BE1A-77FB3AF5BFFC}" destId="{38DE4397-0038-4BB7-BB3C-0324D9724299}" srcOrd="0" destOrd="0" presId="urn:microsoft.com/office/officeart/2005/8/layout/process2"/>
    <dgm:cxn modelId="{D1223012-028C-41FC-9511-6666C15041DC}" srcId="{D4B1CBC5-2604-4F7F-8B38-A01207677546}" destId="{6D9D983F-9D19-4AF4-A9C2-8816EDA6ADC7}" srcOrd="1" destOrd="0" parTransId="{7E40FE02-E50A-48EA-8B3E-6961F9372A08}" sibTransId="{E02963D2-017B-40B9-9815-303D858CE8F2}"/>
    <dgm:cxn modelId="{5E80431C-EDE3-4697-A8C7-8168C7C6BC06}" type="presOf" srcId="{E02963D2-017B-40B9-9815-303D858CE8F2}" destId="{9828786A-F458-4898-A1C9-5685E60DCD54}" srcOrd="0" destOrd="0" presId="urn:microsoft.com/office/officeart/2005/8/layout/process2"/>
    <dgm:cxn modelId="{61CFB230-8CC1-4F2B-8705-E004A4790826}" type="presOf" srcId="{17DD63DC-F2D3-45DB-A2D9-2CF9808291E9}" destId="{A06E4B10-585F-4588-945F-FC17C214E14E}" srcOrd="0" destOrd="0" presId="urn:microsoft.com/office/officeart/2005/8/layout/process2"/>
    <dgm:cxn modelId="{F080CD3F-31E2-4161-BDF7-600825D52798}" type="presOf" srcId="{DBA7719A-098F-4888-9D24-8865C1992C4F}" destId="{5C17ADB1-DA8A-4205-A477-C790AAAC6EBD}" srcOrd="0" destOrd="0" presId="urn:microsoft.com/office/officeart/2005/8/layout/process2"/>
    <dgm:cxn modelId="{CA6E2563-63AC-48A9-904A-DB35A92CD778}" srcId="{D4B1CBC5-2604-4F7F-8B38-A01207677546}" destId="{2E4A1D55-8821-4492-BA73-49F80514CBDB}" srcOrd="0" destOrd="0" parTransId="{2340C75D-5F8A-44A6-A622-4FA87B7F1351}" sibTransId="{FDC9334D-F88E-4F39-BE1A-77FB3AF5BFFC}"/>
    <dgm:cxn modelId="{693F1F64-F000-4B4A-840B-3E6AE7444946}" type="presOf" srcId="{FDC9334D-F88E-4F39-BE1A-77FB3AF5BFFC}" destId="{9D31ECE1-46FC-4FAF-A96A-4918AD428AF5}" srcOrd="1" destOrd="0" presId="urn:microsoft.com/office/officeart/2005/8/layout/process2"/>
    <dgm:cxn modelId="{894BBC46-FC1E-4FF7-B18A-2E31E12DC26E}" srcId="{D4B1CBC5-2604-4F7F-8B38-A01207677546}" destId="{FE058C73-1D09-4476-91EB-9D4F37009277}" srcOrd="4" destOrd="0" parTransId="{93EDF82C-0EDA-4197-8AD5-50CEEEE6A176}" sibTransId="{2C65CA2E-2165-4068-95D9-668838AEA547}"/>
    <dgm:cxn modelId="{24087871-6EC4-4257-A966-416F7D6283DF}" type="presOf" srcId="{17A619BF-1E94-4E6B-9F93-5ABC6BF18A11}" destId="{1D14344A-8A4F-41A5-884D-396B03A8854E}" srcOrd="0" destOrd="0" presId="urn:microsoft.com/office/officeart/2005/8/layout/process2"/>
    <dgm:cxn modelId="{D98FFA8C-FEF0-4209-B915-F0DBF6B8B5F5}" type="presOf" srcId="{323CBCC1-A937-4471-9FCD-A26DCF2CB83A}" destId="{ACE49471-C980-4C98-A552-31ECCD767FCC}" srcOrd="0" destOrd="0" presId="urn:microsoft.com/office/officeart/2005/8/layout/process2"/>
    <dgm:cxn modelId="{672C4F9E-1DC5-4AEC-ADB1-DDB5CCFCEF45}" type="presOf" srcId="{17A619BF-1E94-4E6B-9F93-5ABC6BF18A11}" destId="{BE1AA290-37EF-4D5E-A8B9-9CE439DA81DC}" srcOrd="1" destOrd="0" presId="urn:microsoft.com/office/officeart/2005/8/layout/process2"/>
    <dgm:cxn modelId="{00B3D4A7-E50F-458C-BB43-1CFAB4D37613}" type="presOf" srcId="{6D9D983F-9D19-4AF4-A9C2-8816EDA6ADC7}" destId="{D3065B27-63E5-448F-85BA-2D3AD213D331}" srcOrd="0" destOrd="0" presId="urn:microsoft.com/office/officeart/2005/8/layout/process2"/>
    <dgm:cxn modelId="{DBF16CB2-7324-4A50-B8ED-75741D8B3EF3}" srcId="{D4B1CBC5-2604-4F7F-8B38-A01207677546}" destId="{DBA7719A-098F-4888-9D24-8865C1992C4F}" srcOrd="3" destOrd="0" parTransId="{47F861F1-ACF8-4787-B3B6-EB303BEC2ED1}" sibTransId="{17A619BF-1E94-4E6B-9F93-5ABC6BF18A11}"/>
    <dgm:cxn modelId="{7ABCDCC8-2672-47D4-9CAA-2A401C8DDDFA}" srcId="{D4B1CBC5-2604-4F7F-8B38-A01207677546}" destId="{17DD63DC-F2D3-45DB-A2D9-2CF9808291E9}" srcOrd="2" destOrd="0" parTransId="{443C1FC6-024F-4DA4-8DD9-F2D1CD5EC31D}" sibTransId="{323CBCC1-A937-4471-9FCD-A26DCF2CB83A}"/>
    <dgm:cxn modelId="{B42FDFE3-AE6F-44EB-BC2C-C8F5DA0273E8}" type="presOf" srcId="{E02963D2-017B-40B9-9815-303D858CE8F2}" destId="{52350C41-5C0E-46D6-B2FB-82A6478CBBFE}" srcOrd="1" destOrd="0" presId="urn:microsoft.com/office/officeart/2005/8/layout/process2"/>
    <dgm:cxn modelId="{1A5EB5EE-6FAE-4068-A38E-46A966871A17}" type="presOf" srcId="{323CBCC1-A937-4471-9FCD-A26DCF2CB83A}" destId="{35688BCD-BE59-4905-9EFE-1E0BA496190F}" srcOrd="1" destOrd="0" presId="urn:microsoft.com/office/officeart/2005/8/layout/process2"/>
    <dgm:cxn modelId="{57C33AF5-5E55-4111-A733-4D0AEECED4EE}" type="presOf" srcId="{FE058C73-1D09-4476-91EB-9D4F37009277}" destId="{526FF015-D260-40D1-822C-4F594C916030}" srcOrd="0" destOrd="0" presId="urn:microsoft.com/office/officeart/2005/8/layout/process2"/>
    <dgm:cxn modelId="{5EBE7B3B-5DEC-46DF-83A4-73963D3F95AC}" type="presParOf" srcId="{37354725-88D8-483D-9E21-C083B0C901DB}" destId="{6DD6A3AC-8EEF-4D6B-9EFA-FE892A10E8AB}" srcOrd="0" destOrd="0" presId="urn:microsoft.com/office/officeart/2005/8/layout/process2"/>
    <dgm:cxn modelId="{4A5C86C6-FA12-473D-ADC3-1804961CB7AE}" type="presParOf" srcId="{37354725-88D8-483D-9E21-C083B0C901DB}" destId="{38DE4397-0038-4BB7-BB3C-0324D9724299}" srcOrd="1" destOrd="0" presId="urn:microsoft.com/office/officeart/2005/8/layout/process2"/>
    <dgm:cxn modelId="{A8ED4EB5-50EB-4D88-A8FF-5524B976FF4E}" type="presParOf" srcId="{38DE4397-0038-4BB7-BB3C-0324D9724299}" destId="{9D31ECE1-46FC-4FAF-A96A-4918AD428AF5}" srcOrd="0" destOrd="0" presId="urn:microsoft.com/office/officeart/2005/8/layout/process2"/>
    <dgm:cxn modelId="{10C4C3DF-7E81-47D2-870C-9E2A836B3C5B}" type="presParOf" srcId="{37354725-88D8-483D-9E21-C083B0C901DB}" destId="{D3065B27-63E5-448F-85BA-2D3AD213D331}" srcOrd="2" destOrd="0" presId="urn:microsoft.com/office/officeart/2005/8/layout/process2"/>
    <dgm:cxn modelId="{5C036AD0-0B85-42F7-BBFD-7BBAAD366EAE}" type="presParOf" srcId="{37354725-88D8-483D-9E21-C083B0C901DB}" destId="{9828786A-F458-4898-A1C9-5685E60DCD54}" srcOrd="3" destOrd="0" presId="urn:microsoft.com/office/officeart/2005/8/layout/process2"/>
    <dgm:cxn modelId="{3FE9FD4F-2800-4213-8772-ABF57B1511C9}" type="presParOf" srcId="{9828786A-F458-4898-A1C9-5685E60DCD54}" destId="{52350C41-5C0E-46D6-B2FB-82A6478CBBFE}" srcOrd="0" destOrd="0" presId="urn:microsoft.com/office/officeart/2005/8/layout/process2"/>
    <dgm:cxn modelId="{D883513E-8B20-4843-9D87-6B7F148B1B81}" type="presParOf" srcId="{37354725-88D8-483D-9E21-C083B0C901DB}" destId="{A06E4B10-585F-4588-945F-FC17C214E14E}" srcOrd="4" destOrd="0" presId="urn:microsoft.com/office/officeart/2005/8/layout/process2"/>
    <dgm:cxn modelId="{FD1338AF-5E05-44A7-87A1-0768CF1675AD}" type="presParOf" srcId="{37354725-88D8-483D-9E21-C083B0C901DB}" destId="{ACE49471-C980-4C98-A552-31ECCD767FCC}" srcOrd="5" destOrd="0" presId="urn:microsoft.com/office/officeart/2005/8/layout/process2"/>
    <dgm:cxn modelId="{41F9036C-D4D3-4517-9B5B-F1AFE132E423}" type="presParOf" srcId="{ACE49471-C980-4C98-A552-31ECCD767FCC}" destId="{35688BCD-BE59-4905-9EFE-1E0BA496190F}" srcOrd="0" destOrd="0" presId="urn:microsoft.com/office/officeart/2005/8/layout/process2"/>
    <dgm:cxn modelId="{05FAAF1E-20A4-4E16-8C71-B7B89D69DDF5}" type="presParOf" srcId="{37354725-88D8-483D-9E21-C083B0C901DB}" destId="{5C17ADB1-DA8A-4205-A477-C790AAAC6EBD}" srcOrd="6" destOrd="0" presId="urn:microsoft.com/office/officeart/2005/8/layout/process2"/>
    <dgm:cxn modelId="{CCBAAC91-9D12-400C-8D7D-277D5041C5C0}" type="presParOf" srcId="{37354725-88D8-483D-9E21-C083B0C901DB}" destId="{1D14344A-8A4F-41A5-884D-396B03A8854E}" srcOrd="7" destOrd="0" presId="urn:microsoft.com/office/officeart/2005/8/layout/process2"/>
    <dgm:cxn modelId="{5EF428C6-7DF0-497F-97D1-8F861347B61B}" type="presParOf" srcId="{1D14344A-8A4F-41A5-884D-396B03A8854E}" destId="{BE1AA290-37EF-4D5E-A8B9-9CE439DA81DC}" srcOrd="0" destOrd="0" presId="urn:microsoft.com/office/officeart/2005/8/layout/process2"/>
    <dgm:cxn modelId="{3B6C3143-8FEF-47E6-93DA-520BEC810E40}" type="presParOf" srcId="{37354725-88D8-483D-9E21-C083B0C901DB}" destId="{526FF015-D260-40D1-822C-4F594C91603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CE862-EE73-4370-B139-794C0365E715}">
      <dsp:nvSpPr>
        <dsp:cNvPr id="0" name=""/>
        <dsp:cNvSpPr/>
      </dsp:nvSpPr>
      <dsp:spPr>
        <a:xfrm>
          <a:off x="5800" y="275434"/>
          <a:ext cx="1798069" cy="2226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비교 레지스터에 원하는 값으로 미리 </a:t>
          </a:r>
          <a:r>
            <a:rPr lang="ko-KR" altLang="en-US" sz="1600" b="0" i="0" kern="1200" dirty="0" err="1">
              <a:latin typeface="+mn-ea"/>
              <a:ea typeface="+mn-ea"/>
            </a:rPr>
            <a:t>로드합니다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58464" y="328098"/>
        <a:ext cx="1692741" cy="2121444"/>
      </dsp:txXfrm>
    </dsp:sp>
    <dsp:sp modelId="{B58264F2-F577-40EA-AF57-C6CD9788B624}">
      <dsp:nvSpPr>
        <dsp:cNvPr id="0" name=""/>
        <dsp:cNvSpPr/>
      </dsp:nvSpPr>
      <dsp:spPr>
        <a:xfrm>
          <a:off x="1962100" y="1165859"/>
          <a:ext cx="381190" cy="445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1962100" y="1255043"/>
        <a:ext cx="266833" cy="267553"/>
      </dsp:txXfrm>
    </dsp:sp>
    <dsp:sp modelId="{8DDF300C-3241-4E50-8B6E-96845E8FF325}">
      <dsp:nvSpPr>
        <dsp:cNvPr id="0" name=""/>
        <dsp:cNvSpPr/>
      </dsp:nvSpPr>
      <dsp:spPr>
        <a:xfrm>
          <a:off x="2523098" y="275434"/>
          <a:ext cx="1798069" cy="2226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레지스터를 증가시키거나 감소시킵니다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2575762" y="328098"/>
        <a:ext cx="1692741" cy="2121444"/>
      </dsp:txXfrm>
    </dsp:sp>
    <dsp:sp modelId="{B7BD8147-6E8E-49D6-BCE2-16F53835E132}">
      <dsp:nvSpPr>
        <dsp:cNvPr id="0" name=""/>
        <dsp:cNvSpPr/>
      </dsp:nvSpPr>
      <dsp:spPr>
        <a:xfrm>
          <a:off x="4479398" y="1165859"/>
          <a:ext cx="381190" cy="445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4479398" y="1255043"/>
        <a:ext cx="266833" cy="267553"/>
      </dsp:txXfrm>
    </dsp:sp>
    <dsp:sp modelId="{7F780B1B-5623-4A8E-90B7-6DD52B7537DF}">
      <dsp:nvSpPr>
        <dsp:cNvPr id="0" name=""/>
        <dsp:cNvSpPr/>
      </dsp:nvSpPr>
      <dsp:spPr>
        <a:xfrm>
          <a:off x="5040396" y="275434"/>
          <a:ext cx="1798069" cy="2226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레지스터의 값을 비교합니다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5093060" y="328098"/>
        <a:ext cx="1692741" cy="2121444"/>
      </dsp:txXfrm>
    </dsp:sp>
    <dsp:sp modelId="{FF5A6B0D-9878-47BF-AB36-0A2332397A89}">
      <dsp:nvSpPr>
        <dsp:cNvPr id="0" name=""/>
        <dsp:cNvSpPr/>
      </dsp:nvSpPr>
      <dsp:spPr>
        <a:xfrm>
          <a:off x="6996696" y="1165859"/>
          <a:ext cx="381190" cy="445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6996696" y="1255043"/>
        <a:ext cx="266833" cy="267553"/>
      </dsp:txXfrm>
    </dsp:sp>
    <dsp:sp modelId="{376EE60C-E74D-44AE-951A-2A26FFF3D894}">
      <dsp:nvSpPr>
        <dsp:cNvPr id="0" name=""/>
        <dsp:cNvSpPr/>
      </dsp:nvSpPr>
      <dsp:spPr>
        <a:xfrm>
          <a:off x="7557693" y="275434"/>
          <a:ext cx="1798069" cy="2226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레지스터와 비교 레지스터의 값이 동일해지면</a:t>
          </a:r>
          <a:r>
            <a:rPr lang="en-US" altLang="ko-KR" sz="1600" b="0" i="0" kern="1200" dirty="0">
              <a:latin typeface="+mn-ea"/>
              <a:ea typeface="+mn-ea"/>
            </a:rPr>
            <a:t>, </a:t>
          </a:r>
          <a:r>
            <a:rPr lang="ko-KR" altLang="en-US" sz="1600" b="0" i="0" kern="1200" dirty="0">
              <a:latin typeface="+mn-ea"/>
              <a:ea typeface="+mn-ea"/>
            </a:rPr>
            <a:t>인터럽트 신호를 생성합니다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7610357" y="328098"/>
        <a:ext cx="1692741" cy="2121444"/>
      </dsp:txXfrm>
    </dsp:sp>
    <dsp:sp modelId="{0821807A-E23E-4A27-83E1-2A3AA596BC47}">
      <dsp:nvSpPr>
        <dsp:cNvPr id="0" name=""/>
        <dsp:cNvSpPr/>
      </dsp:nvSpPr>
      <dsp:spPr>
        <a:xfrm>
          <a:off x="9513994" y="1165859"/>
          <a:ext cx="381190" cy="4459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dirty="0"/>
        </a:p>
      </dsp:txBody>
      <dsp:txXfrm>
        <a:off x="9513994" y="1255043"/>
        <a:ext cx="266833" cy="267553"/>
      </dsp:txXfrm>
    </dsp:sp>
    <dsp:sp modelId="{B1CDE1F0-1ED6-4E90-915E-DB6F117EC597}">
      <dsp:nvSpPr>
        <dsp:cNvPr id="0" name=""/>
        <dsp:cNvSpPr/>
      </dsp:nvSpPr>
      <dsp:spPr>
        <a:xfrm>
          <a:off x="10074991" y="275434"/>
          <a:ext cx="1798069" cy="2226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레지스터를 리셋 합니다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10127655" y="328098"/>
        <a:ext cx="1692741" cy="2121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CE862-EE73-4370-B139-794C0365E715}">
      <dsp:nvSpPr>
        <dsp:cNvPr id="0" name=""/>
        <dsp:cNvSpPr/>
      </dsp:nvSpPr>
      <dsp:spPr>
        <a:xfrm>
          <a:off x="4338" y="141587"/>
          <a:ext cx="2203858" cy="219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r>
            <a:rPr lang="ko-KR" altLang="en-US" sz="1600" b="1" i="0" kern="1200" dirty="0">
              <a:latin typeface="+mn-ea"/>
              <a:ea typeface="+mn-ea"/>
            </a:rPr>
            <a:t>타이머 시작</a:t>
          </a:r>
          <a:r>
            <a:rPr lang="en-US" altLang="ko-KR" sz="1600" b="1" i="0" kern="1200" dirty="0">
              <a:latin typeface="+mn-ea"/>
              <a:ea typeface="+mn-ea"/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Font typeface="+mj-lt"/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레지스터는 </a:t>
          </a:r>
          <a:r>
            <a:rPr lang="ko-KR" altLang="en-US" sz="1600" b="0" i="0" kern="1200" dirty="0" err="1">
              <a:latin typeface="+mn-ea"/>
              <a:ea typeface="+mn-ea"/>
            </a:rPr>
            <a:t>프리스케일러</a:t>
          </a:r>
          <a:r>
            <a:rPr lang="ko-KR" altLang="en-US" sz="1600" b="0" i="0" kern="1200" dirty="0">
              <a:latin typeface="+mn-ea"/>
              <a:ea typeface="+mn-ea"/>
            </a:rPr>
            <a:t> 출력 신호에 따라 증가하거나 감소하며 실행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68485" y="205734"/>
        <a:ext cx="2075564" cy="2061856"/>
      </dsp:txXfrm>
    </dsp:sp>
    <dsp:sp modelId="{B58264F2-F577-40EA-AF57-C6CD9788B624}">
      <dsp:nvSpPr>
        <dsp:cNvPr id="0" name=""/>
        <dsp:cNvSpPr/>
      </dsp:nvSpPr>
      <dsp:spPr>
        <a:xfrm>
          <a:off x="2402136" y="963384"/>
          <a:ext cx="467217" cy="546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endParaRPr lang="en-GB" sz="1600" kern="1200" dirty="0">
            <a:latin typeface="+mn-ea"/>
            <a:ea typeface="+mn-ea"/>
          </a:endParaRPr>
        </a:p>
      </dsp:txBody>
      <dsp:txXfrm>
        <a:off x="2402136" y="1072695"/>
        <a:ext cx="327052" cy="327934"/>
      </dsp:txXfrm>
    </dsp:sp>
    <dsp:sp modelId="{8DDF300C-3241-4E50-8B6E-96845E8FF325}">
      <dsp:nvSpPr>
        <dsp:cNvPr id="0" name=""/>
        <dsp:cNvSpPr/>
      </dsp:nvSpPr>
      <dsp:spPr>
        <a:xfrm>
          <a:off x="3089740" y="141587"/>
          <a:ext cx="2352883" cy="219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r>
            <a:rPr lang="ko-KR" altLang="en-US" sz="1600" b="1" i="0" kern="1200" dirty="0">
              <a:latin typeface="+mn-ea"/>
              <a:ea typeface="+mn-ea"/>
            </a:rPr>
            <a:t>캡처 설정</a:t>
          </a:r>
          <a:r>
            <a:rPr lang="en-US" altLang="ko-KR" sz="1600" b="1" i="0" kern="1200" dirty="0">
              <a:latin typeface="+mn-ea"/>
              <a:ea typeface="+mn-ea"/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ko-KR" altLang="en-US" sz="1600" b="0" i="0" kern="1200" dirty="0">
              <a:latin typeface="+mn-ea"/>
              <a:ea typeface="+mn-ea"/>
            </a:rPr>
            <a:t>캡처 모드를 활성화하고</a:t>
          </a:r>
          <a:r>
            <a:rPr lang="en-US" altLang="ko-KR" sz="1600" b="0" i="0" kern="1200" dirty="0">
              <a:latin typeface="+mn-ea"/>
              <a:ea typeface="+mn-ea"/>
            </a:rPr>
            <a:t>, </a:t>
          </a:r>
          <a:r>
            <a:rPr lang="ko-KR" altLang="en-US" sz="1600" b="0" i="0" kern="1200" dirty="0">
              <a:latin typeface="+mn-ea"/>
              <a:ea typeface="+mn-ea"/>
            </a:rPr>
            <a:t>특정 </a:t>
          </a:r>
          <a:r>
            <a:rPr lang="ko-KR" altLang="en-US" sz="1600" b="0" i="0" kern="1200" dirty="0" err="1">
              <a:latin typeface="+mn-ea"/>
              <a:ea typeface="+mn-ea"/>
            </a:rPr>
            <a:t>엣지</a:t>
          </a:r>
          <a:r>
            <a:rPr lang="en-US" altLang="ko-KR" sz="1600" b="0" i="0" kern="1200" dirty="0">
              <a:latin typeface="+mn-ea"/>
              <a:ea typeface="+mn-ea"/>
            </a:rPr>
            <a:t>(</a:t>
          </a:r>
          <a:r>
            <a:rPr lang="ko-KR" altLang="en-US" sz="1600" b="0" i="0" kern="1200" dirty="0">
              <a:latin typeface="+mn-ea"/>
              <a:ea typeface="+mn-ea"/>
            </a:rPr>
            <a:t>상승 또는 하강</a:t>
          </a:r>
          <a:r>
            <a:rPr lang="en-US" altLang="ko-KR" sz="1600" b="0" i="0" kern="1200" dirty="0">
              <a:latin typeface="+mn-ea"/>
              <a:ea typeface="+mn-ea"/>
            </a:rPr>
            <a:t>)</a:t>
          </a:r>
          <a:r>
            <a:rPr lang="ko-KR" altLang="en-US" sz="1600" b="0" i="0" kern="1200" dirty="0">
              <a:latin typeface="+mn-ea"/>
              <a:ea typeface="+mn-ea"/>
            </a:rPr>
            <a:t>를 트리거 조건으로 설정</a:t>
          </a:r>
          <a:endParaRPr lang="en-GB" sz="1600" kern="1200" dirty="0">
            <a:latin typeface="+mn-ea"/>
            <a:ea typeface="+mn-ea"/>
          </a:endParaRPr>
        </a:p>
      </dsp:txBody>
      <dsp:txXfrm>
        <a:off x="3153887" y="205734"/>
        <a:ext cx="2224589" cy="2061856"/>
      </dsp:txXfrm>
    </dsp:sp>
    <dsp:sp modelId="{B7BD8147-6E8E-49D6-BCE2-16F53835E132}">
      <dsp:nvSpPr>
        <dsp:cNvPr id="0" name=""/>
        <dsp:cNvSpPr/>
      </dsp:nvSpPr>
      <dsp:spPr>
        <a:xfrm>
          <a:off x="5636563" y="963384"/>
          <a:ext cx="467217" cy="546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endParaRPr lang="en-GB" sz="1600" kern="1200" dirty="0">
            <a:latin typeface="+mn-ea"/>
            <a:ea typeface="+mn-ea"/>
          </a:endParaRPr>
        </a:p>
      </dsp:txBody>
      <dsp:txXfrm>
        <a:off x="5636563" y="1072695"/>
        <a:ext cx="327052" cy="327934"/>
      </dsp:txXfrm>
    </dsp:sp>
    <dsp:sp modelId="{7F780B1B-5623-4A8E-90B7-6DD52B7537DF}">
      <dsp:nvSpPr>
        <dsp:cNvPr id="0" name=""/>
        <dsp:cNvSpPr/>
      </dsp:nvSpPr>
      <dsp:spPr>
        <a:xfrm>
          <a:off x="6324167" y="141587"/>
          <a:ext cx="2203858" cy="219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r>
            <a:rPr lang="ko-KR" altLang="en-US" sz="1600" b="1" i="0" kern="1200" dirty="0">
              <a:latin typeface="+mn-ea"/>
              <a:ea typeface="+mn-ea"/>
            </a:rPr>
            <a:t>캡처</a:t>
          </a:r>
          <a:r>
            <a:rPr lang="en-CA" altLang="ko-KR" sz="1600" b="1" i="0" kern="1200" dirty="0">
              <a:latin typeface="+mn-ea"/>
              <a:ea typeface="+mn-ea"/>
            </a:rPr>
            <a:t>(</a:t>
          </a:r>
          <a:r>
            <a:rPr lang="en-CA" altLang="ko-KR" sz="1600" b="1" i="0" kern="1200" dirty="0" err="1">
              <a:latin typeface="+mn-ea"/>
              <a:ea typeface="+mn-ea"/>
            </a:rPr>
            <a:t>SanpShot</a:t>
          </a:r>
          <a:r>
            <a:rPr lang="en-CA" altLang="ko-KR" sz="1600" b="1" i="0" kern="1200" dirty="0">
              <a:latin typeface="+mn-ea"/>
              <a:ea typeface="+mn-ea"/>
            </a:rPr>
            <a:t>)</a:t>
          </a:r>
          <a:r>
            <a:rPr lang="ko-KR" altLang="en-US" sz="1600" b="1" i="0" kern="1200" dirty="0">
              <a:latin typeface="+mn-ea"/>
              <a:ea typeface="+mn-ea"/>
            </a:rPr>
            <a:t> 발생</a:t>
          </a:r>
          <a:r>
            <a:rPr lang="en-US" altLang="ko-KR" sz="1600" b="1" i="0" kern="1200" dirty="0">
              <a:latin typeface="+mn-ea"/>
              <a:ea typeface="+mn-ea"/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Font typeface="+mj-lt"/>
            <a:buNone/>
          </a:pPr>
          <a:r>
            <a:rPr lang="ko-KR" altLang="en-US" sz="1600" b="0" i="0" kern="1200" dirty="0">
              <a:latin typeface="+mn-ea"/>
              <a:ea typeface="+mn-ea"/>
            </a:rPr>
            <a:t>설정된 조건에 따라 이벤트가 발생하면 타이머 레지스터의 현재 값이 캡처 레지스터에 저장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6388314" y="205734"/>
        <a:ext cx="2075564" cy="2061856"/>
      </dsp:txXfrm>
    </dsp:sp>
    <dsp:sp modelId="{FF5A6B0D-9878-47BF-AB36-0A2332397A89}">
      <dsp:nvSpPr>
        <dsp:cNvPr id="0" name=""/>
        <dsp:cNvSpPr/>
      </dsp:nvSpPr>
      <dsp:spPr>
        <a:xfrm>
          <a:off x="8721965" y="963384"/>
          <a:ext cx="467217" cy="546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endParaRPr lang="en-GB" sz="1600" kern="1200" dirty="0">
            <a:latin typeface="+mn-ea"/>
            <a:ea typeface="+mn-ea"/>
          </a:endParaRPr>
        </a:p>
      </dsp:txBody>
      <dsp:txXfrm>
        <a:off x="8721965" y="1072695"/>
        <a:ext cx="327052" cy="327934"/>
      </dsp:txXfrm>
    </dsp:sp>
    <dsp:sp modelId="{376EE60C-E74D-44AE-951A-2A26FFF3D894}">
      <dsp:nvSpPr>
        <dsp:cNvPr id="0" name=""/>
        <dsp:cNvSpPr/>
      </dsp:nvSpPr>
      <dsp:spPr>
        <a:xfrm>
          <a:off x="9409568" y="141587"/>
          <a:ext cx="2203858" cy="2190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</a:pPr>
          <a:r>
            <a:rPr lang="ko-KR" altLang="en-US" sz="1600" b="1" i="0" kern="1200" dirty="0">
              <a:latin typeface="+mn-ea"/>
              <a:ea typeface="+mn-ea"/>
            </a:rPr>
            <a:t>인터럽트 처리</a:t>
          </a:r>
          <a:r>
            <a:rPr lang="en-US" altLang="ko-KR" sz="1600" b="1" i="0" kern="1200" dirty="0">
              <a:latin typeface="+mn-ea"/>
              <a:ea typeface="+mn-ea"/>
            </a:rPr>
            <a:t>:</a:t>
          </a:r>
        </a:p>
        <a:p>
          <a:pPr marL="0" lvl="0" indent="0" algn="ctr" defTabSz="711200">
            <a:lnSpc>
              <a:spcPct val="90000"/>
            </a:lnSpc>
            <a:spcBef>
              <a:spcPts val="0"/>
            </a:spcBef>
            <a:spcAft>
              <a:spcPts val="0"/>
            </a:spcAft>
            <a:buFont typeface="+mj-lt"/>
            <a:buNone/>
          </a:pPr>
          <a:r>
            <a:rPr lang="ko-KR" altLang="en-US" sz="1600" b="0" i="0" kern="1200" dirty="0">
              <a:latin typeface="+mn-ea"/>
              <a:ea typeface="+mn-ea"/>
            </a:rPr>
            <a:t>캡처 완료 시 인터럽트가 생성되고</a:t>
          </a:r>
          <a:r>
            <a:rPr lang="en-US" altLang="ko-KR" sz="1600" b="0" i="0" kern="1200" dirty="0">
              <a:latin typeface="+mn-ea"/>
              <a:ea typeface="+mn-ea"/>
            </a:rPr>
            <a:t>, </a:t>
          </a:r>
          <a:r>
            <a:rPr lang="ko-KR" altLang="en-US" sz="1600" b="0" i="0" kern="1200" dirty="0">
              <a:latin typeface="+mn-ea"/>
              <a:ea typeface="+mn-ea"/>
            </a:rPr>
            <a:t>프로세서는 이를 처리하여 필요한 작업을 수행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9473715" y="205734"/>
        <a:ext cx="2075564" cy="20618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CE862-EE73-4370-B139-794C0365E715}">
      <dsp:nvSpPr>
        <dsp:cNvPr id="0" name=""/>
        <dsp:cNvSpPr/>
      </dsp:nvSpPr>
      <dsp:spPr>
        <a:xfrm>
          <a:off x="1277" y="488156"/>
          <a:ext cx="1404996" cy="1746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비교 레지스터에 </a:t>
          </a:r>
          <a:r>
            <a:rPr lang="en-US" altLang="ko-KR" sz="1600" b="0" i="0" kern="1200" dirty="0">
              <a:latin typeface="+mn-ea"/>
              <a:ea typeface="+mn-ea"/>
            </a:rPr>
            <a:t>50</a:t>
          </a:r>
          <a:r>
            <a:rPr lang="ko-KR" altLang="en-US" sz="1600" b="0" i="0" kern="1200" dirty="0">
              <a:latin typeface="+mn-ea"/>
              <a:ea typeface="+mn-ea"/>
            </a:rPr>
            <a:t>을 미리 로드하세요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42428" y="529307"/>
        <a:ext cx="1322694" cy="1663925"/>
      </dsp:txXfrm>
    </dsp:sp>
    <dsp:sp modelId="{B58264F2-F577-40EA-AF57-C6CD9788B624}">
      <dsp:nvSpPr>
        <dsp:cNvPr id="0" name=""/>
        <dsp:cNvSpPr/>
      </dsp:nvSpPr>
      <dsp:spPr>
        <a:xfrm>
          <a:off x="1504724" y="1222543"/>
          <a:ext cx="237177" cy="277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1504724" y="1278033"/>
        <a:ext cx="166024" cy="166472"/>
      </dsp:txXfrm>
    </dsp:sp>
    <dsp:sp modelId="{8DDF300C-3241-4E50-8B6E-96845E8FF325}">
      <dsp:nvSpPr>
        <dsp:cNvPr id="0" name=""/>
        <dsp:cNvSpPr/>
      </dsp:nvSpPr>
      <dsp:spPr>
        <a:xfrm>
          <a:off x="1853778" y="488156"/>
          <a:ext cx="1404996" cy="1746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레지스터의 증가</a:t>
          </a:r>
          <a:endParaRPr lang="en-GB" sz="1600" kern="1200" dirty="0">
            <a:latin typeface="+mn-ea"/>
            <a:ea typeface="+mn-ea"/>
          </a:endParaRPr>
        </a:p>
      </dsp:txBody>
      <dsp:txXfrm>
        <a:off x="1894929" y="529307"/>
        <a:ext cx="1322694" cy="1663925"/>
      </dsp:txXfrm>
    </dsp:sp>
    <dsp:sp modelId="{B7BD8147-6E8E-49D6-BCE2-16F53835E132}">
      <dsp:nvSpPr>
        <dsp:cNvPr id="0" name=""/>
        <dsp:cNvSpPr/>
      </dsp:nvSpPr>
      <dsp:spPr>
        <a:xfrm>
          <a:off x="3357225" y="1222543"/>
          <a:ext cx="237177" cy="277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3357225" y="1278033"/>
        <a:ext cx="166024" cy="166472"/>
      </dsp:txXfrm>
    </dsp:sp>
    <dsp:sp modelId="{7F780B1B-5623-4A8E-90B7-6DD52B7537DF}">
      <dsp:nvSpPr>
        <dsp:cNvPr id="0" name=""/>
        <dsp:cNvSpPr/>
      </dsp:nvSpPr>
      <dsp:spPr>
        <a:xfrm>
          <a:off x="3706278" y="488156"/>
          <a:ext cx="1404996" cy="1746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레지스터의 값을 비교</a:t>
          </a:r>
          <a:endParaRPr lang="en-GB" sz="1600" kern="1200" dirty="0">
            <a:latin typeface="+mn-ea"/>
            <a:ea typeface="+mn-ea"/>
          </a:endParaRPr>
        </a:p>
      </dsp:txBody>
      <dsp:txXfrm>
        <a:off x="3747429" y="529307"/>
        <a:ext cx="1322694" cy="1663925"/>
      </dsp:txXfrm>
    </dsp:sp>
    <dsp:sp modelId="{FF5A6B0D-9878-47BF-AB36-0A2332397A89}">
      <dsp:nvSpPr>
        <dsp:cNvPr id="0" name=""/>
        <dsp:cNvSpPr/>
      </dsp:nvSpPr>
      <dsp:spPr>
        <a:xfrm>
          <a:off x="5209725" y="1222543"/>
          <a:ext cx="237177" cy="277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5209725" y="1278033"/>
        <a:ext cx="166024" cy="166472"/>
      </dsp:txXfrm>
    </dsp:sp>
    <dsp:sp modelId="{376EE60C-E74D-44AE-951A-2A26FFF3D894}">
      <dsp:nvSpPr>
        <dsp:cNvPr id="0" name=""/>
        <dsp:cNvSpPr/>
      </dsp:nvSpPr>
      <dsp:spPr>
        <a:xfrm>
          <a:off x="5558779" y="272340"/>
          <a:ext cx="2077628" cy="2177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0" i="0" kern="1200" dirty="0">
              <a:latin typeface="+mn-ea"/>
              <a:ea typeface="+mn-ea"/>
            </a:rPr>
            <a:t>타이머 레지스터의 값이 비교 레지스터의 값을 초과하면</a:t>
          </a:r>
          <a:r>
            <a:rPr lang="en-US" altLang="ko-KR" sz="1600" b="0" i="0" kern="1200" dirty="0">
              <a:latin typeface="+mn-ea"/>
              <a:ea typeface="+mn-ea"/>
            </a:rPr>
            <a:t>, </a:t>
          </a:r>
          <a:r>
            <a:rPr lang="ko-KR" altLang="en-US" sz="1600" b="0" i="0" kern="1200" dirty="0">
              <a:latin typeface="+mn-ea"/>
              <a:ea typeface="+mn-ea"/>
            </a:rPr>
            <a:t>비교기의 출력이 </a:t>
          </a:r>
          <a:r>
            <a:rPr lang="en-US" altLang="ko-KR" sz="1600" b="0" i="0" kern="1200" dirty="0">
              <a:latin typeface="+mn-ea"/>
              <a:ea typeface="+mn-ea"/>
            </a:rPr>
            <a:t>High</a:t>
          </a:r>
          <a:r>
            <a:rPr lang="ko-KR" altLang="en-US" sz="1600" b="0" i="0" kern="1200" dirty="0">
              <a:latin typeface="+mn-ea"/>
              <a:ea typeface="+mn-ea"/>
            </a:rPr>
            <a:t>로 설정됩니다</a:t>
          </a:r>
          <a:r>
            <a:rPr lang="en-US" altLang="ko-KR" sz="1600" b="0" i="0" kern="1200" dirty="0">
              <a:latin typeface="+mn-ea"/>
              <a:ea typeface="+mn-ea"/>
            </a:rPr>
            <a:t>.</a:t>
          </a:r>
          <a:endParaRPr lang="en-GB" sz="1600" kern="1200" dirty="0">
            <a:latin typeface="+mn-ea"/>
            <a:ea typeface="+mn-ea"/>
          </a:endParaRPr>
        </a:p>
      </dsp:txBody>
      <dsp:txXfrm>
        <a:off x="5619631" y="333192"/>
        <a:ext cx="1955924" cy="2056154"/>
      </dsp:txXfrm>
    </dsp:sp>
    <dsp:sp modelId="{0821807A-E23E-4A27-83E1-2A3AA596BC47}">
      <dsp:nvSpPr>
        <dsp:cNvPr id="0" name=""/>
        <dsp:cNvSpPr/>
      </dsp:nvSpPr>
      <dsp:spPr>
        <a:xfrm>
          <a:off x="7734859" y="1222543"/>
          <a:ext cx="237177" cy="277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7734859" y="1278033"/>
        <a:ext cx="166024" cy="166472"/>
      </dsp:txXfrm>
    </dsp:sp>
    <dsp:sp modelId="{B1CDE1F0-1ED6-4E90-915E-DB6F117EC597}">
      <dsp:nvSpPr>
        <dsp:cNvPr id="0" name=""/>
        <dsp:cNvSpPr/>
      </dsp:nvSpPr>
      <dsp:spPr>
        <a:xfrm>
          <a:off x="8083912" y="488156"/>
          <a:ext cx="1404996" cy="1746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+mn-ea"/>
              <a:ea typeface="+mn-ea"/>
            </a:rPr>
            <a:t>타이머 레지스터가 </a:t>
          </a:r>
          <a:r>
            <a:rPr lang="en-US" altLang="ko-KR" sz="1600" kern="1200" dirty="0">
              <a:latin typeface="+mn-ea"/>
              <a:ea typeface="+mn-ea"/>
            </a:rPr>
            <a:t>100</a:t>
          </a:r>
          <a:r>
            <a:rPr lang="ko-KR" altLang="en-US" sz="1600" kern="1200" dirty="0">
              <a:latin typeface="+mn-ea"/>
              <a:ea typeface="+mn-ea"/>
            </a:rPr>
            <a:t>에 도달하면 초기화</a:t>
          </a:r>
          <a:endParaRPr lang="en-US" altLang="ko-KR" sz="1600" kern="1200" dirty="0">
            <a:latin typeface="+mn-ea"/>
            <a:ea typeface="+mn-ea"/>
          </a:endParaRPr>
        </a:p>
      </dsp:txBody>
      <dsp:txXfrm>
        <a:off x="8125063" y="529307"/>
        <a:ext cx="1322694" cy="1663925"/>
      </dsp:txXfrm>
    </dsp:sp>
    <dsp:sp modelId="{ADFDEE25-A4E8-4A76-8857-EDE7F8685444}">
      <dsp:nvSpPr>
        <dsp:cNvPr id="0" name=""/>
        <dsp:cNvSpPr/>
      </dsp:nvSpPr>
      <dsp:spPr>
        <a:xfrm>
          <a:off x="9587359" y="1222543"/>
          <a:ext cx="237177" cy="277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9587359" y="1278033"/>
        <a:ext cx="166024" cy="166472"/>
      </dsp:txXfrm>
    </dsp:sp>
    <dsp:sp modelId="{3740AF3C-4D77-42D3-91CE-D7F313407FA8}">
      <dsp:nvSpPr>
        <dsp:cNvPr id="0" name=""/>
        <dsp:cNvSpPr/>
      </dsp:nvSpPr>
      <dsp:spPr>
        <a:xfrm>
          <a:off x="9936413" y="488156"/>
          <a:ext cx="1404996" cy="1746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/>
            <a:t>비교기의 출력은 논리 </a:t>
          </a:r>
          <a:r>
            <a:rPr lang="en-US" altLang="ko-KR" sz="1800" b="0" i="0" kern="1200" dirty="0"/>
            <a:t>0</a:t>
          </a:r>
          <a:r>
            <a:rPr lang="ko-KR" altLang="en-US" sz="1800" b="0" i="0" kern="1200" dirty="0"/>
            <a:t>으로 </a:t>
          </a:r>
          <a:r>
            <a:rPr lang="ko-KR" altLang="en-US" sz="1800" b="0" i="0" kern="1200" dirty="0" err="1"/>
            <a:t>리셋됩니다</a:t>
          </a:r>
          <a:endParaRPr lang="en-GB" sz="1800" kern="1200" dirty="0"/>
        </a:p>
      </dsp:txBody>
      <dsp:txXfrm>
        <a:off x="9977564" y="529307"/>
        <a:ext cx="1322694" cy="1663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A3AC-8EEF-4D6B-9EFA-FE892A10E8AB}">
      <dsp:nvSpPr>
        <dsp:cNvPr id="0" name=""/>
        <dsp:cNvSpPr/>
      </dsp:nvSpPr>
      <dsp:spPr>
        <a:xfrm>
          <a:off x="2370204" y="3047"/>
          <a:ext cx="2849959" cy="71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effectLst/>
              <a:latin typeface="fkGroteskNeue"/>
            </a:rPr>
            <a:t>하드웨어에서 인터럽트 생성 메커니즘을 구현</a:t>
          </a:r>
          <a:endParaRPr lang="en-GB" sz="1700" kern="1200" dirty="0"/>
        </a:p>
      </dsp:txBody>
      <dsp:txXfrm>
        <a:off x="2391072" y="23915"/>
        <a:ext cx="2808223" cy="670753"/>
      </dsp:txXfrm>
    </dsp:sp>
    <dsp:sp modelId="{38DE4397-0038-4BB7-BB3C-0324D9724299}">
      <dsp:nvSpPr>
        <dsp:cNvPr id="0" name=""/>
        <dsp:cNvSpPr/>
      </dsp:nvSpPr>
      <dsp:spPr>
        <a:xfrm rot="5400000">
          <a:off x="3661592" y="733349"/>
          <a:ext cx="267183" cy="320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 rot="-5400000">
        <a:off x="3698998" y="760068"/>
        <a:ext cx="192372" cy="187028"/>
      </dsp:txXfrm>
    </dsp:sp>
    <dsp:sp modelId="{D3065B27-63E5-448F-85BA-2D3AD213D331}">
      <dsp:nvSpPr>
        <dsp:cNvPr id="0" name=""/>
        <dsp:cNvSpPr/>
      </dsp:nvSpPr>
      <dsp:spPr>
        <a:xfrm>
          <a:off x="2370204" y="1071782"/>
          <a:ext cx="2849959" cy="71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effectLst/>
              <a:latin typeface="fkGroteskNeue"/>
            </a:rPr>
            <a:t>인터럽트 신호를 프로세서에 연결</a:t>
          </a:r>
          <a:endParaRPr lang="en-GB" sz="1700" kern="1200" dirty="0"/>
        </a:p>
      </dsp:txBody>
      <dsp:txXfrm>
        <a:off x="2391072" y="1092650"/>
        <a:ext cx="2808223" cy="670753"/>
      </dsp:txXfrm>
    </dsp:sp>
    <dsp:sp modelId="{9828786A-F458-4898-A1C9-5685E60DCD54}">
      <dsp:nvSpPr>
        <dsp:cNvPr id="0" name=""/>
        <dsp:cNvSpPr/>
      </dsp:nvSpPr>
      <dsp:spPr>
        <a:xfrm rot="5400000">
          <a:off x="3661592" y="1802084"/>
          <a:ext cx="267183" cy="320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 rot="-5400000">
        <a:off x="3698998" y="1828803"/>
        <a:ext cx="192372" cy="187028"/>
      </dsp:txXfrm>
    </dsp:sp>
    <dsp:sp modelId="{A06E4B10-585F-4588-945F-FC17C214E14E}">
      <dsp:nvSpPr>
        <dsp:cNvPr id="0" name=""/>
        <dsp:cNvSpPr/>
      </dsp:nvSpPr>
      <dsp:spPr>
        <a:xfrm>
          <a:off x="2370204" y="2140517"/>
          <a:ext cx="2849959" cy="71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effectLst/>
              <a:latin typeface="fkGroteskNeue"/>
            </a:rPr>
            <a:t>소프트웨어에서 인터럽트를 활성화</a:t>
          </a:r>
          <a:endParaRPr lang="en-GB" sz="1700" kern="1200" dirty="0"/>
        </a:p>
      </dsp:txBody>
      <dsp:txXfrm>
        <a:off x="2391072" y="2161385"/>
        <a:ext cx="2808223" cy="670753"/>
      </dsp:txXfrm>
    </dsp:sp>
    <dsp:sp modelId="{ACE49471-C980-4C98-A552-31ECCD767FCC}">
      <dsp:nvSpPr>
        <dsp:cNvPr id="0" name=""/>
        <dsp:cNvSpPr/>
      </dsp:nvSpPr>
      <dsp:spPr>
        <a:xfrm rot="5400000">
          <a:off x="3661592" y="2870819"/>
          <a:ext cx="267183" cy="320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 rot="-5400000">
        <a:off x="3698998" y="2897538"/>
        <a:ext cx="192372" cy="187028"/>
      </dsp:txXfrm>
    </dsp:sp>
    <dsp:sp modelId="{5C17ADB1-DA8A-4205-A477-C790AAAC6EBD}">
      <dsp:nvSpPr>
        <dsp:cNvPr id="0" name=""/>
        <dsp:cNvSpPr/>
      </dsp:nvSpPr>
      <dsp:spPr>
        <a:xfrm>
          <a:off x="2370204" y="3209251"/>
          <a:ext cx="2849959" cy="71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effectLst/>
              <a:latin typeface="fkGroteskNeue"/>
            </a:rPr>
            <a:t>예외 </a:t>
          </a:r>
          <a:r>
            <a:rPr lang="ko-KR" altLang="en-US" sz="1700" b="0" i="0" kern="1200" dirty="0" err="1">
              <a:effectLst/>
              <a:latin typeface="fkGroteskNeue"/>
            </a:rPr>
            <a:t>핸들러로</a:t>
          </a:r>
          <a:r>
            <a:rPr lang="ko-KR" altLang="en-US" sz="1700" b="0" i="0" kern="1200" dirty="0">
              <a:effectLst/>
              <a:latin typeface="fkGroteskNeue"/>
            </a:rPr>
            <a:t> 진입</a:t>
          </a:r>
          <a:endParaRPr lang="en-GB" sz="1700" kern="1200" dirty="0"/>
        </a:p>
      </dsp:txBody>
      <dsp:txXfrm>
        <a:off x="2391072" y="3230119"/>
        <a:ext cx="2808223" cy="670753"/>
      </dsp:txXfrm>
    </dsp:sp>
    <dsp:sp modelId="{1D14344A-8A4F-41A5-884D-396B03A8854E}">
      <dsp:nvSpPr>
        <dsp:cNvPr id="0" name=""/>
        <dsp:cNvSpPr/>
      </dsp:nvSpPr>
      <dsp:spPr>
        <a:xfrm rot="5400000">
          <a:off x="3661592" y="3939554"/>
          <a:ext cx="267183" cy="320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</dsp:txBody>
      <dsp:txXfrm rot="-5400000">
        <a:off x="3698998" y="3966273"/>
        <a:ext cx="192372" cy="187028"/>
      </dsp:txXfrm>
    </dsp:sp>
    <dsp:sp modelId="{526FF015-D260-40D1-822C-4F594C916030}">
      <dsp:nvSpPr>
        <dsp:cNvPr id="0" name=""/>
        <dsp:cNvSpPr/>
      </dsp:nvSpPr>
      <dsp:spPr>
        <a:xfrm>
          <a:off x="2370204" y="4277986"/>
          <a:ext cx="2849959" cy="71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0" i="0" kern="1200" dirty="0">
              <a:effectLst/>
              <a:latin typeface="fkGroteskNeue"/>
            </a:rPr>
            <a:t>예외 </a:t>
          </a:r>
          <a:r>
            <a:rPr lang="ko-KR" altLang="en-US" sz="1700" b="0" i="0" kern="1200" dirty="0" err="1">
              <a:effectLst/>
              <a:latin typeface="fkGroteskNeue"/>
            </a:rPr>
            <a:t>핸들러에서</a:t>
          </a:r>
          <a:r>
            <a:rPr lang="ko-KR" altLang="en-US" sz="1700" b="0" i="0" kern="1200" dirty="0">
              <a:effectLst/>
              <a:latin typeface="fkGroteskNeue"/>
            </a:rPr>
            <a:t> 종료</a:t>
          </a:r>
          <a:endParaRPr lang="en-GB" sz="1700" kern="1200" dirty="0"/>
        </a:p>
      </dsp:txBody>
      <dsp:txXfrm>
        <a:off x="2391072" y="4298854"/>
        <a:ext cx="2808223" cy="67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F5F0-0EAF-4EA5-9DBD-6ACE04184CA0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316-03D6-4A48-ADC0-9E5838A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수업은 </a:t>
            </a:r>
            <a:r>
              <a:rPr lang="en-CA" altLang="ko-KR" dirty="0"/>
              <a:t>Timer</a:t>
            </a:r>
            <a:r>
              <a:rPr lang="ko-KR" altLang="en-US" dirty="0"/>
              <a:t>와 </a:t>
            </a:r>
            <a:r>
              <a:rPr lang="en-CA" altLang="ko-KR" dirty="0"/>
              <a:t>PWM</a:t>
            </a:r>
            <a:r>
              <a:rPr lang="ko-KR" altLang="en-US" dirty="0"/>
              <a:t>그리고 </a:t>
            </a:r>
            <a:r>
              <a:rPr lang="en-CA" altLang="ko-KR" dirty="0"/>
              <a:t>Interrupt </a:t>
            </a:r>
            <a:r>
              <a:rPr lang="ko-KR" altLang="en-US" dirty="0"/>
              <a:t>에 대해 공부해 보겠습니다</a:t>
            </a:r>
            <a:r>
              <a:rPr lang="en-CA" altLang="ko-KR" dirty="0"/>
              <a:t>. </a:t>
            </a:r>
          </a:p>
          <a:p>
            <a:r>
              <a:rPr lang="en-US" altLang="ko-KR" b="0" i="0" dirty="0">
                <a:effectLst/>
                <a:latin typeface="fkGroteskNeue"/>
              </a:rPr>
              <a:t>SoC Timer</a:t>
            </a:r>
            <a:r>
              <a:rPr lang="ko-KR" altLang="en-US" b="0" i="0" dirty="0">
                <a:effectLst/>
                <a:latin typeface="fkGroteskNeue"/>
              </a:rPr>
              <a:t>는 시스템 온 칩</a:t>
            </a:r>
            <a:r>
              <a:rPr lang="en-US" altLang="ko-KR" b="0" i="0" dirty="0">
                <a:effectLst/>
                <a:latin typeface="fkGroteskNeue"/>
              </a:rPr>
              <a:t>(System on Chip)</a:t>
            </a:r>
            <a:r>
              <a:rPr lang="ko-KR" altLang="en-US" b="0" i="0" dirty="0">
                <a:effectLst/>
                <a:latin typeface="fkGroteskNeue"/>
              </a:rPr>
              <a:t>에서 시간 기반 작업을 처리하기 위한 중요한 구성 요소입니다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 타이머는 주로 </a:t>
            </a:r>
            <a:r>
              <a:rPr lang="en-US" altLang="ko-KR" b="0" i="0" dirty="0">
                <a:effectLst/>
                <a:latin typeface="fkGroteskNeue"/>
              </a:rPr>
              <a:t>PWM(Pulse Width Modulation) </a:t>
            </a:r>
            <a:r>
              <a:rPr lang="ko-KR" altLang="en-US" b="0" i="0" dirty="0">
                <a:effectLst/>
                <a:latin typeface="fkGroteskNeue"/>
              </a:rPr>
              <a:t>생성과 인터럽트</a:t>
            </a:r>
            <a:r>
              <a:rPr lang="en-US" altLang="ko-KR" b="0" i="0" dirty="0">
                <a:effectLst/>
                <a:latin typeface="fkGroteskNeue"/>
              </a:rPr>
              <a:t>(Interrupt) </a:t>
            </a:r>
            <a:r>
              <a:rPr lang="ko-KR" altLang="en-US" b="0" i="0" dirty="0">
                <a:effectLst/>
                <a:latin typeface="fkGroteskNeue"/>
              </a:rPr>
              <a:t>처리와 같은 기능을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 **</a:t>
            </a:r>
            <a:r>
              <a:rPr lang="en-US" altLang="ko-KR" b="0" i="0" dirty="0">
                <a:effectLst/>
                <a:latin typeface="fkGroteskNeue"/>
              </a:rPr>
              <a:t>PWM(Pulse Width Modulation)**</a:t>
            </a:r>
            <a:r>
              <a:rPr lang="ko-KR" altLang="en-US" b="0" i="0" dirty="0">
                <a:effectLst/>
                <a:latin typeface="fkGroteskNeue"/>
              </a:rPr>
              <a:t>은 펄스 폭을 조정하여 출력 신호의 평균 전압을 제어하는 방식입니다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PWM</a:t>
            </a:r>
            <a:r>
              <a:rPr lang="ko-KR" altLang="en-US" b="0" i="0" dirty="0">
                <a:effectLst/>
                <a:latin typeface="fkGroteskNeue"/>
              </a:rPr>
              <a:t>은 디지털 신호를 통해 아날로그 효과를 구현하는 데 매우 유용한 기법입니다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다음으로</a:t>
            </a:r>
            <a:r>
              <a:rPr lang="en-US" altLang="ko-KR" b="0" i="0" dirty="0">
                <a:effectLst/>
                <a:latin typeface="fkGroteskNeue"/>
              </a:rPr>
              <a:t>, **</a:t>
            </a:r>
            <a:r>
              <a:rPr lang="ko-KR" altLang="en-US" b="0" i="0" dirty="0">
                <a:effectLst/>
                <a:latin typeface="fkGroteskNeue"/>
              </a:rPr>
              <a:t>인터럽트</a:t>
            </a:r>
            <a:r>
              <a:rPr lang="en-US" altLang="ko-KR" b="0" i="0" dirty="0">
                <a:effectLst/>
                <a:latin typeface="fkGroteskNeue"/>
              </a:rPr>
              <a:t>(Interrupt)**</a:t>
            </a:r>
            <a:r>
              <a:rPr lang="ko-KR" altLang="en-US" b="0" i="0" dirty="0">
                <a:effectLst/>
                <a:latin typeface="fkGroteskNeue"/>
              </a:rPr>
              <a:t>는 타이머가 특정 조건에 도달했을 때 프로세서에게 알림을 주는 기능입니다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 레지스터의 값이 미리 정의된 값에 도달하면 인터럽트를 발생시켜 프로세서가 즉각적으로 특정 작업을 수행할 수 있도록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프로세서는 다른 작업을 수행하면서도 주기적인 시간 기반 이벤트를 효율적으로 관리할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인터럽트는 주기적 이벤트 처리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 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실시간 응용 프로그램에서 필수적인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Timer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생성과 인터럽트 처리를 통해 시스템의 효율성과 정밀도를 높이며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하드웨어 및 소프트웨어 응용 분야에서 핵심적인 역할을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9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캡처 레지스터</a:t>
            </a:r>
            <a:r>
              <a:rPr lang="en-US" altLang="ko-KR" b="0" i="0" dirty="0">
                <a:effectLst/>
                <a:latin typeface="fkGroteskNeue"/>
              </a:rPr>
              <a:t>(Capture Register)</a:t>
            </a:r>
            <a:r>
              <a:rPr lang="ko-KR" altLang="en-US" b="0" i="0" dirty="0">
                <a:effectLst/>
                <a:latin typeface="fkGroteskNeue"/>
              </a:rPr>
              <a:t>는 다음과 같은 역할을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특정 이벤트가 발생하면 타이머 레지스터의 현재 값을 </a:t>
            </a:r>
            <a:r>
              <a:rPr lang="ko-KR" altLang="en-US" b="0" i="0" dirty="0" err="1">
                <a:effectLst/>
                <a:latin typeface="fkGroteskNeue"/>
              </a:rPr>
              <a:t>로드합니다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특정 이벤트가 발생하면 인터럽트를 생성할 수도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캡처 레지스터는 특정 순간에 타이머 레지스터의 내용을 스냅샷으로 저장하는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863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표준 타이머는 일반적으로 세 가지 동작 모드를 가지고 있습니다</a:t>
            </a:r>
            <a:r>
              <a:rPr lang="en-US" altLang="ko-KR" sz="2000" b="0" i="0" dirty="0">
                <a:effectLst/>
                <a:latin typeface="fkGroteskNeue"/>
              </a:rPr>
              <a:t>: </a:t>
            </a:r>
          </a:p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비교 모드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캡처 모드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그리고 </a:t>
            </a:r>
            <a:r>
              <a:rPr lang="en-US" altLang="ko-KR" sz="2000" b="0" i="0" dirty="0">
                <a:effectLst/>
                <a:latin typeface="fkGroteskNeue"/>
              </a:rPr>
              <a:t>PWM </a:t>
            </a:r>
            <a:r>
              <a:rPr lang="ko-KR" altLang="en-US" sz="2000" b="0" i="0" dirty="0">
                <a:effectLst/>
                <a:latin typeface="fkGroteskNeue"/>
              </a:rPr>
              <a:t>모드입니다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다음은 비교 모드에서 타이머의 동작 예시입니다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2000" b="0" i="0" dirty="0">
                <a:effectLst/>
                <a:latin typeface="fkGroteskNeue"/>
              </a:rPr>
              <a:t>먼저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비교 레지스터에 원하는 값이 미리 </a:t>
            </a:r>
            <a:r>
              <a:rPr lang="ko-KR" altLang="en-US" sz="2000" b="0" i="0" dirty="0" err="1">
                <a:effectLst/>
                <a:latin typeface="fkGroteskNeue"/>
              </a:rPr>
              <a:t>로드됩니다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2000" b="0" i="0" dirty="0">
                <a:effectLst/>
                <a:latin typeface="fkGroteskNeue"/>
              </a:rPr>
              <a:t>이후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 err="1">
                <a:effectLst/>
                <a:latin typeface="fkGroteskNeue"/>
              </a:rPr>
              <a:t>프리스케일러</a:t>
            </a:r>
            <a:r>
              <a:rPr lang="ko-KR" altLang="en-US" sz="2000" b="0" i="0" dirty="0">
                <a:effectLst/>
                <a:latin typeface="fkGroteskNeue"/>
              </a:rPr>
              <a:t> 출력 신호의 주파수에 의해 정의된 속도로 타이머 레지스터가 자동으로 증가하거나 감소합니다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2000" b="0" i="0" dirty="0">
                <a:effectLst/>
                <a:latin typeface="fkGroteskNeue"/>
              </a:rPr>
              <a:t>비교 레지스터와 타이머 레지스터의 값은 자동으로 비교됩니다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2000" b="0" i="0" dirty="0">
                <a:effectLst/>
                <a:latin typeface="fkGroteskNeue"/>
              </a:rPr>
              <a:t>두 값이 동일해지면 인터럽트가 생성될 수 있으며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타이머 레지스터는 </a:t>
            </a:r>
            <a:r>
              <a:rPr lang="ko-KR" altLang="en-US" sz="2000" b="0" i="0" dirty="0" err="1">
                <a:effectLst/>
                <a:latin typeface="fkGroteskNeue"/>
              </a:rPr>
              <a:t>리셋되어야</a:t>
            </a:r>
            <a:r>
              <a:rPr lang="ko-KR" altLang="en-US" sz="2000" b="0" i="0" dirty="0">
                <a:effectLst/>
                <a:latin typeface="fkGroteskNeue"/>
              </a:rPr>
              <a:t> 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35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**캡처 모드</a:t>
            </a:r>
            <a:r>
              <a:rPr lang="en-US" altLang="ko-KR" b="0" i="0" dirty="0">
                <a:effectLst/>
                <a:latin typeface="fkGroteskNeue"/>
              </a:rPr>
              <a:t>(Capture Mode)**</a:t>
            </a:r>
            <a:r>
              <a:rPr lang="ko-KR" altLang="en-US" b="0" i="0" dirty="0">
                <a:effectLst/>
                <a:latin typeface="fkGroteskNeue"/>
              </a:rPr>
              <a:t>는 타이머 주변 장치의 주요 동작 모드 중 하나로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이벤트가 발생했을 때 타이머 레지스터의 현재 값을 저장하는 기능을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 모드는 주로 외부 신호를 분석하거나 이벤트 타이밍을 측정하는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 err="1">
                <a:effectLst/>
                <a:latin typeface="var(--font-fk-grotesk)"/>
              </a:rPr>
              <a:t>켭처</a:t>
            </a:r>
            <a:r>
              <a:rPr lang="ko-KR" altLang="en-US" b="0" i="0" dirty="0">
                <a:effectLst/>
                <a:latin typeface="var(--font-fk-grotesk)"/>
              </a:rPr>
              <a:t> 모드의 동작 과정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타이머 시작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타이머 레지스터는 </a:t>
            </a:r>
            <a:r>
              <a:rPr lang="ko-KR" altLang="en-US" b="0" i="0" dirty="0" err="1">
                <a:effectLst/>
                <a:latin typeface="fkGroteskNeue"/>
              </a:rPr>
              <a:t>프리스케일러</a:t>
            </a:r>
            <a:r>
              <a:rPr lang="ko-KR" altLang="en-US" b="0" i="0" dirty="0">
                <a:effectLst/>
                <a:latin typeface="fkGroteskNeue"/>
              </a:rPr>
              <a:t> 출력 신호에 따라 증가하거나 감소하며 실행됩니다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캡처 설정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캡처 모드를 활성화하고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</a:t>
            </a:r>
            <a:r>
              <a:rPr lang="ko-KR" altLang="en-US" b="0" i="0" dirty="0" err="1">
                <a:effectLst/>
                <a:latin typeface="fkGroteskNeue"/>
              </a:rPr>
              <a:t>엣지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상승 또는 하강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트리거 조건으로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캡처 발생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설정된 조건에 따라 이벤트가 발생하면 타이머 레지스터의 현재 값이 캡처 레지스터에 저장됩니다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인터럽트 처리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캡처 완료 시 인터럽트가 생성되고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프로세서는 이를 처리하여 필요한 작업을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78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세 번째 동작 모드는 펄스 폭 변조</a:t>
            </a:r>
            <a:r>
              <a:rPr lang="en-CA" altLang="ko-KR" sz="2000" b="0" i="0" dirty="0">
                <a:effectLst/>
                <a:latin typeface="fkGroteskNeue"/>
              </a:rPr>
              <a:t>,</a:t>
            </a:r>
            <a:r>
              <a:rPr lang="en-US" altLang="ko-KR" sz="2000" b="0" i="0" dirty="0">
                <a:effectLst/>
                <a:latin typeface="fkGroteskNeue"/>
              </a:rPr>
              <a:t>(PWM) </a:t>
            </a:r>
            <a:r>
              <a:rPr lang="ko-KR" altLang="en-US" sz="2000" b="0" i="0" dirty="0">
                <a:effectLst/>
                <a:latin typeface="fkGroteskNeue"/>
              </a:rPr>
              <a:t>모드입니다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sz="2000" b="0" i="0" dirty="0">
                <a:effectLst/>
                <a:latin typeface="fkGroteskNeue"/>
              </a:rPr>
              <a:t>PWM </a:t>
            </a:r>
            <a:r>
              <a:rPr lang="ko-KR" altLang="en-US" sz="2000" b="0" i="0" dirty="0">
                <a:effectLst/>
                <a:latin typeface="fkGroteskNeue"/>
              </a:rPr>
              <a:t>회로는 입력 펄스의 폭을 기반으로 출력 신호의 진폭을 변조합니다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타이머는 </a:t>
            </a:r>
            <a:r>
              <a:rPr lang="en-US" altLang="ko-KR" sz="2000" b="0" i="0" dirty="0">
                <a:effectLst/>
                <a:latin typeface="fkGroteskNeue"/>
              </a:rPr>
              <a:t>PWM </a:t>
            </a:r>
            <a:r>
              <a:rPr lang="ko-KR" altLang="en-US" sz="2000" b="0" i="0" dirty="0">
                <a:effectLst/>
                <a:latin typeface="fkGroteskNeue"/>
              </a:rPr>
              <a:t>회로를 구동하기 위해 다양한 폭의 펄스를 생성할 수 있습니다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sz="2000" b="0" i="0" dirty="0">
                <a:effectLst/>
                <a:latin typeface="fkGroteskNeue"/>
              </a:rPr>
              <a:t>여기에서 다이어그램은 </a:t>
            </a:r>
            <a:r>
              <a:rPr lang="en-US" altLang="ko-KR" sz="2000" b="0" i="0" dirty="0">
                <a:effectLst/>
                <a:latin typeface="fkGroteskNeue"/>
              </a:rPr>
              <a:t>PWM </a:t>
            </a:r>
            <a:r>
              <a:rPr lang="ko-KR" altLang="en-US" sz="2000" b="0" i="0" dirty="0">
                <a:effectLst/>
                <a:latin typeface="fkGroteskNeue"/>
              </a:rPr>
              <a:t>회로가 다양한 폭의 펄스에 의해 구동될 때 출력 신호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>
                <a:effectLst/>
                <a:latin typeface="fkGroteskNeue"/>
              </a:rPr>
              <a:t>빨간색</a:t>
            </a:r>
            <a:r>
              <a:rPr lang="en-US" altLang="ko-KR" sz="2000" b="0" i="0" dirty="0">
                <a:effectLst/>
                <a:latin typeface="fkGroteskNeue"/>
              </a:rPr>
              <a:t>)</a:t>
            </a:r>
            <a:r>
              <a:rPr lang="ko-KR" altLang="en-US" sz="2000" b="0" i="0" dirty="0">
                <a:effectLst/>
                <a:latin typeface="fkGroteskNeue"/>
              </a:rPr>
              <a:t>를 보여줍니다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sz="2000" b="0" i="0" dirty="0">
                <a:effectLst/>
                <a:latin typeface="fkGroteskNeue"/>
              </a:rPr>
              <a:t> </a:t>
            </a:r>
            <a:r>
              <a:rPr lang="ko-KR" altLang="en-US" sz="2000" b="0" i="0" dirty="0">
                <a:effectLst/>
                <a:latin typeface="fkGroteskNeue"/>
              </a:rPr>
              <a:t>출력 전압은 입력 신호의 폭에 비례한다는 점을 알 수 있습니다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2000" b="0" i="0" dirty="0">
                <a:effectLst/>
                <a:latin typeface="fkGroteskNeue"/>
              </a:rPr>
              <a:t>타이머가 이 모드에서 동작할 때 출력 주파수는 애플리케이션에 따라 몇 </a:t>
            </a:r>
            <a:r>
              <a:rPr lang="en-US" altLang="ko-KR" sz="2000" b="0" i="0" dirty="0">
                <a:effectLst/>
                <a:latin typeface="fkGroteskNeue"/>
              </a:rPr>
              <a:t>kHz</a:t>
            </a:r>
            <a:r>
              <a:rPr lang="ko-KR" altLang="en-US" sz="2000" b="0" i="0" dirty="0">
                <a:effectLst/>
                <a:latin typeface="fkGroteskNeue"/>
              </a:rPr>
              <a:t>에서 수백 </a:t>
            </a:r>
            <a:r>
              <a:rPr lang="en-US" altLang="ko-KR" sz="2000" b="0" i="0" dirty="0">
                <a:effectLst/>
                <a:latin typeface="fkGroteskNeue"/>
              </a:rPr>
              <a:t>kHz</a:t>
            </a:r>
            <a:r>
              <a:rPr lang="ko-KR" altLang="en-US" sz="2000" b="0" i="0" dirty="0">
                <a:effectLst/>
                <a:latin typeface="fkGroteskNeue"/>
              </a:rPr>
              <a:t>까지 범위가 달라질 수 있습니다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 </a:t>
            </a:r>
            <a:r>
              <a:rPr lang="ko-KR" altLang="en-US" sz="2000" b="0" i="0" dirty="0">
                <a:effectLst/>
                <a:latin typeface="fkGroteskNeue"/>
              </a:rPr>
              <a:t>예를 들어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오디오 증폭기를 구동하려면 몇 </a:t>
            </a:r>
            <a:r>
              <a:rPr lang="en-US" altLang="ko-KR" sz="2000" b="0" i="0" dirty="0">
                <a:effectLst/>
                <a:latin typeface="fkGroteskNeue"/>
              </a:rPr>
              <a:t>kHz</a:t>
            </a:r>
            <a:r>
              <a:rPr lang="ko-KR" altLang="en-US" sz="2000" b="0" i="0" dirty="0">
                <a:effectLst/>
                <a:latin typeface="fkGroteskNeue"/>
              </a:rPr>
              <a:t>의 신호가 필요합니다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펄스 폭 변조</a:t>
            </a:r>
            <a:r>
              <a:rPr lang="en-US" altLang="ko-KR" sz="3200" b="0" i="0" dirty="0">
                <a:effectLst/>
                <a:latin typeface="fkGroteskNeue"/>
              </a:rPr>
              <a:t>(PWM) </a:t>
            </a:r>
            <a:r>
              <a:rPr lang="ko-KR" altLang="en-US" sz="3200" b="0" i="0" dirty="0">
                <a:effectLst/>
                <a:latin typeface="fkGroteskNeue"/>
              </a:rPr>
              <a:t>신호의 동작</a:t>
            </a:r>
            <a:r>
              <a:rPr lang="ko-KR" altLang="en-US" sz="2000" b="0" i="0" dirty="0">
                <a:effectLst/>
                <a:latin typeface="fkGroteskNeue"/>
              </a:rPr>
              <a:t>이 어떻게 동작하는지 살펴 보겠습니다</a:t>
            </a:r>
            <a:r>
              <a:rPr lang="en-CA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파란색 신호는 디지털 신호를 나타냅니다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fkGroteskNeue"/>
              </a:rPr>
              <a:t>Logic 1</a:t>
            </a:r>
            <a:r>
              <a:rPr lang="ko-KR" altLang="en-US" sz="3200" b="0" i="0" dirty="0">
                <a:effectLst/>
                <a:latin typeface="fkGroteskNeue"/>
              </a:rPr>
              <a:t>은 높은 상태</a:t>
            </a:r>
            <a:r>
              <a:rPr lang="en-US" altLang="ko-KR" sz="3200" b="0" i="0" dirty="0">
                <a:effectLst/>
                <a:latin typeface="fkGroteskNeue"/>
              </a:rPr>
              <a:t>(High Voltage)</a:t>
            </a:r>
            <a:r>
              <a:rPr lang="ko-KR" altLang="en-US" sz="3200" b="0" i="0" dirty="0">
                <a:effectLst/>
                <a:latin typeface="fkGroteskNeue"/>
              </a:rPr>
              <a:t>를</a:t>
            </a:r>
            <a:r>
              <a:rPr lang="en-US" altLang="ko-KR" sz="3200" b="0" i="0" dirty="0">
                <a:effectLst/>
                <a:latin typeface="fkGroteskNeue"/>
              </a:rPr>
              <a:t>, Logic 0</a:t>
            </a:r>
            <a:r>
              <a:rPr lang="ko-KR" altLang="en-US" sz="3200" b="0" i="0" dirty="0">
                <a:effectLst/>
                <a:latin typeface="fkGroteskNeue"/>
              </a:rPr>
              <a:t>은 낮은 상태</a:t>
            </a:r>
            <a:r>
              <a:rPr lang="en-US" altLang="ko-KR" sz="3200" b="0" i="0" dirty="0">
                <a:effectLst/>
                <a:latin typeface="fkGroteskNeue"/>
              </a:rPr>
              <a:t>(Low Voltage)</a:t>
            </a:r>
            <a:r>
              <a:rPr lang="ko-KR" altLang="en-US" sz="3200" b="0" i="0" dirty="0">
                <a:effectLst/>
                <a:latin typeface="fkGroteskNeue"/>
              </a:rPr>
              <a:t>를 의미합니다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fkGroteskNeue"/>
              </a:rPr>
              <a:t>PWM </a:t>
            </a:r>
            <a:r>
              <a:rPr lang="ko-KR" altLang="en-US" sz="3200" b="0" i="0" dirty="0">
                <a:effectLst/>
                <a:latin typeface="fkGroteskNeue"/>
              </a:rPr>
              <a:t>신호는 </a:t>
            </a:r>
            <a:r>
              <a:rPr lang="en-US" altLang="ko-KR" sz="3200" b="0" i="0" dirty="0">
                <a:effectLst/>
                <a:latin typeface="fkGroteskNeue"/>
              </a:rPr>
              <a:t>Logic 1</a:t>
            </a:r>
            <a:r>
              <a:rPr lang="ko-KR" altLang="en-US" sz="3200" b="0" i="0" dirty="0">
                <a:effectLst/>
                <a:latin typeface="fkGroteskNeue"/>
              </a:rPr>
              <a:t>과 </a:t>
            </a:r>
            <a:r>
              <a:rPr lang="en-US" altLang="ko-KR" sz="3200" b="0" i="0" dirty="0">
                <a:effectLst/>
                <a:latin typeface="fkGroteskNeue"/>
              </a:rPr>
              <a:t>Logic 0</a:t>
            </a:r>
            <a:r>
              <a:rPr lang="ko-KR" altLang="en-US" sz="3200" b="0" i="0" dirty="0">
                <a:effectLst/>
                <a:latin typeface="fkGroteskNeue"/>
              </a:rPr>
              <a:t>의 상태를 반복하며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펄스의 폭이 조절됩니다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빨간색 선은 </a:t>
            </a:r>
            <a:r>
              <a:rPr lang="en-US" altLang="ko-KR" sz="3200" b="0" i="0" dirty="0">
                <a:effectLst/>
                <a:latin typeface="fkGroteskNeue"/>
              </a:rPr>
              <a:t>PWM </a:t>
            </a:r>
            <a:r>
              <a:rPr lang="ko-KR" altLang="en-US" sz="3200" b="0" i="0" dirty="0">
                <a:effectLst/>
                <a:latin typeface="fkGroteskNeue"/>
              </a:rPr>
              <a:t>신호의 출력 전압</a:t>
            </a:r>
            <a:r>
              <a:rPr lang="en-US" altLang="ko-KR" sz="3200" b="0" i="0" dirty="0">
                <a:effectLst/>
                <a:latin typeface="fkGroteskNeue"/>
              </a:rPr>
              <a:t>(</a:t>
            </a:r>
            <a:r>
              <a:rPr lang="ko-KR" altLang="en-US" sz="3200" b="0" i="0" dirty="0">
                <a:effectLst/>
                <a:latin typeface="fkGroteskNeue"/>
              </a:rPr>
              <a:t>평균 전압</a:t>
            </a:r>
            <a:r>
              <a:rPr lang="en-US" altLang="ko-KR" sz="3200" b="0" i="0" dirty="0">
                <a:effectLst/>
                <a:latin typeface="fkGroteskNeue"/>
              </a:rPr>
              <a:t>)</a:t>
            </a:r>
            <a:r>
              <a:rPr lang="ko-KR" altLang="en-US" sz="3200" b="0" i="0" dirty="0">
                <a:effectLst/>
                <a:latin typeface="fkGroteskNeue"/>
              </a:rPr>
              <a:t>을 나타냅니다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출력 전압은 펄스의 폭</a:t>
            </a:r>
            <a:r>
              <a:rPr lang="en-US" altLang="ko-KR" sz="3200" b="0" i="0" dirty="0">
                <a:effectLst/>
                <a:latin typeface="fkGroteskNeue"/>
              </a:rPr>
              <a:t>(Logic 1</a:t>
            </a:r>
            <a:r>
              <a:rPr lang="ko-KR" altLang="en-US" sz="3200" b="0" i="0" dirty="0">
                <a:effectLst/>
                <a:latin typeface="fkGroteskNeue"/>
              </a:rPr>
              <a:t>의 시간</a:t>
            </a:r>
            <a:r>
              <a:rPr lang="en-US" altLang="ko-KR" sz="3200" b="0" i="0" dirty="0">
                <a:effectLst/>
                <a:latin typeface="fkGroteskNeue"/>
              </a:rPr>
              <a:t>)</a:t>
            </a:r>
            <a:r>
              <a:rPr lang="ko-KR" altLang="en-US" sz="3200" b="0" i="0" dirty="0">
                <a:effectLst/>
                <a:latin typeface="fkGroteskNeue"/>
              </a:rPr>
              <a:t>에 비례합니다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펄스 폭이 넓어질수록 평균 출력 전압이 높아지고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좁아질수록 낮아집니다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fkGroteskNeue"/>
              </a:rPr>
              <a:t>x</a:t>
            </a:r>
            <a:r>
              <a:rPr lang="ko-KR" altLang="en-US" sz="3200" b="0" i="0" dirty="0">
                <a:effectLst/>
                <a:latin typeface="fkGroteskNeue"/>
              </a:rPr>
              <a:t>축은 시간 축을 나타내며</a:t>
            </a:r>
            <a:r>
              <a:rPr lang="en-US" altLang="ko-KR" sz="3200" b="0" i="0" dirty="0">
                <a:effectLst/>
                <a:latin typeface="fkGroteskNeue"/>
              </a:rPr>
              <a:t>, PWM </a:t>
            </a:r>
            <a:r>
              <a:rPr lang="ko-KR" altLang="en-US" sz="3200" b="0" i="0" dirty="0">
                <a:effectLst/>
                <a:latin typeface="fkGroteskNeue"/>
              </a:rPr>
              <a:t>신호가 주기적으로 반복되는 과정을 보여줍니다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주기 내에서 펄스 폭의 변화에 따라 출력 전압이 조정됩니다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빨간색 선으로 표시된 출력 전압은 실제로 디지털 신호를 통과한 후 </a:t>
            </a:r>
            <a:r>
              <a:rPr lang="ko-KR" altLang="en-US" sz="3200" b="0" i="0" dirty="0" err="1">
                <a:effectLst/>
                <a:latin typeface="fkGroteskNeue"/>
              </a:rPr>
              <a:t>필터링되어</a:t>
            </a:r>
            <a:r>
              <a:rPr lang="ko-KR" altLang="en-US" sz="3200" b="0" i="0" dirty="0">
                <a:effectLst/>
                <a:latin typeface="fkGroteskNeue"/>
              </a:rPr>
              <a:t> 나타나는 평균값입니다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effectLst/>
                <a:latin typeface="fkGroteskNeue"/>
              </a:rPr>
              <a:t>펄스 주파수는 일정하지만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펄스 폭</a:t>
            </a:r>
            <a:r>
              <a:rPr lang="en-US" altLang="ko-KR" sz="3200" b="0" i="0" dirty="0">
                <a:effectLst/>
                <a:latin typeface="fkGroteskNeue"/>
              </a:rPr>
              <a:t>(High </a:t>
            </a:r>
            <a:r>
              <a:rPr lang="ko-KR" altLang="en-US" sz="3200" b="0" i="0" dirty="0">
                <a:effectLst/>
                <a:latin typeface="fkGroteskNeue"/>
              </a:rPr>
              <a:t>상태의 지속 시간</a:t>
            </a:r>
            <a:r>
              <a:rPr lang="en-US" altLang="ko-KR" sz="3200" b="0" i="0" dirty="0">
                <a:effectLst/>
                <a:latin typeface="fkGroteskNeue"/>
              </a:rPr>
              <a:t>)</a:t>
            </a:r>
            <a:r>
              <a:rPr lang="ko-KR" altLang="en-US" sz="3200" b="0" i="0" dirty="0">
                <a:effectLst/>
                <a:latin typeface="fkGroteskNeue"/>
              </a:rPr>
              <a:t>을 변경함으로써 출력 전압을 조절합니다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이 다이어그램은 </a:t>
            </a:r>
            <a:r>
              <a:rPr lang="en-US" altLang="ko-KR" sz="3200" b="0" i="0" dirty="0">
                <a:effectLst/>
                <a:latin typeface="fkGroteskNeue"/>
              </a:rPr>
              <a:t>PWM</a:t>
            </a:r>
            <a:r>
              <a:rPr lang="ko-KR" altLang="en-US" sz="3200" b="0" i="0" dirty="0">
                <a:effectLst/>
                <a:latin typeface="fkGroteskNeue"/>
              </a:rPr>
              <a:t>의 핵심 원리를 시각적으로 이해하는 데 유용하며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디지털 신호를 기반으로 아날로그 출력 효과를 얻는 방법을 보여줍니다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sz="2000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891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sz="3200" b="0" i="0" dirty="0">
                <a:effectLst/>
                <a:latin typeface="fkGroteskNeue"/>
              </a:rPr>
              <a:t>이제 특정 펄스 폭을 생성하기 위해 시간을 사용하는 방법을 살펴보겠습니다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sz="3200" b="0" i="0" dirty="0">
                <a:effectLst/>
                <a:latin typeface="fkGroteskNeue"/>
              </a:rPr>
              <a:t>시작하기 전에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가변 폭을 가진 펄스는 서로 다른 </a:t>
            </a:r>
            <a:r>
              <a:rPr lang="ko-KR" altLang="en-US" sz="3200" b="0" i="0" dirty="0" err="1">
                <a:effectLst/>
                <a:latin typeface="fkGroteskNeue"/>
              </a:rPr>
              <a:t>듀티</a:t>
            </a:r>
            <a:r>
              <a:rPr lang="ko-KR" altLang="en-US" sz="3200" b="0" i="0" dirty="0">
                <a:effectLst/>
                <a:latin typeface="fkGroteskNeue"/>
              </a:rPr>
              <a:t> 사이클을 가지고 있다는 점을 알아두는 것이 중요합니다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sz="3200" b="0" i="0" dirty="0" err="1">
                <a:effectLst/>
                <a:latin typeface="fkGroteskNeue"/>
              </a:rPr>
              <a:t>듀티</a:t>
            </a:r>
            <a:r>
              <a:rPr lang="ko-KR" altLang="en-US" sz="3200" b="0" i="0" dirty="0">
                <a:effectLst/>
                <a:latin typeface="fkGroteskNeue"/>
              </a:rPr>
              <a:t> 사이클은 각 클럭 주기에서 하나의 펄스 주기 동안 “</a:t>
            </a:r>
            <a:r>
              <a:rPr lang="en-US" altLang="ko-KR" sz="3200" b="0" i="0" dirty="0">
                <a:effectLst/>
                <a:latin typeface="fkGroteskNeue"/>
              </a:rPr>
              <a:t>1” </a:t>
            </a:r>
            <a:r>
              <a:rPr lang="ko-KR" altLang="en-US" sz="3200" b="0" i="0" dirty="0">
                <a:effectLst/>
                <a:latin typeface="fkGroteskNeue"/>
              </a:rPr>
              <a:t>상태가 차지하는 비율을 나타냅니다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첫 </a:t>
            </a:r>
            <a:r>
              <a:rPr lang="ko-KR" altLang="en-US" sz="3200" b="0" i="0" dirty="0" err="1">
                <a:effectLst/>
                <a:latin typeface="fkGroteskNeue"/>
              </a:rPr>
              <a:t>번째로</a:t>
            </a:r>
            <a:r>
              <a:rPr lang="ko-KR" altLang="en-US" sz="3200" b="0" i="0" dirty="0">
                <a:effectLst/>
                <a:latin typeface="fkGroteskNeue"/>
              </a:rPr>
              <a:t> 해야 할 일은 비교 레지스터에 값을 미리 </a:t>
            </a:r>
            <a:r>
              <a:rPr lang="ko-KR" altLang="en-US" sz="3200" b="0" i="0" dirty="0" err="1">
                <a:effectLst/>
                <a:latin typeface="fkGroteskNeue"/>
              </a:rPr>
              <a:t>로드하는</a:t>
            </a:r>
            <a:r>
              <a:rPr lang="ko-KR" altLang="en-US" sz="3200" b="0" i="0" dirty="0">
                <a:effectLst/>
                <a:latin typeface="fkGroteskNeue"/>
              </a:rPr>
              <a:t> 것입니다</a:t>
            </a:r>
            <a:r>
              <a:rPr lang="en-US" altLang="ko-KR" sz="3200" b="0" i="0" dirty="0">
                <a:effectLst/>
                <a:latin typeface="fkGroteskNeue"/>
              </a:rPr>
              <a:t>(</a:t>
            </a:r>
            <a:r>
              <a:rPr lang="ko-KR" altLang="en-US" sz="3200" b="0" i="0" dirty="0">
                <a:effectLst/>
                <a:latin typeface="fkGroteskNeue"/>
              </a:rPr>
              <a:t>이 경우 </a:t>
            </a:r>
            <a:r>
              <a:rPr lang="en-US" altLang="ko-KR" sz="3200" b="0" i="0" dirty="0">
                <a:effectLst/>
                <a:latin typeface="fkGroteskNeue"/>
              </a:rPr>
              <a:t>50). 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그런 다음 타이머 레지스터를 증가시키면서 비교 레지스터와 타이머 레지스터의 값을 지속적으로 비교합니다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비교기의 출력은 타이머 레지스터의 값이 비교 레지스터의 값을 초과하기 전까지는 “논리 </a:t>
            </a:r>
            <a:r>
              <a:rPr lang="en-US" altLang="ko-KR" sz="3200" b="0" i="0" dirty="0">
                <a:effectLst/>
                <a:latin typeface="fkGroteskNeue"/>
              </a:rPr>
              <a:t>0” </a:t>
            </a:r>
            <a:r>
              <a:rPr lang="ko-KR" altLang="en-US" sz="3200" b="0" i="0" dirty="0">
                <a:effectLst/>
                <a:latin typeface="fkGroteskNeue"/>
              </a:rPr>
              <a:t>상태로 유지되며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초과하는 순간 비교기의 출력이 “</a:t>
            </a:r>
            <a:r>
              <a:rPr lang="en-US" altLang="ko-KR" sz="3200" b="0" i="0" dirty="0">
                <a:effectLst/>
                <a:latin typeface="fkGroteskNeue"/>
              </a:rPr>
              <a:t>High”</a:t>
            </a:r>
            <a:r>
              <a:rPr lang="ko-KR" altLang="en-US" sz="3200" b="0" i="0" dirty="0">
                <a:effectLst/>
                <a:latin typeface="fkGroteskNeue"/>
              </a:rPr>
              <a:t>로 설정됩니다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sz="3200" b="0" i="0" dirty="0">
                <a:effectLst/>
                <a:latin typeface="fkGroteskNeue"/>
              </a:rPr>
              <a:t> </a:t>
            </a:r>
            <a:r>
              <a:rPr lang="ko-KR" altLang="en-US" sz="3200" b="0" i="0" dirty="0">
                <a:effectLst/>
                <a:latin typeface="fkGroteskNeue"/>
              </a:rPr>
              <a:t>타이머 레지스터가 </a:t>
            </a:r>
            <a:r>
              <a:rPr lang="en-US" altLang="ko-KR" sz="3200" b="0" i="0" dirty="0">
                <a:effectLst/>
                <a:latin typeface="fkGroteskNeue"/>
              </a:rPr>
              <a:t>100</a:t>
            </a:r>
            <a:r>
              <a:rPr lang="ko-KR" altLang="en-US" sz="3200" b="0" i="0" dirty="0">
                <a:effectLst/>
                <a:latin typeface="fkGroteskNeue"/>
              </a:rPr>
              <a:t>에 도달하면 초기화되며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이로 인해 비교기의 출력은 다시 논리 </a:t>
            </a:r>
            <a:r>
              <a:rPr lang="en-US" altLang="ko-KR" sz="3200" b="0" i="0" dirty="0">
                <a:effectLst/>
                <a:latin typeface="fkGroteskNeue"/>
              </a:rPr>
              <a:t>0</a:t>
            </a:r>
            <a:r>
              <a:rPr lang="ko-KR" altLang="en-US" sz="3200" b="0" i="0" dirty="0">
                <a:effectLst/>
                <a:latin typeface="fkGroteskNeue"/>
              </a:rPr>
              <a:t>으로 설정됩니다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이는 </a:t>
            </a:r>
            <a:r>
              <a:rPr lang="en-US" altLang="ko-KR" sz="3200" b="0" i="0" dirty="0">
                <a:effectLst/>
                <a:latin typeface="fkGroteskNeue"/>
              </a:rPr>
              <a:t>PWM </a:t>
            </a:r>
            <a:r>
              <a:rPr lang="ko-KR" altLang="en-US" sz="3200" b="0" i="0" dirty="0">
                <a:effectLst/>
                <a:latin typeface="fkGroteskNeue"/>
              </a:rPr>
              <a:t>출력 신호가 전체 시간 중 </a:t>
            </a:r>
            <a:r>
              <a:rPr lang="en-US" altLang="ko-KR" sz="3200" b="0" i="0" dirty="0">
                <a:effectLst/>
                <a:latin typeface="fkGroteskNeue"/>
              </a:rPr>
              <a:t>50% </a:t>
            </a:r>
            <a:r>
              <a:rPr lang="ko-KR" altLang="en-US" sz="3200" b="0" i="0" dirty="0">
                <a:effectLst/>
                <a:latin typeface="fkGroteskNeue"/>
              </a:rPr>
              <a:t>동안 논리 </a:t>
            </a:r>
            <a:r>
              <a:rPr lang="en-US" altLang="ko-KR" sz="3200" b="0" i="0" dirty="0">
                <a:effectLst/>
                <a:latin typeface="fkGroteskNeue"/>
              </a:rPr>
              <a:t>1</a:t>
            </a:r>
            <a:r>
              <a:rPr lang="ko-KR" altLang="en-US" sz="3200" b="0" i="0" dirty="0">
                <a:effectLst/>
                <a:latin typeface="fkGroteskNeue"/>
              </a:rPr>
              <a:t>이고 나머지 </a:t>
            </a:r>
            <a:r>
              <a:rPr lang="en-US" altLang="ko-KR" sz="3200" b="0" i="0" dirty="0">
                <a:effectLst/>
                <a:latin typeface="fkGroteskNeue"/>
              </a:rPr>
              <a:t>50% </a:t>
            </a:r>
            <a:r>
              <a:rPr lang="ko-KR" altLang="en-US" sz="3200" b="0" i="0" dirty="0">
                <a:effectLst/>
                <a:latin typeface="fkGroteskNeue"/>
              </a:rPr>
              <a:t>동안 논리 </a:t>
            </a:r>
            <a:r>
              <a:rPr lang="en-US" altLang="ko-KR" sz="3200" b="0" i="0" dirty="0">
                <a:effectLst/>
                <a:latin typeface="fkGroteskNeue"/>
              </a:rPr>
              <a:t>0</a:t>
            </a:r>
            <a:r>
              <a:rPr lang="ko-KR" altLang="en-US" sz="3200" b="0" i="0" dirty="0">
                <a:effectLst/>
                <a:latin typeface="fkGroteskNeue"/>
              </a:rPr>
              <a:t>이라는 것을 의미합니다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펄스의 실제 폭은 </a:t>
            </a:r>
            <a:r>
              <a:rPr lang="ko-KR" altLang="en-US" sz="3200" b="0" i="0" dirty="0" err="1">
                <a:effectLst/>
                <a:latin typeface="fkGroteskNeue"/>
              </a:rPr>
              <a:t>프리스케일러</a:t>
            </a:r>
            <a:r>
              <a:rPr lang="ko-KR" altLang="en-US" sz="3200" b="0" i="0" dirty="0">
                <a:effectLst/>
                <a:latin typeface="fkGroteskNeue"/>
              </a:rPr>
              <a:t> 출력 신호에 따라 달라지지만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비교 레지스터에 다른 값을 </a:t>
            </a:r>
            <a:r>
              <a:rPr lang="ko-KR" altLang="en-US" sz="3200" b="0" i="0" dirty="0" err="1">
                <a:effectLst/>
                <a:latin typeface="fkGroteskNeue"/>
              </a:rPr>
              <a:t>로드하여</a:t>
            </a:r>
            <a:r>
              <a:rPr lang="ko-KR" altLang="en-US" sz="3200" b="0" i="0" dirty="0">
                <a:effectLst/>
                <a:latin typeface="fkGroteskNeue"/>
              </a:rPr>
              <a:t> 이를 수정할 수 있습니다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3200" b="0" i="0" dirty="0">
                <a:effectLst/>
                <a:latin typeface="fkGroteskNeue"/>
              </a:rPr>
              <a:t>이렇게 우리는 </a:t>
            </a:r>
            <a:r>
              <a:rPr lang="en-CA" altLang="ko-KR" sz="3200" b="0" i="0" dirty="0">
                <a:effectLst/>
                <a:latin typeface="fkGroteskNeue"/>
              </a:rPr>
              <a:t>50%</a:t>
            </a:r>
            <a:r>
              <a:rPr lang="ko-KR" altLang="en-US" sz="3200" b="0" i="0" dirty="0" err="1">
                <a:effectLst/>
                <a:latin typeface="fkGroteskNeue"/>
              </a:rPr>
              <a:t>듀티</a:t>
            </a:r>
            <a:r>
              <a:rPr lang="ko-KR" altLang="en-US" sz="3200" b="0" i="0" dirty="0">
                <a:effectLst/>
                <a:latin typeface="fkGroteskNeue"/>
              </a:rPr>
              <a:t> 사이클을 가지는 </a:t>
            </a:r>
            <a:r>
              <a:rPr lang="en-CA" altLang="ko-KR" sz="3200" b="0" i="0" dirty="0" err="1">
                <a:effectLst/>
                <a:latin typeface="fkGroteskNeue"/>
              </a:rPr>
              <a:t>pwm</a:t>
            </a:r>
            <a:r>
              <a:rPr lang="ko-KR" altLang="en-US" sz="3200" b="0" i="0" dirty="0" err="1">
                <a:effectLst/>
                <a:latin typeface="fkGroteskNeue"/>
              </a:rPr>
              <a:t>생성기</a:t>
            </a:r>
            <a:r>
              <a:rPr lang="ko-KR" altLang="en-US" sz="3200" b="0" i="0" dirty="0">
                <a:effectLst/>
                <a:latin typeface="fkGroteskNeue"/>
              </a:rPr>
              <a:t> 예제를 배웠습니다</a:t>
            </a:r>
            <a:r>
              <a:rPr lang="en-CA" altLang="ko-KR" sz="3200" b="0" i="0" dirty="0">
                <a:effectLst/>
                <a:latin typeface="fkGroteskNeue"/>
              </a:rPr>
              <a:t>.</a:t>
            </a:r>
            <a:endParaRPr lang="en-US" altLang="ko-KR" sz="3200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0655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i="0" dirty="0">
                <a:effectLst/>
                <a:latin typeface="fkGroteskNeue"/>
              </a:rPr>
              <a:t>이제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타이머 주변 장치를 설계하고 구현하는 방법을 배우겠습니다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endParaRPr lang="en-GB" sz="12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36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z="3200" b="0" i="0" dirty="0">
                <a:effectLst/>
                <a:latin typeface="fkGroteskNeue"/>
              </a:rPr>
              <a:t>타이머 주변 장치의 블록 다이어그램은 다음과 같습니다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sz="3200" b="0" i="0" dirty="0">
                <a:effectLst/>
                <a:latin typeface="fkGroteskNeue"/>
              </a:rPr>
              <a:t>이 다이어그램은 </a:t>
            </a:r>
            <a:r>
              <a:rPr lang="en-US" altLang="ko-KR" sz="3200" b="0" i="0" dirty="0">
                <a:effectLst/>
                <a:latin typeface="fkGroteskNeue"/>
              </a:rPr>
              <a:t>AHB </a:t>
            </a:r>
            <a:r>
              <a:rPr lang="ko-KR" altLang="en-US" sz="3200" b="0" i="0" dirty="0">
                <a:effectLst/>
                <a:latin typeface="fkGroteskNeue"/>
              </a:rPr>
              <a:t>버스 인터페이스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주소 </a:t>
            </a:r>
            <a:r>
              <a:rPr lang="ko-KR" altLang="en-US" sz="3200" b="0" i="0" dirty="0" err="1">
                <a:effectLst/>
                <a:latin typeface="fkGroteskNeue"/>
              </a:rPr>
              <a:t>디코더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 err="1">
                <a:effectLst/>
                <a:latin typeface="fkGroteskNeue"/>
              </a:rPr>
              <a:t>프리스케일러</a:t>
            </a:r>
            <a:r>
              <a:rPr lang="en-US" altLang="ko-KR" sz="3200" b="0" i="0" dirty="0">
                <a:effectLst/>
                <a:latin typeface="fkGroteskNeue"/>
              </a:rPr>
              <a:t>, 32</a:t>
            </a:r>
            <a:r>
              <a:rPr lang="ko-KR" altLang="en-US" sz="3200" b="0" i="0" dirty="0">
                <a:effectLst/>
                <a:latin typeface="fkGroteskNeue"/>
              </a:rPr>
              <a:t>비트 카운터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그리고 세 개의 </a:t>
            </a:r>
            <a:r>
              <a:rPr lang="en-US" altLang="ko-KR" sz="3200" b="0" i="0" dirty="0">
                <a:effectLst/>
                <a:latin typeface="fkGroteskNeue"/>
              </a:rPr>
              <a:t>32</a:t>
            </a:r>
            <a:r>
              <a:rPr lang="ko-KR" altLang="en-US" sz="3200" b="0" i="0" dirty="0">
                <a:effectLst/>
                <a:latin typeface="fkGroteskNeue"/>
              </a:rPr>
              <a:t>비트 레지스터로 구성됩니다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</a:p>
          <a:p>
            <a:pPr lvl="0"/>
            <a:r>
              <a:rPr lang="en-US" altLang="ko-KR" sz="3200" b="0" i="0" dirty="0">
                <a:effectLst/>
                <a:latin typeface="fkGroteskNeue"/>
              </a:rPr>
              <a:t> AHB </a:t>
            </a:r>
            <a:r>
              <a:rPr lang="ko-KR" altLang="en-US" sz="3200" b="0" i="0" dirty="0">
                <a:effectLst/>
                <a:latin typeface="fkGroteskNeue"/>
              </a:rPr>
              <a:t>인터페이스 블록은 </a:t>
            </a:r>
            <a:r>
              <a:rPr lang="en-US" altLang="ko-KR" sz="3200" b="0" i="0" dirty="0">
                <a:effectLst/>
                <a:latin typeface="fkGroteskNeue"/>
              </a:rPr>
              <a:t>AHB </a:t>
            </a:r>
            <a:r>
              <a:rPr lang="ko-KR" altLang="en-US" sz="3200" b="0" i="0" dirty="0">
                <a:effectLst/>
                <a:latin typeface="fkGroteskNeue"/>
              </a:rPr>
              <a:t>버스에서 타이머 주변 장치 내부 메모리 공간으로 데이터와 제어 신호의 흐름을 관리하는 데 사용됩니다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sz="3200" b="0" i="0" dirty="0">
                <a:effectLst/>
                <a:latin typeface="fkGroteskNeue"/>
              </a:rPr>
              <a:t>제안된 구현의 작동 원리는 다음과 같습니다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en-US" altLang="ko-KR" sz="3200" b="0" i="0" dirty="0">
                <a:effectLst/>
                <a:latin typeface="fkGroteskNeue"/>
              </a:rPr>
              <a:t>32</a:t>
            </a:r>
            <a:r>
              <a:rPr lang="ko-KR" altLang="en-US" sz="3200" b="0" i="0" dirty="0">
                <a:effectLst/>
                <a:latin typeface="fkGroteskNeue"/>
              </a:rPr>
              <a:t>비트 카운터는 활성화되었을 때 자동으로 하향 카운트하며</a:t>
            </a:r>
            <a:r>
              <a:rPr lang="en-US" altLang="ko-KR" sz="3200" b="0" i="0" dirty="0">
                <a:effectLst/>
                <a:latin typeface="fkGroteskNeue"/>
              </a:rPr>
              <a:t>, 0</a:t>
            </a:r>
            <a:r>
              <a:rPr lang="ko-KR" altLang="en-US" sz="3200" b="0" i="0" dirty="0">
                <a:effectLst/>
                <a:latin typeface="fkGroteskNeue"/>
              </a:rPr>
              <a:t>에 도달하면 로드 레지스터에 저장된 값으로 초기화되고 인터럽트 신호가 생성됩니다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sz="3200" b="0" i="0" dirty="0">
                <a:effectLst/>
                <a:latin typeface="fkGroteskNeue"/>
              </a:rPr>
              <a:t>현재 레지스터는 </a:t>
            </a:r>
            <a:r>
              <a:rPr lang="en-US" altLang="ko-KR" sz="3200" b="0" i="0" dirty="0">
                <a:effectLst/>
                <a:latin typeface="fkGroteskNeue"/>
              </a:rPr>
              <a:t>32</a:t>
            </a:r>
            <a:r>
              <a:rPr lang="ko-KR" altLang="en-US" sz="3200" b="0" i="0" dirty="0">
                <a:effectLst/>
                <a:latin typeface="fkGroteskNeue"/>
              </a:rPr>
              <a:t>비트 카운터의 값을 저장하며</a:t>
            </a:r>
            <a:r>
              <a:rPr lang="en-US" altLang="ko-KR" sz="3200" b="0" i="0" dirty="0">
                <a:effectLst/>
                <a:latin typeface="fkGroteskNeue"/>
              </a:rPr>
              <a:t>, </a:t>
            </a:r>
            <a:r>
              <a:rPr lang="ko-KR" altLang="en-US" sz="3200" b="0" i="0" dirty="0">
                <a:effectLst/>
                <a:latin typeface="fkGroteskNeue"/>
              </a:rPr>
              <a:t>제어 레지스터는 카운터를 시작</a:t>
            </a:r>
            <a:r>
              <a:rPr lang="en-US" altLang="ko-KR" sz="3200" b="0" i="0" dirty="0">
                <a:effectLst/>
                <a:latin typeface="fkGroteskNeue"/>
              </a:rPr>
              <a:t>/</a:t>
            </a:r>
            <a:r>
              <a:rPr lang="ko-KR" altLang="en-US" sz="3200" b="0" i="0" dirty="0">
                <a:effectLst/>
                <a:latin typeface="fkGroteskNeue"/>
              </a:rPr>
              <a:t>정지하거나 </a:t>
            </a:r>
            <a:r>
              <a:rPr lang="ko-KR" altLang="en-US" sz="3200" b="0" i="0" dirty="0" err="1">
                <a:effectLst/>
                <a:latin typeface="fkGroteskNeue"/>
              </a:rPr>
              <a:t>프리스케일러를</a:t>
            </a:r>
            <a:r>
              <a:rPr lang="ko-KR" altLang="en-US" sz="3200" b="0" i="0" dirty="0">
                <a:effectLst/>
                <a:latin typeface="fkGroteskNeue"/>
              </a:rPr>
              <a:t> 설정하는 데 사용되는 제어 신호를 저장합니다</a:t>
            </a:r>
            <a:r>
              <a:rPr lang="en-US" altLang="ko-KR" sz="3200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sz="3200" b="0" i="0" dirty="0">
                <a:effectLst/>
                <a:latin typeface="fkGroteskNeue"/>
              </a:rPr>
              <a:t>주소 </a:t>
            </a:r>
            <a:r>
              <a:rPr lang="ko-KR" altLang="en-US" sz="3200" b="0" i="0" dirty="0" err="1">
                <a:effectLst/>
                <a:latin typeface="fkGroteskNeue"/>
              </a:rPr>
              <a:t>디코더는</a:t>
            </a:r>
            <a:r>
              <a:rPr lang="ko-KR" altLang="en-US" sz="3200" b="0" i="0" dirty="0">
                <a:effectLst/>
                <a:latin typeface="fkGroteskNeue"/>
              </a:rPr>
              <a:t> 선택 신호를 생성하여 </a:t>
            </a:r>
            <a:r>
              <a:rPr lang="en-US" altLang="ko-KR" sz="3200" b="0" i="0" dirty="0">
                <a:effectLst/>
                <a:latin typeface="fkGroteskNeue"/>
              </a:rPr>
              <a:t>AHB </a:t>
            </a:r>
            <a:r>
              <a:rPr lang="ko-KR" altLang="en-US" sz="3200" b="0" i="0" dirty="0">
                <a:effectLst/>
                <a:latin typeface="fkGroteskNeue"/>
              </a:rPr>
              <a:t>버스 인터페이스가 내부의 세 개의 레지스터 중 어느 것을 읽거나 쓸지를 결정합니다</a:t>
            </a:r>
            <a:r>
              <a:rPr lang="en-US" altLang="ko-KR" sz="3200" b="0" i="0" dirty="0">
                <a:effectLst/>
                <a:latin typeface="fkGroteskNeue"/>
              </a:rPr>
              <a:t>.</a:t>
            </a:r>
            <a:endParaRPr lang="en-US" sz="2000" baseline="0" dirty="0">
              <a:latin typeface="Arial" pitchFamily="100" charset="0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1522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타이머 주변 장치는 최소한 다음 네 가지 레지스터를 가져야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로드 값 레지스터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타이머가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에 도달했을 때 </a:t>
            </a:r>
            <a:r>
              <a:rPr lang="ko-KR" altLang="en-US" b="0" i="0" dirty="0" err="1">
                <a:effectLst/>
                <a:latin typeface="fkGroteskNeue"/>
              </a:rPr>
              <a:t>리셋되는</a:t>
            </a:r>
            <a:r>
              <a:rPr lang="ko-KR" altLang="en-US" b="0" i="0" dirty="0">
                <a:effectLst/>
                <a:latin typeface="fkGroteskNeue"/>
              </a:rPr>
              <a:t> 값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현재 값 레지스터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비트 카운터의 현재 값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제어 레지스터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카운터를 시작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중지하고 </a:t>
            </a:r>
            <a:r>
              <a:rPr lang="ko-KR" altLang="en-US" b="0" i="0" dirty="0" err="1">
                <a:effectLst/>
                <a:latin typeface="fkGroteskNeue"/>
              </a:rPr>
              <a:t>프리스케일러를</a:t>
            </a:r>
            <a:r>
              <a:rPr lang="ko-KR" altLang="en-US" b="0" i="0" dirty="0">
                <a:effectLst/>
                <a:latin typeface="fkGroteskNeue"/>
              </a:rPr>
              <a:t> 설정하는 데 </a:t>
            </a:r>
            <a:r>
              <a:rPr lang="ko-KR" altLang="en-US" b="0" i="0" dirty="0" err="1">
                <a:effectLst/>
                <a:latin typeface="fkGroteskNeue"/>
              </a:rPr>
              <a:t>사용니다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각 레지스터는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바이트를 차지합니다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레지스터들의 메모리 주소는 아래 표에 명시되어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17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7081-9FDE-A527-91DD-5E57E0D1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375BDC-81F2-2F0B-4F6B-397920AC6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97903C-8D66-C100-34CF-43CE47B8C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일반 </a:t>
            </a:r>
            <a:r>
              <a:rPr lang="en-CA" altLang="ko-KR" sz="1200" b="0" i="0" dirty="0">
                <a:effectLst/>
                <a:latin typeface="+mn-ea"/>
              </a:rPr>
              <a:t>Timer </a:t>
            </a:r>
            <a:r>
              <a:rPr lang="ko-KR" altLang="en-US" sz="1200" b="0" i="0" dirty="0">
                <a:effectLst/>
                <a:latin typeface="+mn-ea"/>
              </a:rPr>
              <a:t>설정을 이용해서 </a:t>
            </a:r>
            <a:r>
              <a:rPr lang="en-CA" altLang="ko-KR" sz="1200" b="0" i="0" dirty="0">
                <a:effectLst/>
                <a:latin typeface="+mn-ea"/>
              </a:rPr>
              <a:t>IO</a:t>
            </a:r>
            <a:r>
              <a:rPr lang="ko-KR" altLang="en-US" sz="1200" b="0" i="0" dirty="0">
                <a:effectLst/>
                <a:latin typeface="+mn-ea"/>
              </a:rPr>
              <a:t>의 </a:t>
            </a:r>
            <a:r>
              <a:rPr lang="en-CA" altLang="ko-KR" sz="1200" b="0" i="0" dirty="0" err="1">
                <a:effectLst/>
                <a:latin typeface="+mn-ea"/>
              </a:rPr>
              <a:t>pwm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실습해 보겠습니다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r>
              <a:rPr lang="en-US" altLang="ko-KR" dirty="0"/>
              <a:t>Timer PWM</a:t>
            </a:r>
            <a:r>
              <a:rPr lang="ko-KR" altLang="en-US" b="0" i="0" dirty="0">
                <a:effectLst/>
                <a:latin typeface="fkGroteskNeue"/>
              </a:rPr>
              <a:t>는 </a:t>
            </a:r>
            <a:r>
              <a:rPr lang="en-US" altLang="ko-KR" b="0" i="0" dirty="0">
                <a:effectLst/>
                <a:latin typeface="fkGroteskNeue"/>
              </a:rPr>
              <a:t>PWM, (Pulse Width Modulation) </a:t>
            </a:r>
            <a:r>
              <a:rPr lang="ko-KR" altLang="en-US" b="0" i="0" dirty="0">
                <a:effectLst/>
                <a:latin typeface="fkGroteskNeue"/>
              </a:rPr>
              <a:t>신호를 생성하기 위한 타이머 모듈입니다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 모듈은 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기반으로 타이머 값을 증가시키며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주기와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설정하여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 신호를 생성합니다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  <a:endParaRPr lang="en-CA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load_value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타이머의 최대 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주기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설정합니다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값에 도달하면 타이머가 </a:t>
            </a:r>
            <a:r>
              <a:rPr lang="ko-KR" altLang="en-US" b="0" i="0" dirty="0" err="1">
                <a:effectLst/>
                <a:latin typeface="fkGroteskNeue"/>
              </a:rPr>
              <a:t>리셋됩니다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설정하는 값으로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Logic High </a:t>
            </a:r>
            <a:r>
              <a:rPr lang="ko-KR" altLang="en-US" b="0" i="0" dirty="0">
                <a:effectLst/>
                <a:latin typeface="fkGroteskNeue"/>
              </a:rPr>
              <a:t>상태를 유지하는 시간을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pwm_out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PWM </a:t>
            </a:r>
            <a:r>
              <a:rPr lang="ko-KR" altLang="en-US" b="0" i="0" dirty="0">
                <a:effectLst/>
                <a:latin typeface="fkGroteskNeue"/>
              </a:rPr>
              <a:t>출력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사이클에 따라 </a:t>
            </a:r>
            <a:r>
              <a:rPr lang="en-US" altLang="ko-KR" b="0" i="0" dirty="0">
                <a:effectLst/>
                <a:latin typeface="fkGroteskNeue"/>
              </a:rPr>
              <a:t>Logic High, (1)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Logic Low(, 0)</a:t>
            </a:r>
            <a:r>
              <a:rPr lang="ko-KR" altLang="en-US" b="0" i="0" dirty="0">
                <a:effectLst/>
                <a:latin typeface="fkGroteskNeue"/>
              </a:rPr>
              <a:t>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현재 타이머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증가하며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생성의 기준이 됩니다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양성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가 </a:t>
            </a:r>
            <a:r>
              <a:rPr lang="en-US" altLang="ko-KR" b="0" i="0" dirty="0" err="1">
                <a:effectLst/>
                <a:latin typeface="fkGroteskNeue"/>
              </a:rPr>
              <a:t>load_value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주기 값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도달하면 타이머 값을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</a:t>
            </a:r>
            <a:r>
              <a:rPr lang="ko-KR" altLang="en-US" b="0" i="0" dirty="0" err="1">
                <a:effectLst/>
                <a:latin typeface="fkGroteskNeue"/>
              </a:rPr>
              <a:t>리셋하여</a:t>
            </a:r>
            <a:r>
              <a:rPr lang="ko-KR" altLang="en-US" b="0" i="0" dirty="0">
                <a:effectLst/>
                <a:latin typeface="fkGroteskNeue"/>
              </a:rPr>
              <a:t> 주기를 반복합니다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ko-KR" altLang="en-US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가 </a:t>
            </a: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ko-KR" altLang="en-US" b="0" i="0" dirty="0">
                <a:effectLst/>
                <a:latin typeface="fkGroteskNeue"/>
              </a:rPr>
              <a:t>보다 작으면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pwm_out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Logic High(1) </a:t>
            </a:r>
            <a:r>
              <a:rPr lang="ko-KR" altLang="en-US" b="0" i="0" dirty="0">
                <a:effectLst/>
                <a:latin typeface="fkGroteskNeue"/>
              </a:rPr>
              <a:t>상태를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가 </a:t>
            </a: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이상이면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출력은 </a:t>
            </a:r>
            <a:r>
              <a:rPr lang="en-US" altLang="ko-KR" b="0" i="0" dirty="0">
                <a:effectLst/>
                <a:latin typeface="fkGroteskNeue"/>
              </a:rPr>
              <a:t>Logic Low(0) </a:t>
            </a:r>
            <a:r>
              <a:rPr lang="ko-KR" altLang="en-US" b="0" i="0" dirty="0">
                <a:effectLst/>
                <a:latin typeface="fkGroteskNeue"/>
              </a:rPr>
              <a:t>상태로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설정하고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PWM </a:t>
            </a:r>
            <a:r>
              <a:rPr lang="ko-KR" altLang="en-US" b="0" i="0" dirty="0">
                <a:effectLst/>
                <a:latin typeface="var(--font-fk-grotesk)"/>
              </a:rPr>
              <a:t>동작 원리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주기 설정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load_value</a:t>
            </a:r>
            <a:r>
              <a:rPr lang="ko-KR" altLang="en-US" b="0" i="0" dirty="0">
                <a:effectLst/>
                <a:latin typeface="fkGroteskNeue"/>
              </a:rPr>
              <a:t>는 전체 주기를 정의하며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타이머는 이 값에 도달하면 </a:t>
            </a:r>
            <a:r>
              <a:rPr lang="ko-KR" altLang="en-US" b="0" i="0" dirty="0" err="1">
                <a:effectLst/>
                <a:latin typeface="fkGroteskNeue"/>
              </a:rPr>
              <a:t>리셋됩니다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 설정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정의하며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Logic High </a:t>
            </a:r>
            <a:r>
              <a:rPr lang="ko-KR" altLang="en-US" b="0" i="0" dirty="0">
                <a:effectLst/>
                <a:latin typeface="fkGroteskNeue"/>
              </a:rPr>
              <a:t>상태를 유지하는 시간을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dirty="0" err="1"/>
              <a:t>듀티</a:t>
            </a:r>
            <a:r>
              <a:rPr lang="ko-KR" altLang="en-US" dirty="0"/>
              <a:t> 사이클 계산은 화면의 </a:t>
            </a:r>
            <a:r>
              <a:rPr lang="en-CA" altLang="ko-KR" dirty="0"/>
              <a:t>1</a:t>
            </a:r>
            <a:r>
              <a:rPr lang="ko-KR" altLang="en-US" dirty="0"/>
              <a:t>번과 같습니다</a:t>
            </a:r>
            <a:r>
              <a:rPr lang="en-CA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 모듈은 </a:t>
            </a:r>
            <a:r>
              <a:rPr lang="en-US" altLang="ko-KR" b="0" i="0" dirty="0">
                <a:effectLst/>
                <a:latin typeface="fkGroteskNeue"/>
              </a:rPr>
              <a:t>LED </a:t>
            </a:r>
            <a:r>
              <a:rPr lang="ko-KR" altLang="en-US" b="0" i="0" dirty="0">
                <a:effectLst/>
                <a:latin typeface="fkGroteskNeue"/>
              </a:rPr>
              <a:t>밝기 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모터 속도 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오디오 증폭 등 다양한 애플리케이션에서 사용할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r>
              <a:rPr lang="en-CA" altLang="ko-KR" dirty="0" err="1"/>
              <a:t>timer_pwm</a:t>
            </a:r>
            <a:r>
              <a:rPr lang="en-CA" dirty="0" err="1"/>
              <a:t>.v</a:t>
            </a:r>
            <a:r>
              <a:rPr lang="en-CA" dirty="0"/>
              <a:t> </a:t>
            </a:r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endParaRPr lang="en-CA" altLang="ko-KR" dirty="0"/>
          </a:p>
          <a:p>
            <a:endParaRPr lang="en-CA" altLang="ko-KR" dirty="0"/>
          </a:p>
          <a:p>
            <a:endParaRPr lang="en-CA" altLang="ko-KR" dirty="0"/>
          </a:p>
          <a:p>
            <a:r>
              <a:rPr lang="ko-KR" altLang="en-US" dirty="0"/>
              <a:t>다음장에서 테스트 벤치를 완성하고 시뮬레이션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1F99F-A476-7AF0-AAF8-97DE0D14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27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5A74-791D-31FD-3C09-2A7D38C6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D1F33D-01ED-3D26-E4DC-56C5C851B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B26F7-85CA-79ED-69B4-AB6B077BD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계속 됩니다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6EFE2-83B2-AC68-A45E-79B6F7AF7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2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 목차 입니다</a:t>
            </a:r>
            <a:r>
              <a:rPr lang="en-CA" altLang="ko-KR" dirty="0"/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en-US" altLang="ko-KR" b="0" i="0">
                <a:effectLst/>
                <a:latin typeface="fkGroteskNeue"/>
              </a:rPr>
              <a:t>Timer</a:t>
            </a:r>
            <a:r>
              <a:rPr lang="ko-KR" altLang="en-US" b="0" i="0">
                <a:effectLst/>
                <a:latin typeface="fkGroteskNeue"/>
              </a:rPr>
              <a:t>의 </a:t>
            </a:r>
            <a:r>
              <a:rPr lang="ko-KR" altLang="en-US" b="0" i="0" dirty="0">
                <a:effectLst/>
                <a:latin typeface="fkGroteskNeue"/>
              </a:rPr>
              <a:t>개념 및 구조에 대해 배우겠습니다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타이머는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기반으로 시간 간격을 측정하거나 특정 시간에 동작을 수행하는 장치이며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카운터는 외부 이벤트 발생 횟수를 계수하는 장치입니다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두 구성 요소는 시스템의 시간 제어와 이벤트 처리에 필수적입니다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주요 항목을 살펴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타이머 주변 장치의 일반적인 아키텍처와 동작 모드에서는 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타이머는 </a:t>
            </a:r>
            <a:r>
              <a:rPr lang="ko-KR" altLang="en-US" b="0" i="0" dirty="0" err="1">
                <a:effectLst/>
                <a:latin typeface="fkGroteskNeue"/>
              </a:rPr>
              <a:t>프리스케일러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 레지스터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비교 레지스터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캡처 레지스터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제어 레지스터로 구성되며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비교 모드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캡처 모드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모드 등 다양한 동작 모드를 배우겠습니다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주요 내용 구성은 </a:t>
            </a:r>
            <a:r>
              <a:rPr lang="en-US" altLang="ko-KR" b="0" i="0" dirty="0">
                <a:effectLst/>
                <a:latin typeface="fkGroteskNeue"/>
              </a:rPr>
              <a:t>Timer </a:t>
            </a:r>
            <a:r>
              <a:rPr lang="ko-KR" altLang="en-US" b="0" i="0" dirty="0">
                <a:effectLst/>
                <a:latin typeface="fkGroteskNeue"/>
              </a:rPr>
              <a:t>이해하기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Timer </a:t>
            </a:r>
            <a:r>
              <a:rPr lang="ko-KR" altLang="en-US" b="0" i="0" dirty="0">
                <a:effectLst/>
                <a:latin typeface="fkGroteskNeue"/>
              </a:rPr>
              <a:t>제어 및 </a:t>
            </a:r>
            <a:r>
              <a:rPr lang="ko-KR" altLang="en-US" b="0" i="0" dirty="0" err="1">
                <a:effectLst/>
                <a:latin typeface="fkGroteskNeue"/>
              </a:rPr>
              <a:t>레지스터맵</a:t>
            </a:r>
            <a:r>
              <a:rPr lang="ko-KR" altLang="en-US" b="0" i="0" dirty="0">
                <a:effectLst/>
                <a:latin typeface="fkGroteskNeue"/>
              </a:rPr>
              <a:t> 이해하기 통해 타이머의 동작과 타이머 제어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</a:t>
            </a:r>
            <a:r>
              <a:rPr lang="en-CA" altLang="ko-KR" b="0" i="0" dirty="0">
                <a:effectLst/>
                <a:latin typeface="fkGroteskNeue"/>
              </a:rPr>
              <a:t>PWM</a:t>
            </a:r>
            <a:r>
              <a:rPr lang="ko-KR" altLang="en-US" b="0" i="0" dirty="0">
                <a:effectLst/>
                <a:latin typeface="fkGroteskNeue"/>
              </a:rPr>
              <a:t> 제어 방법에 대해 배우겠습니다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Timer Peripheral </a:t>
            </a:r>
            <a:r>
              <a:rPr lang="ko-KR" altLang="en-US" b="0" i="0" dirty="0">
                <a:effectLst/>
                <a:latin typeface="fkGroteskNeue"/>
              </a:rPr>
              <a:t>시뮬레이션에서는 타이머 주변 장치의 설계 및 시뮬레이션을 통해 시간 측정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생성 및 인터럽트 발생 기능을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Interrupt </a:t>
            </a:r>
            <a:r>
              <a:rPr lang="ko-KR" altLang="en-US" b="0" i="0" dirty="0">
                <a:effectLst/>
                <a:latin typeface="fkGroteskNeue"/>
              </a:rPr>
              <a:t>이해하기 및 시뮬레이션에서는 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Interrupt </a:t>
            </a:r>
            <a:r>
              <a:rPr lang="ko-KR" altLang="en-US" b="0" i="0" dirty="0">
                <a:effectLst/>
                <a:latin typeface="fkGroteskNeue"/>
              </a:rPr>
              <a:t>발생기 이해 하고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en-CA" altLang="ko-KR" b="0" i="0" dirty="0" err="1">
                <a:effectLst/>
                <a:latin typeface="fkGroteskNeue"/>
              </a:rPr>
              <a:t>i</a:t>
            </a:r>
            <a:r>
              <a:rPr lang="en-US" altLang="ko-KR" b="0" i="0" dirty="0" err="1">
                <a:effectLst/>
                <a:latin typeface="fkGroteskNeue"/>
              </a:rPr>
              <a:t>nterrupt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제어구조 및 </a:t>
            </a:r>
            <a:r>
              <a:rPr lang="ko-KR" altLang="en-US" b="0" i="0" dirty="0" err="1">
                <a:effectLst/>
                <a:latin typeface="fkGroteskNeue"/>
              </a:rPr>
              <a:t>레지스터맵</a:t>
            </a:r>
            <a:r>
              <a:rPr lang="ko-KR" altLang="en-US" b="0" i="0" dirty="0">
                <a:effectLst/>
                <a:latin typeface="fkGroteskNeue"/>
              </a:rPr>
              <a:t> 이해를 통해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제어 및 이를 관리하기 위한 </a:t>
            </a:r>
            <a:r>
              <a:rPr lang="ko-KR" altLang="en-US" b="0" i="0" dirty="0" err="1">
                <a:effectLst/>
                <a:latin typeface="fkGroteskNeue"/>
              </a:rPr>
              <a:t>레지스터맵</a:t>
            </a:r>
            <a:r>
              <a:rPr lang="ko-KR" altLang="en-US" b="0" i="0" dirty="0">
                <a:effectLst/>
                <a:latin typeface="fkGroteskNeue"/>
              </a:rPr>
              <a:t> 구조를 이해해야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마지막으로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>
                <a:effectLst/>
                <a:latin typeface="fkGroteskNeue"/>
              </a:rPr>
              <a:t>Interrupt </a:t>
            </a:r>
            <a:r>
              <a:rPr lang="ko-KR" altLang="en-US" b="0" i="0" dirty="0">
                <a:effectLst/>
                <a:latin typeface="fkGroteskNeue"/>
              </a:rPr>
              <a:t>시뮬레이션을 통해 인터럽트 발생 및 처리를 </a:t>
            </a:r>
            <a:r>
              <a:rPr lang="ko-KR" altLang="en-US" b="0" i="0" dirty="0" err="1">
                <a:effectLst/>
                <a:latin typeface="fkGroteskNeue"/>
              </a:rPr>
              <a:t>시뮬레이션하여</a:t>
            </a:r>
            <a:r>
              <a:rPr lang="ko-KR" altLang="en-US" b="0" i="0" dirty="0">
                <a:effectLst/>
                <a:latin typeface="fkGroteskNeue"/>
              </a:rPr>
              <a:t> 시스템의 안정성과 정확성을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216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65CC-1FCE-622B-ACFE-E1DE00EC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C7ECC0-7BE1-26F5-443A-2C74A0358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8494B7-2FC6-C049-9E8C-1E0D1F96D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 테스트 벤치는 </a:t>
            </a:r>
            <a:r>
              <a:rPr lang="en-US" altLang="ko-KR" b="0" i="0" dirty="0">
                <a:effectLst/>
                <a:latin typeface="fkGroteskNeue"/>
              </a:rPr>
              <a:t>PWM</a:t>
            </a:r>
            <a:r>
              <a:rPr lang="ko-KR" altLang="en-US" b="0" i="0" dirty="0">
                <a:effectLst/>
                <a:latin typeface="fkGroteskNeue"/>
              </a:rPr>
              <a:t>의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사이클씩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개의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파형을 관찰할 수 있도록 만들어진 테스트 벤치 코드입니다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각 사이클을 개별적으로 관찰하며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설정하여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동작을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코드 설명 드리겠습니다</a:t>
            </a:r>
            <a:r>
              <a:rPr lang="en-CA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Clk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 값을 증가시키는 기준이 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테스트 벤치에서는 </a:t>
            </a:r>
            <a:r>
              <a:rPr lang="en-US" altLang="ko-KR" b="0" i="0" dirty="0">
                <a:effectLst/>
                <a:latin typeface="fkGroteskNeue"/>
              </a:rPr>
              <a:t>10ns </a:t>
            </a:r>
            <a:r>
              <a:rPr lang="ko-KR" altLang="en-US" b="0" i="0" dirty="0">
                <a:effectLst/>
                <a:latin typeface="fkGroteskNeue"/>
              </a:rPr>
              <a:t>주기의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생성합니다</a:t>
            </a:r>
            <a:endParaRPr lang="en-CA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Reset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리셋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활성화되면 타이머 값과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출력을 초기화합니다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load_value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타이머의 최대 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주기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설정하며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값에 도달하면 타이머가 </a:t>
            </a:r>
            <a:r>
              <a:rPr lang="ko-KR" altLang="en-US" b="0" i="0" dirty="0" err="1">
                <a:effectLst/>
                <a:latin typeface="fkGroteskNeue"/>
              </a:rPr>
              <a:t>리셋됩니다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설정하는 값으로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Logic High </a:t>
            </a:r>
            <a:r>
              <a:rPr lang="ko-KR" altLang="en-US" b="0" i="0" dirty="0">
                <a:effectLst/>
                <a:latin typeface="fkGroteskNeue"/>
              </a:rPr>
              <a:t>상태를 유지하는 시간을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pwm_out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PWM </a:t>
            </a:r>
            <a:r>
              <a:rPr lang="ko-KR" altLang="en-US" b="0" i="0" dirty="0">
                <a:effectLst/>
                <a:latin typeface="fkGroteskNeue"/>
              </a:rPr>
              <a:t>출력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사이클에 따라 </a:t>
            </a:r>
            <a:r>
              <a:rPr lang="en-US" altLang="ko-KR" b="0" i="0" dirty="0">
                <a:effectLst/>
                <a:latin typeface="fkGroteskNeue"/>
              </a:rPr>
              <a:t>Logic High(1)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Logic Low(0)</a:t>
            </a:r>
            <a:r>
              <a:rPr lang="ko-KR" altLang="en-US" b="0" i="0" dirty="0">
                <a:effectLst/>
                <a:latin typeface="fkGroteskNeue"/>
              </a:rPr>
              <a:t>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Timer_value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현재 타이머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증가하며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생성의 기준이 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Timer_PWM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모듈은 입력된 </a:t>
            </a:r>
            <a:r>
              <a:rPr lang="en-US" altLang="ko-KR" b="0" i="0" dirty="0" err="1">
                <a:effectLst/>
                <a:latin typeface="fkGroteskNeue"/>
              </a:rPr>
              <a:t>load_value</a:t>
            </a:r>
            <a:r>
              <a:rPr lang="ko-KR" altLang="en-US" b="0" i="0" dirty="0">
                <a:effectLst/>
                <a:latin typeface="fkGroteskNeue"/>
              </a:rPr>
              <a:t>와 </a:t>
            </a:r>
            <a:r>
              <a:rPr lang="en-US" altLang="ko-KR" b="0" i="0" dirty="0" err="1">
                <a:effectLst/>
                <a:latin typeface="fkGroteskNeue"/>
              </a:rPr>
              <a:t>compare_value</a:t>
            </a:r>
            <a:r>
              <a:rPr lang="ko-KR" altLang="en-US" b="0" i="0" dirty="0">
                <a:effectLst/>
                <a:latin typeface="fkGroteskNeue"/>
              </a:rPr>
              <a:t>를 기반으로 타이머 값을 증가시키며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사이클에 따라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출력을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시퀀스 설명 드리겠습니다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리셋 신호</a:t>
            </a:r>
            <a:r>
              <a:rPr lang="en-US" altLang="ko-KR" b="0" i="0" dirty="0">
                <a:effectLst/>
                <a:latin typeface="fkGroteskNeue"/>
              </a:rPr>
              <a:t>(reset)</a:t>
            </a:r>
            <a:r>
              <a:rPr lang="ko-KR" altLang="en-US" b="0" i="0" dirty="0">
                <a:effectLst/>
                <a:latin typeface="fkGroteskNeue"/>
              </a:rPr>
              <a:t>를 활성화하여 초기 상태로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이후 리셋을 비활성화하고 타이머 값을 증가시키며 테스트를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파형 생성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개의 서로 다른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</a:t>
            </a:r>
            <a:r>
              <a:rPr lang="en-US" altLang="ko-KR" b="0" i="0" dirty="0">
                <a:effectLst/>
                <a:latin typeface="fkGroteskNeue"/>
              </a:rPr>
              <a:t>(50%, 25%, 75%)</a:t>
            </a:r>
            <a:r>
              <a:rPr lang="ko-KR" altLang="en-US" b="0" i="0" dirty="0">
                <a:effectLst/>
                <a:latin typeface="fkGroteskNeue"/>
              </a:rPr>
              <a:t>을 설정하여 각각의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파형을 관찰합니다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각 테스트 케이스에서 </a:t>
            </a:r>
            <a:r>
              <a:rPr lang="en-US" altLang="ko-KR" b="0" i="0" dirty="0">
                <a:effectLst/>
                <a:latin typeface="fkGroteskNeue"/>
              </a:rPr>
              <a:t>repeat </a:t>
            </a:r>
            <a:r>
              <a:rPr lang="ko-KR" altLang="en-US" b="0" i="0" dirty="0">
                <a:effectLst/>
                <a:latin typeface="fkGroteskNeue"/>
              </a:rPr>
              <a:t>블록을 사용하여 한 주기 동안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양성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타이머 값과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출력을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결과 관찰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$display</a:t>
            </a:r>
            <a:r>
              <a:rPr lang="ko-KR" altLang="en-US" b="0" i="0" dirty="0">
                <a:effectLst/>
                <a:latin typeface="fkGroteskNeue"/>
              </a:rPr>
              <a:t>를 사용하여 각 주기의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사이클과 타이머 값</a:t>
            </a:r>
            <a:r>
              <a:rPr lang="en-US" altLang="ko-KR" b="0" i="0" dirty="0">
                <a:effectLst/>
                <a:latin typeface="fkGroteskNeue"/>
              </a:rPr>
              <a:t>, PWM </a:t>
            </a:r>
            <a:r>
              <a:rPr lang="ko-KR" altLang="en-US" b="0" i="0" dirty="0">
                <a:effectLst/>
                <a:latin typeface="fkGroteskNeue"/>
              </a:rPr>
              <a:t>출력 상태를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시뮬레이션 결과를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1441A-B0B0-6FE1-94F0-1821AE77C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8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케이스 </a:t>
            </a:r>
            <a:r>
              <a:rPr lang="en-US" altLang="ko-KR" b="0" i="0" dirty="0">
                <a:effectLst/>
                <a:latin typeface="var(--font-fk-grotesk)"/>
              </a:rPr>
              <a:t>1</a:t>
            </a:r>
            <a:r>
              <a:rPr lang="ko-KR" altLang="en-US" b="0" i="0" dirty="0">
                <a:effectLst/>
                <a:latin typeface="var(--font-fk-grotesk)"/>
              </a:rPr>
              <a:t>에서는</a:t>
            </a:r>
            <a:r>
              <a:rPr lang="en-US" altLang="ko-KR" b="0" i="0" dirty="0">
                <a:effectLst/>
                <a:latin typeface="var(--font-fk-grotesk)"/>
              </a:rPr>
              <a:t> </a:t>
            </a:r>
            <a:r>
              <a:rPr lang="en-CA" b="0" i="0" dirty="0">
                <a:effectLst/>
                <a:latin typeface="var(--font-fk-grotesk)"/>
              </a:rPr>
              <a:t>Duty Cycle = 50%</a:t>
            </a:r>
            <a:r>
              <a:rPr lang="ko-KR" altLang="en-US" b="0" i="0" dirty="0">
                <a:effectLst/>
                <a:latin typeface="var(--font-fk-grotesk)"/>
              </a:rPr>
              <a:t>입니다</a:t>
            </a:r>
            <a:r>
              <a:rPr lang="en-CA" altLang="ko-KR" b="0" i="0" dirty="0">
                <a:effectLst/>
                <a:latin typeface="var(--font-fk-grotesk)"/>
              </a:rPr>
              <a:t>. </a:t>
            </a:r>
            <a:endParaRPr lang="en-CA" b="0" i="0" dirty="0">
              <a:effectLst/>
              <a:latin typeface="var(--font-fk-grotesk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입력값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load_value</a:t>
            </a:r>
            <a:r>
              <a:rPr lang="en-CA" b="0" i="0" dirty="0">
                <a:effectLst/>
                <a:latin typeface="fkGroteskNeue"/>
              </a:rPr>
              <a:t> = 100 (</a:t>
            </a:r>
            <a:r>
              <a:rPr lang="ko-KR" altLang="en-US" b="0" i="0" dirty="0">
                <a:effectLst/>
                <a:latin typeface="fkGroteskNeue"/>
              </a:rPr>
              <a:t>전체 주기 </a:t>
            </a:r>
            <a:r>
              <a:rPr lang="en-US" altLang="ko-KR" b="0" i="0" dirty="0">
                <a:effectLst/>
                <a:latin typeface="fkGroteskNeue"/>
              </a:rPr>
              <a:t>= 100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사이클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compare_value</a:t>
            </a:r>
            <a:r>
              <a:rPr lang="en-CA" b="0" i="0" dirty="0">
                <a:effectLst/>
                <a:latin typeface="fkGroteskNeue"/>
              </a:rPr>
              <a:t> = 50 (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 </a:t>
            </a:r>
            <a:r>
              <a:rPr lang="en-US" altLang="ko-KR" b="0" i="0" dirty="0">
                <a:effectLst/>
                <a:latin typeface="fkGroteskNeue"/>
              </a:rPr>
              <a:t>= 50%)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결과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첫 번째 </a:t>
            </a:r>
            <a:r>
              <a:rPr lang="en-US" altLang="ko-KR" b="0" i="0" dirty="0">
                <a:effectLst/>
                <a:latin typeface="fkGroteskNeue"/>
              </a:rPr>
              <a:t>50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1 (Logic High).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</a:t>
            </a:r>
            <a:r>
              <a:rPr lang="en-US" altLang="ko-KR" b="0" i="0" dirty="0">
                <a:effectLst/>
                <a:latin typeface="fkGroteskNeue"/>
              </a:rPr>
              <a:t>50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0 (Logic Low).</a:t>
            </a:r>
          </a:p>
          <a:p>
            <a:r>
              <a:rPr lang="ko-KR" altLang="en-US" dirty="0"/>
              <a:t>로 출력이 </a:t>
            </a:r>
            <a:r>
              <a:rPr lang="en-CA" altLang="ko-KR" dirty="0"/>
              <a:t>50%</a:t>
            </a:r>
            <a:r>
              <a:rPr lang="ko-KR" altLang="en-US" dirty="0"/>
              <a:t>인 </a:t>
            </a:r>
            <a:r>
              <a:rPr lang="en-CA" altLang="ko-KR" dirty="0" err="1"/>
              <a:t>pwm</a:t>
            </a:r>
            <a:r>
              <a:rPr lang="ko-KR" altLang="en-US" dirty="0"/>
              <a:t>신호가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</a:t>
            </a:r>
            <a:r>
              <a:rPr lang="ko-KR" altLang="en-US" dirty="0" err="1"/>
              <a:t>하실수</a:t>
            </a:r>
            <a:r>
              <a:rPr lang="ko-KR" altLang="en-US" dirty="0"/>
              <a:t> 있습니다</a:t>
            </a:r>
            <a:r>
              <a:rPr lang="en-CA" altLang="ko-KR" dirty="0"/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17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케이스 </a:t>
            </a:r>
            <a:r>
              <a:rPr lang="en-US" altLang="ko-KR" b="0" i="0" dirty="0">
                <a:effectLst/>
                <a:latin typeface="var(--font-fk-grotesk)"/>
              </a:rPr>
              <a:t>2: </a:t>
            </a:r>
            <a:r>
              <a:rPr lang="en-CA" b="0" i="0" dirty="0">
                <a:effectLst/>
                <a:latin typeface="var(--font-fk-grotesk)"/>
              </a:rPr>
              <a:t>Duty Cycle = 25%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입력값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load_value</a:t>
            </a:r>
            <a:r>
              <a:rPr lang="en-CA" b="0" i="0" dirty="0">
                <a:effectLst/>
                <a:latin typeface="fkGroteskNeue"/>
              </a:rPr>
              <a:t> = 100 (</a:t>
            </a:r>
            <a:r>
              <a:rPr lang="ko-KR" altLang="en-US" b="0" i="0" dirty="0">
                <a:effectLst/>
                <a:latin typeface="fkGroteskNeue"/>
              </a:rPr>
              <a:t>전체 주기 </a:t>
            </a:r>
            <a:r>
              <a:rPr lang="en-US" altLang="ko-KR" b="0" i="0" dirty="0">
                <a:effectLst/>
                <a:latin typeface="fkGroteskNeue"/>
              </a:rPr>
              <a:t>= 100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사이클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compare_value</a:t>
            </a:r>
            <a:r>
              <a:rPr lang="en-CA" b="0" i="0" dirty="0">
                <a:effectLst/>
                <a:latin typeface="fkGroteskNeue"/>
              </a:rPr>
              <a:t> = 25 (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 </a:t>
            </a:r>
            <a:r>
              <a:rPr lang="en-US" altLang="ko-KR" b="0" i="0" dirty="0">
                <a:effectLst/>
                <a:latin typeface="fkGroteskNeue"/>
              </a:rPr>
              <a:t>= 25%)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결과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첫 번째 </a:t>
            </a:r>
            <a:r>
              <a:rPr lang="en-US" altLang="ko-KR" b="0" i="0" dirty="0">
                <a:effectLst/>
                <a:latin typeface="fkGroteskNeue"/>
              </a:rPr>
              <a:t>25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1 (Logic High).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</a:t>
            </a:r>
            <a:r>
              <a:rPr lang="en-US" altLang="ko-KR" b="0" i="0" dirty="0">
                <a:effectLst/>
                <a:latin typeface="fkGroteskNeue"/>
              </a:rPr>
              <a:t>75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0 (Logic Low).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 출력이 </a:t>
            </a:r>
            <a:r>
              <a:rPr lang="en-CA" altLang="ko-KR" dirty="0"/>
              <a:t>25%</a:t>
            </a:r>
            <a:r>
              <a:rPr lang="ko-KR" altLang="en-US" dirty="0"/>
              <a:t>인 </a:t>
            </a:r>
            <a:r>
              <a:rPr lang="en-CA" altLang="ko-KR" dirty="0" err="1"/>
              <a:t>pwm</a:t>
            </a:r>
            <a:r>
              <a:rPr lang="ko-KR" altLang="en-US" dirty="0"/>
              <a:t>신호가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</a:t>
            </a:r>
            <a:r>
              <a:rPr lang="ko-KR" altLang="en-US" dirty="0" err="1"/>
              <a:t>하실수</a:t>
            </a:r>
            <a:r>
              <a:rPr lang="ko-KR" altLang="en-US" dirty="0"/>
              <a:t> 있습니다</a:t>
            </a:r>
            <a:r>
              <a:rPr lang="en-CA" altLang="ko-KR" dirty="0"/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7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케이스 </a:t>
            </a:r>
            <a:r>
              <a:rPr lang="en-US" altLang="ko-KR" b="0" i="0" dirty="0">
                <a:effectLst/>
                <a:latin typeface="var(--font-fk-grotesk)"/>
              </a:rPr>
              <a:t>3: </a:t>
            </a:r>
            <a:r>
              <a:rPr lang="en-CA" b="0" i="0" dirty="0">
                <a:effectLst/>
                <a:latin typeface="var(--font-fk-grotesk)"/>
              </a:rPr>
              <a:t>Duty Cycle = 75%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입력값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load_value</a:t>
            </a:r>
            <a:r>
              <a:rPr lang="en-CA" b="0" i="0" dirty="0">
                <a:effectLst/>
                <a:latin typeface="fkGroteskNeue"/>
              </a:rPr>
              <a:t> = 100 (</a:t>
            </a:r>
            <a:r>
              <a:rPr lang="ko-KR" altLang="en-US" b="0" i="0" dirty="0">
                <a:effectLst/>
                <a:latin typeface="fkGroteskNeue"/>
              </a:rPr>
              <a:t>전체 주기 </a:t>
            </a:r>
            <a:r>
              <a:rPr lang="en-US" altLang="ko-KR" b="0" i="0" dirty="0">
                <a:effectLst/>
                <a:latin typeface="fkGroteskNeue"/>
              </a:rPr>
              <a:t>= 100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사이클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b="0" i="0" dirty="0" err="1">
                <a:effectLst/>
                <a:latin typeface="fkGroteskNeue"/>
              </a:rPr>
              <a:t>compare_value</a:t>
            </a:r>
            <a:r>
              <a:rPr lang="en-CA" b="0" i="0" dirty="0">
                <a:effectLst/>
                <a:latin typeface="fkGroteskNeue"/>
              </a:rPr>
              <a:t> = 75 (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 </a:t>
            </a:r>
            <a:r>
              <a:rPr lang="en-US" altLang="ko-KR" b="0" i="0" dirty="0">
                <a:effectLst/>
                <a:latin typeface="fkGroteskNeue"/>
              </a:rPr>
              <a:t>= 75%)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결과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첫 번째 </a:t>
            </a:r>
            <a:r>
              <a:rPr lang="en-US" altLang="ko-KR" b="0" i="0" dirty="0">
                <a:effectLst/>
                <a:latin typeface="fkGroteskNeue"/>
              </a:rPr>
              <a:t>75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1 (Logic High).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</a:t>
            </a:r>
            <a:r>
              <a:rPr lang="en-US" altLang="ko-KR" b="0" i="0" dirty="0">
                <a:effectLst/>
                <a:latin typeface="fkGroteskNeue"/>
              </a:rPr>
              <a:t>25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동안 </a:t>
            </a:r>
            <a:r>
              <a:rPr lang="en-CA" b="0" i="0" dirty="0" err="1">
                <a:effectLst/>
                <a:latin typeface="fkGroteskNeue"/>
              </a:rPr>
              <a:t>pwm_out</a:t>
            </a:r>
            <a:r>
              <a:rPr lang="en-CA" b="0" i="0" dirty="0">
                <a:effectLst/>
                <a:latin typeface="fkGroteskNeue"/>
              </a:rPr>
              <a:t> = 0 (Logic Low).</a:t>
            </a: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로 출력이 </a:t>
            </a:r>
            <a:r>
              <a:rPr lang="en-CA" altLang="ko-KR" dirty="0"/>
              <a:t>75%</a:t>
            </a:r>
            <a:r>
              <a:rPr lang="ko-KR" altLang="en-US" dirty="0"/>
              <a:t>인 </a:t>
            </a:r>
            <a:r>
              <a:rPr lang="en-CA" altLang="ko-KR" dirty="0" err="1"/>
              <a:t>pwm</a:t>
            </a:r>
            <a:r>
              <a:rPr lang="ko-KR" altLang="en-US" dirty="0"/>
              <a:t>신호가 </a:t>
            </a:r>
            <a:r>
              <a:rPr lang="ko-KR" altLang="en-US" dirty="0" err="1"/>
              <a:t>나오는것을</a:t>
            </a:r>
            <a:r>
              <a:rPr lang="ko-KR" altLang="en-US" dirty="0"/>
              <a:t> 확인 하실 수 있습니다</a:t>
            </a:r>
            <a:r>
              <a:rPr lang="en-CA" altLang="ko-KR" dirty="0"/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이 테스트 벤치를 통해 </a:t>
            </a:r>
            <a:r>
              <a:rPr lang="en-US" altLang="ko-KR" b="0" i="0" dirty="0" err="1">
                <a:effectLst/>
                <a:latin typeface="fkGroteskNeue"/>
              </a:rPr>
              <a:t>Timer_PWM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모듈의 동작을 확인할 수 있었습니다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각 테스트 케이스는 서로 다른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사이클을 설정하여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파형을 생성하며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dirty="0"/>
              <a:t>$display</a:t>
            </a:r>
            <a:r>
              <a:rPr lang="ko-KR" altLang="en-US" b="0" i="0" dirty="0">
                <a:effectLst/>
                <a:latin typeface="fkGroteskNeue"/>
              </a:rPr>
              <a:t>를 통해 각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주기마다 타이머 값과 </a:t>
            </a:r>
            <a:r>
              <a:rPr lang="en-US" altLang="ko-KR" b="0" i="0" dirty="0">
                <a:effectLst/>
                <a:latin typeface="fkGroteskNeue"/>
              </a:rPr>
              <a:t>PWM </a:t>
            </a:r>
            <a:r>
              <a:rPr lang="ko-KR" altLang="en-US" b="0" i="0" dirty="0">
                <a:effectLst/>
                <a:latin typeface="fkGroteskNeue"/>
              </a:rPr>
              <a:t>출력 상태를 실시간으로 관찰할 수 있었습니다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그러면 다음 실습으로 넘어 가겠습니다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80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</a:t>
            </a:r>
            <a:r>
              <a:rPr lang="en-CA" altLang="ko-KR" sz="1200" b="0" i="0" dirty="0">
                <a:effectLst/>
                <a:latin typeface="+mn-ea"/>
              </a:rPr>
              <a:t>SoC</a:t>
            </a:r>
            <a:r>
              <a:rPr lang="ko-KR" altLang="en-US" sz="1200" b="0" i="0" dirty="0">
                <a:effectLst/>
                <a:latin typeface="+mn-ea"/>
              </a:rPr>
              <a:t>의 </a:t>
            </a:r>
            <a:r>
              <a:rPr lang="en-CA" altLang="ko-KR" sz="1200" b="0" i="0" dirty="0">
                <a:effectLst/>
                <a:latin typeface="+mn-ea"/>
              </a:rPr>
              <a:t>AHB Timer </a:t>
            </a:r>
            <a:r>
              <a:rPr lang="ko-KR" altLang="en-US" sz="1200" b="0" i="0" dirty="0">
                <a:effectLst/>
                <a:latin typeface="+mn-ea"/>
              </a:rPr>
              <a:t>설정 을 실습해 보겠습니다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r>
              <a:rPr lang="en-US" altLang="ko-KR" sz="1200" b="0" i="0" dirty="0">
                <a:effectLst/>
                <a:latin typeface="+mn-ea"/>
              </a:rPr>
              <a:t>SoC</a:t>
            </a:r>
            <a:r>
              <a:rPr lang="ko-KR" altLang="en-US" sz="1200" b="0" i="0" dirty="0">
                <a:effectLst/>
                <a:latin typeface="+mn-ea"/>
              </a:rPr>
              <a:t>에서의 </a:t>
            </a:r>
            <a:r>
              <a:rPr lang="en-CA" altLang="ko-KR" sz="1200" b="0" i="0" dirty="0">
                <a:effectLst/>
                <a:latin typeface="+mn-ea"/>
              </a:rPr>
              <a:t>AHBTIMER</a:t>
            </a:r>
            <a:r>
              <a:rPr lang="ko-KR" altLang="en-US" sz="1200" b="0" i="0" dirty="0">
                <a:effectLst/>
                <a:latin typeface="+mn-ea"/>
              </a:rPr>
              <a:t>와 </a:t>
            </a:r>
            <a:r>
              <a:rPr lang="en-CA" altLang="ko-KR" sz="1200" b="0" i="0" dirty="0" err="1">
                <a:effectLst/>
                <a:latin typeface="+mn-ea"/>
              </a:rPr>
              <a:t>prescaler</a:t>
            </a:r>
            <a:r>
              <a:rPr lang="ko-KR" altLang="en-US" sz="1200" b="0" i="0" dirty="0">
                <a:effectLst/>
                <a:latin typeface="+mn-ea"/>
              </a:rPr>
              <a:t>를 설계를 완성 하십시오</a:t>
            </a:r>
            <a:endParaRPr lang="en-CA" altLang="ko-KR" sz="1200" b="0" i="0" dirty="0">
              <a:effectLst/>
              <a:latin typeface="+mn-ea"/>
            </a:endParaRPr>
          </a:p>
          <a:p>
            <a:r>
              <a:rPr lang="ko-KR" altLang="en-US" dirty="0">
                <a:latin typeface="+mn-ea"/>
              </a:rPr>
              <a:t>다음장을 참조 하십시오</a:t>
            </a:r>
            <a:endParaRPr lang="en-CA" altLang="ko-KR" dirty="0">
              <a:latin typeface="+mn-ea"/>
            </a:endParaRPr>
          </a:p>
          <a:p>
            <a:r>
              <a:rPr lang="en-CA" altLang="ko-KR" sz="1200" b="0" i="0" dirty="0">
                <a:effectLst/>
                <a:latin typeface="+mn-ea"/>
              </a:rPr>
              <a:t>Code</a:t>
            </a:r>
            <a:r>
              <a:rPr lang="ko-KR" altLang="en-US" sz="1200" b="0" i="0" dirty="0">
                <a:effectLst/>
                <a:latin typeface="+mn-ea"/>
              </a:rPr>
              <a:t>를 완성 후 실행 방법은 다음과 같습니다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</a:p>
          <a:p>
            <a:r>
              <a:rPr lang="en-CA" dirty="0" err="1"/>
              <a:t>Prescaler.v</a:t>
            </a:r>
            <a:endParaRPr lang="en-CA" dirty="0"/>
          </a:p>
          <a:p>
            <a:r>
              <a:rPr lang="en-CA" dirty="0" err="1"/>
              <a:t>AHBTIMER.v</a:t>
            </a:r>
            <a:endParaRPr lang="en-CA" dirty="0"/>
          </a:p>
          <a:p>
            <a:r>
              <a:rPr lang="en-CA" dirty="0" err="1"/>
              <a:t>tb_AHBTIMER.v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71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AHBTIMER.v</a:t>
            </a:r>
            <a:r>
              <a:rPr lang="en-CA" dirty="0"/>
              <a:t> </a:t>
            </a:r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0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prescaler.v</a:t>
            </a:r>
            <a:r>
              <a:rPr lang="en-CA" dirty="0"/>
              <a:t> </a:t>
            </a:r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613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DE8BA-E31E-2CB4-33FD-9CC23F9A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59E988-82B7-32BD-ED1D-E68CE7E9E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CC43B0-12AE-75C5-DFC8-6BDB3225A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r>
              <a:rPr lang="en-CA" dirty="0"/>
              <a:t>.</a:t>
            </a:r>
          </a:p>
          <a:p>
            <a:r>
              <a:rPr lang="ko-KR" altLang="en-US" dirty="0"/>
              <a:t>시뮬레이션 결과를 확인 하겠습니다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AD706-D836-D1FB-DA4C-B44505486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532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AHB_TIMER </a:t>
            </a:r>
            <a:r>
              <a:rPr lang="ko-KR" altLang="en-US" dirty="0"/>
              <a:t>설정 시뮬레이션 결과를 확인 하겠습니다</a:t>
            </a:r>
            <a:r>
              <a:rPr lang="en-CA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시뮬레이션은 먼저 </a:t>
            </a:r>
            <a:r>
              <a:rPr lang="en-CA" altLang="ko-KR" dirty="0"/>
              <a:t>AHB_TIMER </a:t>
            </a:r>
            <a:r>
              <a:rPr lang="ko-KR" altLang="en-US" dirty="0"/>
              <a:t>설정 시뮬레이션 시나리오는 </a:t>
            </a:r>
            <a:r>
              <a:rPr lang="en-CA" altLang="ko-KR" dirty="0"/>
              <a:t>20</a:t>
            </a:r>
            <a:r>
              <a:rPr lang="ko-KR" altLang="en-US" dirty="0"/>
              <a:t>나노에서 </a:t>
            </a:r>
            <a:r>
              <a:rPr lang="en-CA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AHB_WRITE </a:t>
            </a:r>
            <a:r>
              <a:rPr lang="ko-KR" altLang="en-US" b="0" i="0" dirty="0">
                <a:effectLst/>
                <a:latin typeface="fkGroteskNeue"/>
              </a:rPr>
              <a:t>태스크를 사용하여 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쓰기 작업을 수행 합니다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이를 통해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로드값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설정을 확인 할 수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LDADDR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로드값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설정합니다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그리고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나노 뒤에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제어 레지스터 설정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Enable, Free-running mode)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CTLADDR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제어 값 설정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설정합니다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나노시간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동안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동작 관찰합니다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타이머가 카운트 다운하는 동안 대기합니다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타이머의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카운트값이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되면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timer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활성화 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마지막으로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값 읽기를 수행 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AHB_READ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태스크를 사용하여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32'h00000004,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 현재 값 읽기를 수행합니다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각각의 세부사항에 대해 다음장에서 좀더 자세히 보도록 하겠습니다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A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426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초기 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로드값</a:t>
            </a:r>
            <a:r>
              <a:rPr lang="ko-KR" altLang="en-US" b="0" i="0" dirty="0">
                <a:effectLst/>
                <a:latin typeface="fkGroteskNeue"/>
              </a:rPr>
              <a:t> 설정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초기값으로 </a:t>
            </a:r>
            <a:r>
              <a:rPr lang="en-US" altLang="ko-KR" b="0" i="0" dirty="0">
                <a:effectLst/>
                <a:latin typeface="fkGroteskNeue"/>
              </a:rPr>
              <a:t>100</a:t>
            </a:r>
            <a:r>
              <a:rPr lang="ko-KR" altLang="en-US" b="0" i="0" dirty="0">
                <a:effectLst/>
                <a:latin typeface="fkGroteskNeue"/>
              </a:rPr>
              <a:t>이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카운트다운 동작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타이머가 </a:t>
            </a:r>
            <a:r>
              <a:rPr lang="ko-KR" altLang="en-US" b="0" i="0" dirty="0" err="1">
                <a:effectLst/>
                <a:latin typeface="fkGroteskNeue"/>
              </a:rPr>
              <a:t>카운트다운하며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값이 감소합니다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카운트 값을 확인하기 위해 다음장에서 내부 </a:t>
            </a:r>
            <a:r>
              <a:rPr lang="en-CA" altLang="ko-KR" b="0" i="0" dirty="0">
                <a:effectLst/>
                <a:latin typeface="fkGroteskNeue"/>
              </a:rPr>
              <a:t>value</a:t>
            </a:r>
            <a:r>
              <a:rPr lang="ko-KR" altLang="en-US" b="0" i="0" dirty="0">
                <a:effectLst/>
                <a:latin typeface="fkGroteskNeue"/>
              </a:rPr>
              <a:t>를 </a:t>
            </a:r>
            <a:r>
              <a:rPr lang="en-CA" altLang="ko-KR" b="0" i="0" dirty="0">
                <a:effectLst/>
                <a:latin typeface="fkGroteskNeue"/>
              </a:rPr>
              <a:t>waveform</a:t>
            </a:r>
            <a:r>
              <a:rPr lang="ko-KR" altLang="en-US" b="0" i="0" dirty="0">
                <a:effectLst/>
                <a:latin typeface="fkGroteskNeue"/>
              </a:rPr>
              <a:t>으로 추가하여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다음장을 따라 주십시오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72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장에서는 타이머와 </a:t>
            </a:r>
            <a:r>
              <a:rPr lang="en-CA" altLang="ko-KR" dirty="0"/>
              <a:t>PWM</a:t>
            </a:r>
            <a:r>
              <a:rPr lang="ko-KR" altLang="en-US" dirty="0"/>
              <a:t>에 대해 공부해 보겠습니다</a:t>
            </a:r>
            <a:r>
              <a:rPr lang="en-CA" altLang="ko-KR" dirty="0"/>
              <a:t>. 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973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Interrupt</a:t>
            </a:r>
            <a:r>
              <a:rPr lang="ko-KR" altLang="en-US" dirty="0"/>
              <a:t>를 확인하기 위해 </a:t>
            </a:r>
            <a:r>
              <a:rPr lang="en-CA" altLang="ko-KR" dirty="0" err="1"/>
              <a:t>AHBtimer</a:t>
            </a:r>
            <a:r>
              <a:rPr lang="en-CA" altLang="ko-KR" dirty="0"/>
              <a:t> </a:t>
            </a:r>
            <a:r>
              <a:rPr lang="ko-KR" altLang="en-US" dirty="0"/>
              <a:t>모듈로 </a:t>
            </a:r>
            <a:r>
              <a:rPr lang="en-CA" altLang="ko-KR" dirty="0"/>
              <a:t>value</a:t>
            </a:r>
            <a:r>
              <a:rPr lang="ko-KR" altLang="en-US" dirty="0"/>
              <a:t>값 </a:t>
            </a:r>
            <a:r>
              <a:rPr lang="en-CA" altLang="ko-KR" dirty="0"/>
              <a:t>waveform</a:t>
            </a:r>
            <a:r>
              <a:rPr lang="ko-KR" altLang="en-US" dirty="0"/>
              <a:t> 보기 위해 인자 추가해주세요</a:t>
            </a:r>
            <a:endParaRPr lang="en-CA" altLang="ko-KR" dirty="0"/>
          </a:p>
          <a:p>
            <a:r>
              <a:rPr lang="ko-KR" altLang="en-US" dirty="0"/>
              <a:t>그리고 </a:t>
            </a:r>
            <a:r>
              <a:rPr lang="en-CA" altLang="ko-KR" dirty="0"/>
              <a:t>waveform</a:t>
            </a:r>
            <a:r>
              <a:rPr lang="ko-KR" altLang="en-US" dirty="0"/>
              <a:t>에서 다시 실행해주세요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9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1100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나노시간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정도에서 </a:t>
            </a:r>
            <a:r>
              <a:rPr lang="en-CA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가 활성화 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되신것을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보실수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있습니다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타이머의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카운트값이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되면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timer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활성화 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01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value == 32'h0000_0000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CA" altLang="ko-KR" b="0" i="0" dirty="0">
                <a:effectLst/>
                <a:latin typeface="fkGroteskNeue"/>
              </a:rPr>
              <a:t> value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ko-KR" altLang="en-US" b="0" i="0" dirty="0" err="1">
                <a:effectLst/>
                <a:latin typeface="fkGroteskNeue"/>
              </a:rPr>
              <a:t>되었을때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 err="1">
                <a:effectLst/>
                <a:latin typeface="fkGroteskNeue"/>
              </a:rPr>
              <a:t>irq</a:t>
            </a:r>
            <a:r>
              <a:rPr lang="ko-KR" altLang="en-US" b="0" i="0" dirty="0">
                <a:effectLst/>
                <a:latin typeface="fkGroteskNeue"/>
              </a:rPr>
              <a:t>가 활성화되는지 되는 것을 확인 할 수 있었습니다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결과를 확인해 보십시오</a:t>
            </a:r>
            <a:endParaRPr lang="en-CA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fkGroteskNeue"/>
            </a:endParaRPr>
          </a:p>
          <a:p>
            <a:pPr>
              <a:lnSpc>
                <a:spcPts val="1425"/>
              </a:lnSpc>
              <a:buNone/>
            </a:pPr>
            <a:endParaRPr lang="en-CA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428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마지막으로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값 읽기를 수행 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AHB_READ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태스크를 사용하여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VALADDR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32'h00000004,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 현재 값 읽기를 수행하여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카운트 값인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ffff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fff7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동일함을 확인 할 수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en-CA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결론적으로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타이머의 설정과 </a:t>
            </a:r>
            <a:r>
              <a:rPr lang="en-CA" altLang="ko-KR" b="0" i="0" dirty="0">
                <a:effectLst/>
                <a:latin typeface="fkGroteskNeue"/>
              </a:rPr>
              <a:t>timer interrupt </a:t>
            </a:r>
            <a:r>
              <a:rPr lang="ko-KR" altLang="en-US" b="0" i="0" dirty="0">
                <a:effectLst/>
                <a:latin typeface="fkGroteskNeue"/>
              </a:rPr>
              <a:t>출력이 잘 </a:t>
            </a:r>
            <a:r>
              <a:rPr lang="ko-KR" altLang="en-US" b="0" i="0" dirty="0" err="1">
                <a:effectLst/>
                <a:latin typeface="fkGroteskNeue"/>
              </a:rPr>
              <a:t>되는것을</a:t>
            </a:r>
            <a:r>
              <a:rPr lang="ko-KR" altLang="en-US" b="0" i="0" dirty="0">
                <a:effectLst/>
                <a:latin typeface="fkGroteskNeue"/>
              </a:rPr>
              <a:t> 확인 </a:t>
            </a:r>
            <a:r>
              <a:rPr lang="ko-KR" altLang="en-US" b="0" i="0" dirty="0" err="1">
                <a:effectLst/>
                <a:latin typeface="fkGroteskNeue"/>
              </a:rPr>
              <a:t>할수</a:t>
            </a:r>
            <a:r>
              <a:rPr lang="ko-KR" altLang="en-US" b="0" i="0" dirty="0">
                <a:effectLst/>
                <a:latin typeface="fkGroteskNeue"/>
              </a:rPr>
              <a:t> 있었습니다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인터럽트에 대해서는 다음장에서 계속 진행하도록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출력 결과를 확인하십시오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8172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장에서는 인터럽트에 대해 공부해 보겠습니다</a:t>
            </a:r>
            <a:r>
              <a:rPr lang="en-CA" altLang="ko-KR" dirty="0"/>
              <a:t>. 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706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강의가 끝날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여러분은 다음을 할 수 있어야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다양한 인터럽트 유형과 그 기능을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프로세서가 인터럽트와 예외를 처리하는 단계들을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인터럽트와 예외의 차이점을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Nested Vectored Interrupt Controller(NVIC)</a:t>
            </a:r>
            <a:r>
              <a:rPr lang="ko-KR" altLang="en-US" b="0" i="0" dirty="0">
                <a:effectLst/>
                <a:latin typeface="fkGroteskNeue"/>
              </a:rPr>
              <a:t>의 기능을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타이머</a:t>
            </a:r>
            <a:r>
              <a:rPr lang="en-US" altLang="ko-KR" b="0" i="0" dirty="0">
                <a:effectLst/>
                <a:latin typeface="fkGroteskNeue"/>
              </a:rPr>
              <a:t>, UART </a:t>
            </a:r>
            <a:r>
              <a:rPr lang="ko-KR" altLang="en-US" b="0" i="0" dirty="0">
                <a:effectLst/>
                <a:latin typeface="fkGroteskNeue"/>
              </a:rPr>
              <a:t>등의 인터럽트 구현 방식을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인터럽트 메커니즘 프로세스를 개략적으로 설명하고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타이머 주변 장치의 인터럽트 구현 방식을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이 모듈에서는 타이머와 각종 </a:t>
            </a:r>
            <a:r>
              <a:rPr lang="en-CA" altLang="ko-KR" b="0" i="0" dirty="0">
                <a:effectLst/>
                <a:latin typeface="fkGroteskNeue"/>
              </a:rPr>
              <a:t>peripheral</a:t>
            </a:r>
            <a:r>
              <a:rPr lang="ko-KR" altLang="en-US" b="0" i="0" dirty="0">
                <a:effectLst/>
                <a:latin typeface="fkGroteskNeue"/>
              </a:rPr>
              <a:t>에서 발생하는 인터럽트에 응답하는 인터럽트 메커니즘을 설계하고 구현하는 방법을 배웁니다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245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두 가지 기본적인 처리 구조인 </a:t>
            </a:r>
            <a:r>
              <a:rPr lang="ko-KR" altLang="en-US" b="0" i="0" dirty="0" err="1">
                <a:effectLst/>
                <a:latin typeface="fkGroteskNeue"/>
              </a:rPr>
              <a:t>폴링</a:t>
            </a:r>
            <a:r>
              <a:rPr lang="en-US" altLang="ko-KR" b="0" i="0" dirty="0">
                <a:effectLst/>
                <a:latin typeface="fkGroteskNeue"/>
              </a:rPr>
              <a:t>(polling)</a:t>
            </a:r>
            <a:r>
              <a:rPr lang="ko-KR" altLang="en-US" b="0" i="0" dirty="0">
                <a:effectLst/>
                <a:latin typeface="fkGroteskNeue"/>
              </a:rPr>
              <a:t>과 인터럽트</a:t>
            </a:r>
            <a:r>
              <a:rPr lang="en-US" altLang="ko-KR" b="0" i="0" dirty="0">
                <a:effectLst/>
                <a:latin typeface="fkGroteskNeue"/>
              </a:rPr>
              <a:t>(interrupt)</a:t>
            </a:r>
            <a:r>
              <a:rPr lang="ko-KR" altLang="en-US" b="0" i="0" dirty="0">
                <a:effectLst/>
                <a:latin typeface="fkGroteskNeue"/>
              </a:rPr>
              <a:t>를 고려해봅시다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폴링에서는 </a:t>
            </a:r>
            <a:r>
              <a:rPr lang="en-US" altLang="ko-KR" b="0" i="0" dirty="0">
                <a:effectLst/>
                <a:latin typeface="fkGroteskNeue"/>
              </a:rPr>
              <a:t>I/O </a:t>
            </a:r>
            <a:r>
              <a:rPr lang="ko-KR" altLang="en-US" b="0" i="0" dirty="0">
                <a:effectLst/>
                <a:latin typeface="fkGroteskNeue"/>
              </a:rPr>
              <a:t>작업이 필요할 때 프로그램 실행이 중단됩니다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이후 프로세서는 </a:t>
            </a:r>
            <a:r>
              <a:rPr lang="en-US" altLang="ko-KR" b="0" i="0" dirty="0">
                <a:effectLst/>
                <a:latin typeface="fkGroteskNeue"/>
              </a:rPr>
              <a:t>I/O</a:t>
            </a:r>
            <a:r>
              <a:rPr lang="ko-KR" altLang="en-US" b="0" i="0" dirty="0">
                <a:effectLst/>
                <a:latin typeface="fkGroteskNeue"/>
              </a:rPr>
              <a:t>가 준비될 때까지 상태를 계속 확인합니다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접근 방식은 많은 </a:t>
            </a:r>
            <a:r>
              <a:rPr lang="en-US" altLang="ko-KR" b="0" i="0" dirty="0">
                <a:effectLst/>
                <a:latin typeface="fkGroteskNeue"/>
              </a:rPr>
              <a:t>CPU </a:t>
            </a:r>
            <a:r>
              <a:rPr lang="ko-KR" altLang="en-US" b="0" i="0" dirty="0">
                <a:effectLst/>
                <a:latin typeface="fkGroteskNeue"/>
              </a:rPr>
              <a:t>시간을 낭비합니다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매초 증가하는 숫자를 표시하기 위해 이 처리 구조를 사용한다면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소프트웨어는 하드웨어 타이머의 값을 반복적으로 확인하여 특정 값에 도달했는지 체크해야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처리 방식은 복잡한 애플리케이션에는 적합하지 않습니다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많은 활동을 빠르게 응답할 수 있는 시스템을 구축하기 어렵기 때문이며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응답 시간이 다른 모든 처리에 의존하기 때문입니다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인터럽트에서는 제어 중인 하드웨어 장치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UART </a:t>
            </a:r>
            <a:r>
              <a:rPr lang="ko-KR" altLang="en-US" b="0" i="0" dirty="0">
                <a:effectLst/>
                <a:latin typeface="fkGroteskNeue"/>
              </a:rPr>
              <a:t>주변 장치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서비스가 필요할 때마다 하드웨어 인터럽트를 발생시킵니다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 시점에서 프로세서는 인터럽트 서비스 루틴</a:t>
            </a:r>
            <a:r>
              <a:rPr lang="en-US" altLang="ko-KR" b="0" i="0" dirty="0">
                <a:effectLst/>
                <a:latin typeface="fkGroteskNeue"/>
              </a:rPr>
              <a:t>(ISR)</a:t>
            </a:r>
            <a:r>
              <a:rPr lang="ko-KR" altLang="en-US" b="0" i="0" dirty="0">
                <a:effectLst/>
                <a:latin typeface="fkGroteskNeue"/>
              </a:rPr>
              <a:t>을 실행할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매초 증가하는 숫자를 표시하기 위해 이 처리 구조를 사용한다면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 주변 장치를 매초 인터럽트를 생성하도록 구성하고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프로세서는 이에 응답하여 특정 코드</a:t>
            </a:r>
            <a:r>
              <a:rPr lang="en-US" altLang="ko-KR" b="0" i="0" dirty="0">
                <a:effectLst/>
                <a:latin typeface="fkGroteskNeue"/>
              </a:rPr>
              <a:t>(ISR)</a:t>
            </a:r>
            <a:r>
              <a:rPr lang="ko-KR" altLang="en-US" b="0" i="0" dirty="0">
                <a:effectLst/>
                <a:latin typeface="fkGroteskNeue"/>
              </a:rPr>
              <a:t>를 실행하여 모니터나 다른 디스플레이 장치에 숫자를 표시할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인터럽트 기반 접근 방식은 코드가 필요한 경우에만 실행되므로 더 효율적입니다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ISR </a:t>
            </a:r>
            <a:r>
              <a:rPr lang="ko-KR" altLang="en-US" b="0" i="0" dirty="0">
                <a:effectLst/>
                <a:latin typeface="fkGroteskNeue"/>
              </a:rPr>
              <a:t>응답 시간이 대부분의 다른 처리에 의존하지 않기 때문에 빠릅니다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이와 더불어 코드 모듈을 독립적으로 개발할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접근 방식은 특히 저전력 애플리케이션에서 유용합니다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프로세서가 처리가 필요하지 않을 때 슬립 모드로 진입할 수 있기 때문입니다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127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인터럽트 기반 처리 환경에서는 두 가지 유형의 인터럽트 이벤트를 구분할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내부 또는 외부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두 경우 모두 프로그램 흐름이 현재 프로그램 스레드를 종료하고 해당 이벤트와 관련된 코드를 실행하게 만듭니다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외부 이벤트는 예외 </a:t>
            </a:r>
            <a:r>
              <a:rPr lang="ko-KR" altLang="en-US" b="0" i="0" dirty="0" err="1">
                <a:effectLst/>
                <a:latin typeface="fkGroteskNeue"/>
              </a:rPr>
              <a:t>핸들러</a:t>
            </a:r>
            <a:r>
              <a:rPr lang="en-US" altLang="ko-KR" b="0" i="0" dirty="0">
                <a:effectLst/>
                <a:latin typeface="fkGroteskNeue"/>
              </a:rPr>
              <a:t>(Exception Handler)</a:t>
            </a:r>
            <a:r>
              <a:rPr lang="ko-KR" altLang="en-US" b="0" i="0" dirty="0">
                <a:effectLst/>
                <a:latin typeface="fkGroteskNeue"/>
              </a:rPr>
              <a:t>라고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프로세서가 예외 </a:t>
            </a:r>
            <a:r>
              <a:rPr lang="ko-KR" altLang="en-US" b="0" i="0" dirty="0" err="1">
                <a:effectLst/>
                <a:latin typeface="fkGroteskNeue"/>
              </a:rPr>
              <a:t>핸들러</a:t>
            </a:r>
            <a:r>
              <a:rPr lang="ko-KR" altLang="en-US" b="0" i="0" dirty="0">
                <a:effectLst/>
                <a:latin typeface="fkGroteskNeue"/>
              </a:rPr>
              <a:t> 실행을 완료하면 중단된 프로그램으로 돌아가 원래 작업을 재개합니다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인터럽트 이벤트가 발생할 경우 중단된 프로그램의 상태를 기록해야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그런 다음 예외 </a:t>
            </a:r>
            <a:r>
              <a:rPr lang="ko-KR" altLang="en-US" b="0" i="0" dirty="0" err="1">
                <a:effectLst/>
                <a:latin typeface="fkGroteskNeue"/>
              </a:rPr>
              <a:t>핸들러가</a:t>
            </a:r>
            <a:r>
              <a:rPr lang="ko-KR" altLang="en-US" b="0" i="0" dirty="0">
                <a:effectLst/>
                <a:latin typeface="fkGroteskNeue"/>
              </a:rPr>
              <a:t> 작업을 완료한 후 이 정보를 복원합니다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프로세서가 원래 작업을 올바르게 재개할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3324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인터럽트는 </a:t>
            </a:r>
            <a:r>
              <a:rPr lang="ko-KR" altLang="en-US" b="0" i="0" dirty="0" err="1">
                <a:effectLst/>
                <a:latin typeface="fkGroteskNeue"/>
              </a:rPr>
              <a:t>온칩</a:t>
            </a:r>
            <a:r>
              <a:rPr lang="ko-KR" altLang="en-US" b="0" i="0" dirty="0">
                <a:effectLst/>
                <a:latin typeface="fkGroteskNeue"/>
              </a:rPr>
              <a:t> 주변 장치나 소프트웨어를 사용하여 생성될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대부분의 현대 프로세서는 예외와 인터럽트를 모두 지원합니다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인터럽트가 발생했을 때 실행되는 소프트웨어 코드는 인터럽트 </a:t>
            </a:r>
            <a:r>
              <a:rPr lang="ko-KR" altLang="en-US" b="0" i="0" dirty="0" err="1">
                <a:effectLst/>
                <a:latin typeface="fkGroteskNeue"/>
              </a:rPr>
              <a:t>핸들러</a:t>
            </a:r>
            <a:r>
              <a:rPr lang="ko-KR" altLang="en-US" b="0" i="0" dirty="0">
                <a:effectLst/>
                <a:latin typeface="fkGroteskNeue"/>
              </a:rPr>
              <a:t> 또는 인터럽트 서비스 루틴</a:t>
            </a:r>
            <a:r>
              <a:rPr lang="en-US" altLang="ko-KR" b="0" i="0" dirty="0">
                <a:effectLst/>
                <a:latin typeface="fkGroteskNeue"/>
              </a:rPr>
              <a:t>(ISR)</a:t>
            </a:r>
            <a:r>
              <a:rPr lang="ko-KR" altLang="en-US" b="0" i="0" dirty="0">
                <a:effectLst/>
                <a:latin typeface="fkGroteskNeue"/>
              </a:rPr>
              <a:t>이라고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예외 </a:t>
            </a:r>
            <a:r>
              <a:rPr lang="ko-KR" altLang="en-US" b="0" i="0" dirty="0" err="1">
                <a:effectLst/>
                <a:latin typeface="fkGroteskNeue"/>
              </a:rPr>
              <a:t>핸들러와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ISR</a:t>
            </a:r>
            <a:r>
              <a:rPr lang="ko-KR" altLang="en-US" b="0" i="0" dirty="0">
                <a:effectLst/>
                <a:latin typeface="fkGroteskNeue"/>
              </a:rPr>
              <a:t>은 일반적으로 </a:t>
            </a:r>
            <a:r>
              <a:rPr lang="ko-KR" altLang="en-US" b="0" i="0" dirty="0" err="1">
                <a:effectLst/>
                <a:latin typeface="fkGroteskNeue"/>
              </a:rPr>
              <a:t>컴파일된</a:t>
            </a:r>
            <a:r>
              <a:rPr lang="ko-KR" altLang="en-US" b="0" i="0" dirty="0">
                <a:effectLst/>
                <a:latin typeface="fkGroteskNeue"/>
              </a:rPr>
              <a:t> 프로그램 이미지의 프로그램 코드 일부로 포함됩니다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388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예외는 서로 다른 우선순위 수준으로 나눌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낮은 우선순위의 예외 </a:t>
            </a:r>
            <a:r>
              <a:rPr lang="ko-KR" altLang="en-US" b="0" i="0" dirty="0" err="1">
                <a:effectLst/>
                <a:latin typeface="fkGroteskNeue"/>
              </a:rPr>
              <a:t>핸들러가</a:t>
            </a:r>
            <a:r>
              <a:rPr lang="ko-KR" altLang="en-US" b="0" i="0" dirty="0">
                <a:effectLst/>
                <a:latin typeface="fkGroteskNeue"/>
              </a:rPr>
              <a:t> 실행 중일 때 더 높은 우선순위의 예외가 발생하고 처리될 수 있음을 의미합니다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일반적으로 **중첩 예외</a:t>
            </a:r>
            <a:r>
              <a:rPr lang="en-US" altLang="ko-KR" b="0" i="0" dirty="0">
                <a:effectLst/>
                <a:latin typeface="fkGroteskNeue"/>
              </a:rPr>
              <a:t>(nested exception)**</a:t>
            </a:r>
            <a:r>
              <a:rPr lang="ko-KR" altLang="en-US" b="0" i="0" dirty="0">
                <a:effectLst/>
                <a:latin typeface="fkGroteskNeue"/>
              </a:rPr>
              <a:t>라고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아래 그림에서 확인할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예외의 우선순위 수준은 조작 가능하거나 고정된 값일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 일부 예외는 소프트웨어에 의해 비활성화하거나 활성화할 수도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5393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Armv6-M </a:t>
            </a:r>
            <a:r>
              <a:rPr lang="ko-KR" altLang="en-US" b="0" i="0" dirty="0">
                <a:effectLst/>
                <a:latin typeface="fkGroteskNeue"/>
              </a:rPr>
              <a:t>아키텍처를 기반으로 한 </a:t>
            </a:r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프로세서는 최대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개의 인터럽트 요청</a:t>
            </a:r>
            <a:r>
              <a:rPr lang="en-US" altLang="ko-KR" b="0" i="0" dirty="0">
                <a:effectLst/>
                <a:latin typeface="fkGroteskNeue"/>
              </a:rPr>
              <a:t>(IRQ) </a:t>
            </a:r>
            <a:r>
              <a:rPr lang="ko-KR" altLang="en-US" b="0" i="0" dirty="0">
                <a:effectLst/>
                <a:latin typeface="fkGroteskNeue"/>
              </a:rPr>
              <a:t>입력과 비마스크 인터럽트</a:t>
            </a:r>
            <a:r>
              <a:rPr lang="en-US" altLang="ko-KR" b="0" i="0" dirty="0">
                <a:effectLst/>
                <a:latin typeface="fkGroteskNeue"/>
              </a:rPr>
              <a:t>(NMI) </a:t>
            </a:r>
            <a:r>
              <a:rPr lang="ko-KR" altLang="en-US" b="0" i="0" dirty="0">
                <a:effectLst/>
                <a:latin typeface="fkGroteskNeue"/>
              </a:rPr>
              <a:t>입력을 지원하는 내장 인터럽트 컨트롤러를 포함하고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아래 그림에 나타나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IRQ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NMI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마이크로컨트롤러</a:t>
            </a:r>
            <a:r>
              <a:rPr lang="ko-KR" altLang="en-US" b="0" i="0" dirty="0">
                <a:effectLst/>
                <a:latin typeface="fkGroteskNeue"/>
              </a:rPr>
              <a:t> 설계가 이를 지원하는 경우 </a:t>
            </a:r>
            <a:r>
              <a:rPr lang="ko-KR" altLang="en-US" b="0" i="0" dirty="0" err="1">
                <a:effectLst/>
                <a:latin typeface="fkGroteskNeue"/>
              </a:rPr>
              <a:t>온칩</a:t>
            </a:r>
            <a:r>
              <a:rPr lang="ko-KR" altLang="en-US" b="0" i="0" dirty="0">
                <a:effectLst/>
                <a:latin typeface="fkGroteskNeue"/>
              </a:rPr>
              <a:t> 주변 장치나 외부 소스에서 생성될 수 있습니다</a:t>
            </a:r>
            <a:r>
              <a:rPr lang="en-US" altLang="ko-KR" b="0" i="0" dirty="0">
                <a:effectLst/>
                <a:latin typeface="fkGroteskNeue"/>
              </a:rPr>
              <a:t>. **</a:t>
            </a:r>
            <a:r>
              <a:rPr lang="ko-KR" altLang="en-US" b="0" i="0" dirty="0">
                <a:effectLst/>
                <a:latin typeface="fkGroteskNeue"/>
              </a:rPr>
              <a:t>중첩 벡터 인터럽트 컨트롤러</a:t>
            </a:r>
            <a:r>
              <a:rPr lang="en-US" altLang="ko-KR" b="0" i="0" dirty="0">
                <a:effectLst/>
                <a:latin typeface="fkGroteskNeue"/>
              </a:rPr>
              <a:t>(NVIC)**</a:t>
            </a:r>
            <a:r>
              <a:rPr lang="ko-KR" altLang="en-US" b="0" i="0" dirty="0">
                <a:effectLst/>
                <a:latin typeface="fkGroteskNeue"/>
              </a:rPr>
              <a:t>는 인터럽트 요청 간의 우선순위와 현재 우선순위 수준을 비교하여 중첩된 인터럽트를 자동으로 처리할 수 있도록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인터럽트가 승인되면 </a:t>
            </a: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블록은 프로세서와 통신하여 프로세서가 올바른 인터럽트 </a:t>
            </a:r>
            <a:r>
              <a:rPr lang="ko-KR" altLang="en-US" b="0" i="0" dirty="0" err="1">
                <a:effectLst/>
                <a:latin typeface="fkGroteskNeue"/>
              </a:rPr>
              <a:t>핸들러를</a:t>
            </a:r>
            <a:r>
              <a:rPr lang="ko-KR" altLang="en-US" b="0" i="0" dirty="0">
                <a:effectLst/>
                <a:latin typeface="fkGroteskNeue"/>
              </a:rPr>
              <a:t> 실행할 수 있도록 합니다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블록은 최대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개의 인터럽트 요청 신호와 하나의 </a:t>
            </a:r>
            <a:r>
              <a:rPr lang="en-US" altLang="ko-KR" b="0" i="0" dirty="0">
                <a:effectLst/>
                <a:latin typeface="fkGroteskNeue"/>
              </a:rPr>
              <a:t>NMI </a:t>
            </a:r>
            <a:r>
              <a:rPr lang="ko-KR" altLang="en-US" b="0" i="0" dirty="0">
                <a:effectLst/>
                <a:latin typeface="fkGroteskNeue"/>
              </a:rPr>
              <a:t>입력을 수용할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5596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프로세서는 내부 예외 배열을 지원하며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예외는 고유한 예외 번호를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프로세서 내부에서 생성된 예외는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번부터 </a:t>
            </a:r>
            <a:r>
              <a:rPr lang="en-US" altLang="ko-KR" b="0" i="0" dirty="0">
                <a:effectLst/>
                <a:latin typeface="fkGroteskNeue"/>
              </a:rPr>
              <a:t>15</a:t>
            </a:r>
            <a:r>
              <a:rPr lang="ko-KR" altLang="en-US" b="0" i="0" dirty="0">
                <a:effectLst/>
                <a:latin typeface="fkGroteskNeue"/>
              </a:rPr>
              <a:t>번 사이의 번호를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인터럽트는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번부터 </a:t>
            </a:r>
            <a:r>
              <a:rPr lang="en-US" altLang="ko-KR" b="0" i="0" dirty="0">
                <a:effectLst/>
                <a:latin typeface="fkGroteskNeue"/>
              </a:rPr>
              <a:t>47</a:t>
            </a:r>
            <a:r>
              <a:rPr lang="ko-KR" altLang="en-US" b="0" i="0" dirty="0">
                <a:effectLst/>
                <a:latin typeface="fkGroteskNeue"/>
              </a:rPr>
              <a:t>번까지의 번호를 가집니다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각 예외 유형에는 우선순위 수준이 연결되어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우선순위 값은 고정되거나 프로그래밍 가능할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아래 표에는 예외 유형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예외 번호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우선순위 수준에 대한 요약이 나와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이제 이러한 유형 각각에 대해 더 자세히 살펴보겠습니다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366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이 슬라이드는 리셋</a:t>
            </a:r>
            <a:r>
              <a:rPr lang="en-US" altLang="ko-KR" b="0" i="0" dirty="0">
                <a:effectLst/>
                <a:latin typeface="fkGroteskNeue"/>
              </a:rPr>
              <a:t>(Reset)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NMI </a:t>
            </a:r>
            <a:r>
              <a:rPr lang="ko-KR" altLang="en-US" b="0" i="0" dirty="0">
                <a:effectLst/>
                <a:latin typeface="fkGroteskNeue"/>
              </a:rPr>
              <a:t>모델에 대해 설명합니다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en-US" altLang="ko-KR" b="0" i="0" dirty="0">
                <a:effectLst/>
                <a:latin typeface="fkGroteskNeue"/>
              </a:rPr>
              <a:t>NMI</a:t>
            </a:r>
            <a:r>
              <a:rPr lang="ko-KR" altLang="en-US" b="0" i="0" dirty="0">
                <a:effectLst/>
                <a:latin typeface="fkGroteskNeue"/>
              </a:rPr>
              <a:t>는 자동차 산업과 같은 안전이 중요한 시스템에서 사용하기에 적합하게 설계되었다는 점에 주목하세요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en-US" altLang="ko-KR" b="0" i="0" dirty="0">
                <a:effectLst/>
                <a:latin typeface="fkGroteskNeue"/>
              </a:rPr>
              <a:t>NMI</a:t>
            </a:r>
            <a:r>
              <a:rPr lang="ko-KR" altLang="en-US" b="0" i="0" dirty="0">
                <a:effectLst/>
                <a:latin typeface="fkGroteskNeue"/>
              </a:rPr>
              <a:t>는 제어 레지스터에 의해 비활성화될 수 없기 때문에 응답성이 보장됩니다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4026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위에서 </a:t>
            </a:r>
            <a:r>
              <a:rPr lang="en-US" altLang="ko-KR" b="0" i="0" dirty="0">
                <a:effectLst/>
                <a:latin typeface="fkGroteskNeue"/>
              </a:rPr>
              <a:t>Hard Fault, SV Call, Pend SV</a:t>
            </a:r>
            <a:r>
              <a:rPr lang="ko-KR" altLang="en-US" b="0" i="0" dirty="0">
                <a:effectLst/>
                <a:latin typeface="fkGroteskNeue"/>
              </a:rPr>
              <a:t>의 세 가지 모델에 대해 설명되었습니다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altLang="ko-KR" sz="2800" dirty="0">
                <a:latin typeface="+mn-ea"/>
              </a:rPr>
              <a:t>Hard Fault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HardFault</a:t>
            </a:r>
            <a:r>
              <a:rPr lang="ko-KR" altLang="en-US" sz="2400" dirty="0">
                <a:latin typeface="+mn-ea"/>
              </a:rPr>
              <a:t>는 다른 예외 메커니즘으로 처리할 수 없는 모든 종류의 오류에 대해 존재하는 일반적인 오류입니다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알 수 없는 명령어</a:t>
            </a:r>
            <a:r>
              <a:rPr lang="en-US" altLang="ko-KR" sz="2400" dirty="0">
                <a:latin typeface="+mn-ea"/>
              </a:rPr>
              <a:t>(opcode) </a:t>
            </a:r>
            <a:r>
              <a:rPr lang="ko-KR" altLang="en-US" sz="2400" dirty="0">
                <a:latin typeface="+mn-ea"/>
              </a:rPr>
              <a:t>실행 시도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버스 인터페이스 또는 메모리 시스템에서의 오류</a:t>
            </a:r>
          </a:p>
          <a:p>
            <a:pPr>
              <a:spcBef>
                <a:spcPts val="0"/>
              </a:spcBef>
            </a:pPr>
            <a:endParaRPr lang="ko-KR" altLang="en-US" sz="2800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2800" dirty="0">
                <a:latin typeface="+mn-ea"/>
              </a:rPr>
              <a:t>SV Call (</a:t>
            </a:r>
            <a:r>
              <a:rPr lang="en-US" altLang="ko-KR" sz="2800" dirty="0" err="1">
                <a:latin typeface="+mn-ea"/>
              </a:rPr>
              <a:t>SuperVisor</a:t>
            </a:r>
            <a:r>
              <a:rPr lang="en-US" altLang="ko-KR" sz="2800" dirty="0">
                <a:latin typeface="+mn-ea"/>
              </a:rPr>
              <a:t> Call)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SVCall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예외는 </a:t>
            </a:r>
            <a:r>
              <a:rPr lang="en-US" altLang="ko-KR" sz="2400" dirty="0">
                <a:latin typeface="+mn-ea"/>
              </a:rPr>
              <a:t>SVC </a:t>
            </a:r>
            <a:r>
              <a:rPr lang="ko-KR" altLang="en-US" sz="2400" dirty="0">
                <a:latin typeface="+mn-ea"/>
              </a:rPr>
              <a:t>명령어가 실행될 때 발생합니다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주로 운영 체제</a:t>
            </a:r>
            <a:r>
              <a:rPr lang="en-US" altLang="ko-KR" sz="2400" dirty="0">
                <a:latin typeface="+mn-ea"/>
              </a:rPr>
              <a:t>(OS) </a:t>
            </a:r>
            <a:r>
              <a:rPr lang="ko-KR" altLang="en-US" sz="2400" dirty="0">
                <a:latin typeface="+mn-ea"/>
              </a:rPr>
              <a:t>제어에서 사용됩니다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spcBef>
                <a:spcPts val="0"/>
              </a:spcBef>
            </a:pPr>
            <a:endParaRPr lang="en-US" altLang="ko-KR" sz="2800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2800" dirty="0">
                <a:latin typeface="+mn-ea"/>
              </a:rPr>
              <a:t>Pend SV (</a:t>
            </a:r>
            <a:r>
              <a:rPr lang="en-US" altLang="ko-KR" sz="2800" dirty="0" err="1">
                <a:latin typeface="+mn-ea"/>
              </a:rPr>
              <a:t>Pendable</a:t>
            </a:r>
            <a:r>
              <a:rPr lang="en-US" altLang="ko-KR" sz="2800" dirty="0">
                <a:latin typeface="+mn-ea"/>
              </a:rPr>
              <a:t> Service Call)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SVCall</a:t>
            </a:r>
            <a:r>
              <a:rPr lang="ko-KR" altLang="en-US" sz="2400" dirty="0">
                <a:latin typeface="+mn-ea"/>
              </a:rPr>
              <a:t>과 유사하지만 즉시 실행되지 않습니다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우선순위가 높은 작업이 완료된 후에만 시작됩니다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8662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 err="1">
                <a:effectLst/>
                <a:latin typeface="fkGroteskNeue"/>
              </a:rPr>
              <a:t>SysTick</a:t>
            </a:r>
            <a:r>
              <a:rPr lang="ko-KR" altLang="en-US" b="0" i="0" dirty="0">
                <a:effectLst/>
                <a:latin typeface="fkGroteskNeue"/>
              </a:rPr>
              <a:t>을 사용하면 컨텍스트 전환과 같은 시스템 유지 관리 관련 작업을 위해 정기적인 인터럽트가 일반적으로 생성됩니다</a:t>
            </a:r>
            <a:r>
              <a:rPr lang="en-US" altLang="ko-KR" b="0" i="0" dirty="0">
                <a:effectLst/>
                <a:latin typeface="fkGroteskNeue"/>
              </a:rPr>
              <a:t>. Cortex-M0</a:t>
            </a:r>
            <a:r>
              <a:rPr lang="ko-KR" altLang="en-US" b="0" i="0" dirty="0">
                <a:effectLst/>
                <a:latin typeface="fkGroteskNeue"/>
              </a:rPr>
              <a:t>는 통합된 타이머를 가지고 있어 운영 체제를 한 장치에서 다른 장치로 </a:t>
            </a:r>
            <a:r>
              <a:rPr lang="ko-KR" altLang="en-US" b="0" i="0" dirty="0" err="1">
                <a:effectLst/>
                <a:latin typeface="fkGroteskNeue"/>
              </a:rPr>
              <a:t>포팅하기가</a:t>
            </a:r>
            <a:r>
              <a:rPr lang="ko-KR" altLang="en-US" b="0" i="0" dirty="0">
                <a:effectLst/>
                <a:latin typeface="fkGroteskNeue"/>
              </a:rPr>
              <a:t> 더 쉬워집니다</a:t>
            </a:r>
            <a:r>
              <a:rPr lang="en-US" altLang="ko-KR" b="0" i="0" dirty="0">
                <a:effectLst/>
                <a:latin typeface="fkGroteskNeue"/>
              </a:rPr>
              <a:t>. Cortex-M0 </a:t>
            </a:r>
            <a:r>
              <a:rPr lang="ko-KR" altLang="en-US" b="0" i="0" dirty="0" err="1">
                <a:effectLst/>
                <a:latin typeface="fkGroteskNeue"/>
              </a:rPr>
              <a:t>마이크로컨트롤러는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개에서 최대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개의 인터럽트를 지원할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인터럽트 신호는 내부 또는 외부일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외부 인터럽트는 사용하기 전에 활성화되어야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그렇지 않으면 인터럽트 요청이 대기 상태 레지스터에 저장됩니다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블록에서 수용할 수 있는 인터럽트 요청 신호는 높은 논리 수준</a:t>
            </a:r>
            <a:r>
              <a:rPr lang="en-US" altLang="ko-KR" b="0" i="0" dirty="0">
                <a:effectLst/>
                <a:latin typeface="fkGroteskNeue"/>
              </a:rPr>
              <a:t>(high logic level) </a:t>
            </a:r>
            <a:r>
              <a:rPr lang="ko-KR" altLang="en-US" b="0" i="0" dirty="0">
                <a:effectLst/>
                <a:latin typeface="fkGroteskNeue"/>
              </a:rPr>
              <a:t>또는 인터럽트 펄스일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 외부 인터럽트 신호는 활성 </a:t>
            </a:r>
            <a:r>
              <a:rPr lang="en-US" altLang="ko-KR" b="0" i="0" dirty="0">
                <a:effectLst/>
                <a:latin typeface="fkGroteskNeue"/>
              </a:rPr>
              <a:t>High(active high) </a:t>
            </a:r>
            <a:r>
              <a:rPr lang="ko-KR" altLang="en-US" b="0" i="0" dirty="0">
                <a:effectLst/>
                <a:latin typeface="fkGroteskNeue"/>
              </a:rPr>
              <a:t>또는 활성 </a:t>
            </a:r>
            <a:r>
              <a:rPr lang="en-US" altLang="ko-KR" b="0" i="0" dirty="0">
                <a:effectLst/>
                <a:latin typeface="fkGroteskNeue"/>
              </a:rPr>
              <a:t>Low(active low)</a:t>
            </a:r>
            <a:r>
              <a:rPr lang="ko-KR" altLang="en-US" b="0" i="0" dirty="0">
                <a:effectLst/>
                <a:latin typeface="fkGroteskNeue"/>
              </a:rPr>
              <a:t>일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프로그래밍 가능한 구성으로 설정될 수도 있다는 점에 유의해야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272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지금까지 </a:t>
            </a:r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프로세서가 지원하는 예외 유형에 대해 살펴보았습니다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 이 프로세서에는 **중첩 벡터 인터럽트 컨트롤러</a:t>
            </a:r>
            <a:r>
              <a:rPr lang="en-US" altLang="ko-KR" b="0" i="0" dirty="0">
                <a:effectLst/>
                <a:latin typeface="fkGroteskNeue"/>
              </a:rPr>
              <a:t>(NVIC)**</a:t>
            </a:r>
            <a:r>
              <a:rPr lang="ko-KR" altLang="en-US" b="0" i="0" dirty="0">
                <a:effectLst/>
                <a:latin typeface="fkGroteskNeue"/>
              </a:rPr>
              <a:t>라는 내장 하드웨어 유닛이 있어 인터럽트 제어와 시스템 예외 지원 기능을 제공한다는 것을 확인했습니다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아키텍처는 최대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개의 외부 인터럽트와 하나의 **비마스크 인터럽트</a:t>
            </a:r>
            <a:r>
              <a:rPr lang="en-US" altLang="ko-KR" b="0" i="0" dirty="0">
                <a:effectLst/>
                <a:latin typeface="fkGroteskNeue"/>
              </a:rPr>
              <a:t>(NMI)**</a:t>
            </a:r>
            <a:r>
              <a:rPr lang="ko-KR" altLang="en-US" b="0" i="0" dirty="0">
                <a:effectLst/>
                <a:latin typeface="fkGroteskNeue"/>
              </a:rPr>
              <a:t>를 지원합니다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블록에서 수용할 수 있는 인터럽트 요청 신호는 높은 논리 수준</a:t>
            </a:r>
            <a:r>
              <a:rPr lang="en-US" altLang="ko-KR" b="0" i="0" dirty="0">
                <a:effectLst/>
                <a:latin typeface="fkGroteskNeue"/>
              </a:rPr>
              <a:t>(high logic level) </a:t>
            </a:r>
            <a:r>
              <a:rPr lang="ko-KR" altLang="en-US" b="0" i="0" dirty="0">
                <a:effectLst/>
                <a:latin typeface="fkGroteskNeue"/>
              </a:rPr>
              <a:t>또는 인터럽트 펄스일 수 있습니다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제어 레지스터를 사용하여 각 외부 인터럽트와 그 대기 상태를 독립적으로 활성화하거나 비활성화할 수 있습니다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제어 레지스터는 수동으로 설정하거나 초기화할 수도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메모리 </a:t>
            </a:r>
            <a:r>
              <a:rPr lang="ko-KR" altLang="en-US" b="0" i="0" dirty="0" err="1">
                <a:effectLst/>
                <a:latin typeface="fkGroteskNeue"/>
              </a:rPr>
              <a:t>매핑되어</a:t>
            </a:r>
            <a:r>
              <a:rPr lang="ko-KR" altLang="en-US" b="0" i="0" dirty="0">
                <a:effectLst/>
                <a:latin typeface="fkGroteskNeue"/>
              </a:rPr>
              <a:t> 있어 </a:t>
            </a:r>
            <a:r>
              <a:rPr lang="en-US" altLang="ko-KR" b="0" i="0" dirty="0">
                <a:effectLst/>
                <a:latin typeface="fkGroteskNeue"/>
              </a:rPr>
              <a:t>C </a:t>
            </a:r>
            <a:r>
              <a:rPr lang="ko-KR" altLang="en-US" b="0" i="0" dirty="0">
                <a:effectLst/>
                <a:latin typeface="fkGroteskNeue"/>
              </a:rPr>
              <a:t>언어에서 쉽게 접근할 수 있습니다</a:t>
            </a:r>
            <a:r>
              <a:rPr lang="en-US" altLang="ko-KR" b="0" i="0" dirty="0">
                <a:effectLst/>
                <a:latin typeface="fkGroteskNeue"/>
              </a:rPr>
              <a:t>. NVIC </a:t>
            </a:r>
            <a:r>
              <a:rPr lang="ko-KR" altLang="en-US" b="0" i="0" dirty="0">
                <a:effectLst/>
                <a:latin typeface="fkGroteskNeue"/>
              </a:rPr>
              <a:t>레지스터의 위치는 주소 </a:t>
            </a:r>
            <a:r>
              <a:rPr lang="en-US" altLang="ko-KR" b="0" i="0" dirty="0">
                <a:effectLst/>
                <a:latin typeface="fkGroteskNeue"/>
              </a:rPr>
              <a:t>0xE000E100</a:t>
            </a:r>
            <a:r>
              <a:rPr lang="ko-KR" altLang="en-US" b="0" i="0" dirty="0">
                <a:effectLst/>
                <a:latin typeface="fkGroteskNeue"/>
              </a:rPr>
              <a:t>에서 시작하며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이는 아래 그림에서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985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 표는 인터럽트 신호를 활성화하거나 비활성화하는 데 사용할 수 있는 </a:t>
            </a: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레지스터의 주소를 나열합니다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25418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레지스터는 인터럽트 요청을 활성화하거나 비활성화하기 위해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레지스터는 두 개의 별도 주소를 통해 접근할 수 있습니다</a:t>
            </a:r>
            <a:r>
              <a:rPr lang="en-US" altLang="ko-KR" b="0" i="0" dirty="0">
                <a:effectLst/>
                <a:latin typeface="fkGroteskNeue"/>
              </a:rPr>
              <a:t>. 0xE000E100 </a:t>
            </a:r>
            <a:r>
              <a:rPr lang="ko-KR" altLang="en-US" b="0" i="0" dirty="0">
                <a:effectLst/>
                <a:latin typeface="fkGroteskNeue"/>
              </a:rPr>
              <a:t>주소는 인터럽트를 활성화하는 데 사용되며</a:t>
            </a:r>
            <a:r>
              <a:rPr lang="en-US" altLang="ko-KR" b="0" i="0" dirty="0">
                <a:effectLst/>
                <a:latin typeface="fkGroteskNeue"/>
              </a:rPr>
              <a:t>, 0xE000E180 </a:t>
            </a:r>
            <a:r>
              <a:rPr lang="ko-KR" altLang="en-US" b="0" i="0" dirty="0">
                <a:effectLst/>
                <a:latin typeface="fkGroteskNeue"/>
              </a:rPr>
              <a:t>주소는 인터럽트를 비활성화하는 데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지원할 수 있는 인터럽트 신호의 수는 </a:t>
            </a: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레지스터의 폭에 따라 달라지며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최대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비트까지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5072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>
                <a:latin typeface="+mn-ea"/>
              </a:rPr>
              <a:t>왜 별도의 레지스터 주소를 사용하는가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lvl="1"/>
            <a:r>
              <a:rPr lang="ko-KR" altLang="en-US" sz="2400" dirty="0">
                <a:latin typeface="+mn-ea"/>
              </a:rPr>
              <a:t>인터럽트를 활성화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비활성화하는 데 필요한 단계를 줄여 코드 크기와 실행 시간을 감소시킵니다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400" dirty="0">
                <a:latin typeface="+mn-ea"/>
              </a:rPr>
              <a:t>**</a:t>
            </a:r>
            <a:r>
              <a:rPr lang="ko-KR" altLang="en-US" sz="2400" dirty="0">
                <a:latin typeface="+mn-ea"/>
              </a:rPr>
              <a:t>경쟁 상태</a:t>
            </a:r>
            <a:r>
              <a:rPr lang="en-US" altLang="ko-KR" sz="2400" dirty="0">
                <a:latin typeface="+mn-ea"/>
              </a:rPr>
              <a:t>(race condition)**</a:t>
            </a:r>
            <a:r>
              <a:rPr lang="ko-KR" altLang="en-US" sz="2400" dirty="0">
                <a:latin typeface="+mn-ea"/>
              </a:rPr>
              <a:t>를 방지합니다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예를 들어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메인 스레드가 레지스터를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읽기</a:t>
            </a:r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수정</a:t>
            </a:r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쓰기</a:t>
            </a:r>
            <a:r>
              <a:rPr lang="en-US" altLang="ko-KR" sz="2400" dirty="0">
                <a:latin typeface="+mn-ea"/>
              </a:rPr>
              <a:t>(read-modify-write)" </a:t>
            </a:r>
            <a:r>
              <a:rPr lang="ko-KR" altLang="en-US" sz="2400" dirty="0">
                <a:latin typeface="+mn-ea"/>
              </a:rPr>
              <a:t>과정으로 접근하는 동안 인터럽트가 발생하여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읽기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와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쓰기</a:t>
            </a:r>
            <a:r>
              <a:rPr lang="en-US" altLang="ko-KR" sz="2400" dirty="0">
                <a:latin typeface="+mn-ea"/>
              </a:rPr>
              <a:t>" </a:t>
            </a:r>
            <a:r>
              <a:rPr lang="ko-KR" altLang="en-US" sz="2400" dirty="0">
                <a:latin typeface="+mn-ea"/>
              </a:rPr>
              <a:t>작업 사이에 중단될 수 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만약 </a:t>
            </a:r>
            <a:r>
              <a:rPr lang="en-US" altLang="ko-KR" sz="2400" dirty="0">
                <a:latin typeface="+mn-ea"/>
              </a:rPr>
              <a:t>ISR</a:t>
            </a:r>
            <a:r>
              <a:rPr lang="ko-KR" altLang="en-US" sz="2400" dirty="0">
                <a:latin typeface="+mn-ea"/>
              </a:rPr>
              <a:t>이 메인 스레드가 현재 접근 중인 동일한 레지스터를 다시 수정하면 충돌이 발생할 수 있습니다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46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하드웨어 타이머는 기본적으로 디지털 카운터로서 다음과 같은 특징을 가집니다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규칙적인 이벤트를 카운트하며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일반적으로 비교적 높고 고정된 주파수를 가진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소스를 참조합니다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고정된 주파수로 증가하거나 감소합니다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0 </a:t>
            </a:r>
            <a:r>
              <a:rPr lang="ko-KR" altLang="en-US" b="0" i="0" dirty="0">
                <a:effectLst/>
                <a:latin typeface="fkGroteskNeue"/>
              </a:rPr>
              <a:t>또는 미리 정의된 값에 도달하면 스스로 </a:t>
            </a:r>
            <a:r>
              <a:rPr lang="ko-KR" altLang="en-US" b="0" i="0" dirty="0" err="1">
                <a:effectLst/>
                <a:latin typeface="fkGroteskNeue"/>
              </a:rPr>
              <a:t>리셋됩니다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리셋될</a:t>
            </a:r>
            <a:r>
              <a:rPr lang="ko-KR" altLang="en-US" b="0" i="0" dirty="0">
                <a:effectLst/>
                <a:latin typeface="fkGroteskNeue"/>
              </a:rPr>
              <a:t> 때 인터럽트를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프로세서의 일반적인 요구사항 중 하나는 출력 장치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LED</a:t>
            </a:r>
            <a:r>
              <a:rPr lang="ko-KR" altLang="en-US" b="0" i="0" dirty="0">
                <a:effectLst/>
                <a:latin typeface="fkGroteskNeue"/>
              </a:rPr>
              <a:t>나 릴레이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일정 시간 동안 켜는 기능입니다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기능은 소프트웨어 타이머를 사용하여 구현할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구체적으로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장치를 켠 후 다시 끄는 방식으로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마이크로컨트롤러가</a:t>
            </a:r>
            <a:r>
              <a:rPr lang="ko-KR" altLang="en-US" b="0" i="0" dirty="0">
                <a:effectLst/>
                <a:latin typeface="fkGroteskNeue"/>
              </a:rPr>
              <a:t> 지정된 숫자를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까지 감소시키는 작업을 수행합니다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그러나 이 작업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숫자를 감소시키는 작업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프로세서 시간을 낭비하지 않기 위해 하드웨어 타이머를 사용할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이를 통해 프로세서는 출력이 켜져 있는 동안 다른 작업을 수행할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하드웨어 타이머는 소프트웨어 타이머에 비해 더 높은 시간 정밀도를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하드웨어 타이머는 일반적으로 디지털 카운터로 구현되며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주기를 기본 시간 단위로 사용합니다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타이머는 미리 정의된 값에 도달하면 </a:t>
            </a:r>
            <a:r>
              <a:rPr lang="ko-KR" altLang="en-US" b="0" i="0" dirty="0" err="1">
                <a:effectLst/>
                <a:latin typeface="fkGroteskNeue"/>
              </a:rPr>
              <a:t>리셋될</a:t>
            </a:r>
            <a:r>
              <a:rPr lang="ko-KR" altLang="en-US" b="0" i="0" dirty="0">
                <a:effectLst/>
                <a:latin typeface="fkGroteskNeue"/>
              </a:rPr>
              <a:t>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신호를 생성할 수도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이제 하드웨어 타이머의 표준 아키텍처를 살펴보겠습니다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307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인터럽트 대기 상태는 이전에 언급된 인터럽트 설정 대기</a:t>
            </a:r>
            <a:r>
              <a:rPr lang="en-US" altLang="ko-KR" b="0" i="0" dirty="0">
                <a:effectLst/>
                <a:latin typeface="fkGroteskNeue"/>
              </a:rPr>
              <a:t>(interrupt set pending) </a:t>
            </a:r>
            <a:r>
              <a:rPr lang="ko-KR" altLang="en-US" b="0" i="0" dirty="0">
                <a:effectLst/>
                <a:latin typeface="fkGroteskNeue"/>
              </a:rPr>
              <a:t>및 인터럽트 대기 해제</a:t>
            </a:r>
            <a:r>
              <a:rPr lang="en-US" altLang="ko-KR" b="0" i="0" dirty="0">
                <a:effectLst/>
                <a:latin typeface="fkGroteskNeue"/>
              </a:rPr>
              <a:t>(interrupt clear pending) </a:t>
            </a:r>
            <a:r>
              <a:rPr lang="ko-KR" altLang="en-US" b="0" i="0" dirty="0">
                <a:effectLst/>
                <a:latin typeface="fkGroteskNeue"/>
              </a:rPr>
              <a:t>레지스터 주소를 통해 접근하거나 수정할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인터럽트 활성화 제어 레지스터와 마찬가지로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대기 상태 레지스터는 물리적으로는 하나의 레지스터이지만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비트를 설정</a:t>
            </a:r>
            <a:r>
              <a:rPr lang="en-US" altLang="ko-KR" b="0" i="0" dirty="0">
                <a:effectLst/>
                <a:latin typeface="fkGroteskNeue"/>
              </a:rPr>
              <a:t>(set)</a:t>
            </a:r>
            <a:r>
              <a:rPr lang="ko-KR" altLang="en-US" b="0" i="0" dirty="0">
                <a:effectLst/>
                <a:latin typeface="fkGroteskNeue"/>
              </a:rPr>
              <a:t>하거나 해제</a:t>
            </a:r>
            <a:r>
              <a:rPr lang="en-US" altLang="ko-KR" b="0" i="0" dirty="0">
                <a:effectLst/>
                <a:latin typeface="fkGroteskNeue"/>
              </a:rPr>
              <a:t>(clear)</a:t>
            </a:r>
            <a:r>
              <a:rPr lang="ko-KR" altLang="en-US" b="0" i="0" dirty="0">
                <a:effectLst/>
                <a:latin typeface="fkGroteskNeue"/>
              </a:rPr>
              <a:t>하기 위해 두 개의 주소를 사용합니다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인터럽트 활성화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비활성화 레지스터에서 발생할 수 있는 경쟁 조건</a:t>
            </a:r>
            <a:r>
              <a:rPr lang="en-US" altLang="ko-KR" b="0" i="0" dirty="0">
                <a:effectLst/>
                <a:latin typeface="fkGroteskNeue"/>
              </a:rPr>
              <a:t>(race condition)</a:t>
            </a:r>
            <a:r>
              <a:rPr lang="ko-KR" altLang="en-US" b="0" i="0" dirty="0">
                <a:effectLst/>
                <a:latin typeface="fkGroteskNeue"/>
              </a:rPr>
              <a:t>을 방지하는 데 도움을 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044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우선순위 수준 레지스터는 외부 인터럽트의 우선순위 수준을 결정하는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71826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개의 인터럽트에 대한 우선순위를 설정하기 위해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개의 </a:t>
            </a: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비트 레지스터가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 레지스터는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개의 인터럽트에 대한 우선순위를 포함하며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인터럽트 우선순위는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비트를 사용하여 구현됩니다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사용되지 않는 비트는 무시되며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읽을 때 항상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반환됩니다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 중요한 점은 이러한 레지스터는 워드</a:t>
            </a:r>
            <a:r>
              <a:rPr lang="en-US" altLang="ko-KR" b="0" i="0" dirty="0">
                <a:effectLst/>
                <a:latin typeface="fkGroteskNeue"/>
              </a:rPr>
              <a:t>(word) </a:t>
            </a:r>
            <a:r>
              <a:rPr lang="ko-KR" altLang="en-US" b="0" i="0" dirty="0">
                <a:effectLst/>
                <a:latin typeface="fkGroteskNeue"/>
              </a:rPr>
              <a:t>크기의 전송만을 사용하여 접근할 수 있다는 것입니다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따라서 한 번의 접근으로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개의 인터럽트 우선순위 레지스터에 영향을 미칩니다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따라서 하나의 우선순위 레벨 레지스터의 내용만 변경하려면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관련된 전체 워드를 읽어 해당 바이트만 수정한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수정된 전체 워드를 다시 써야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Arial" pitchFamily="100" charset="0"/>
              <a:ea typeface="MS PGothic" pitchFamily="34" charset="-128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98073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이제 </a:t>
            </a:r>
            <a:r>
              <a:rPr lang="en-US" altLang="ko-KR" b="0" i="0" dirty="0">
                <a:effectLst/>
                <a:latin typeface="fkGroteskNeue"/>
              </a:rPr>
              <a:t>Cortex-M0</a:t>
            </a:r>
            <a:r>
              <a:rPr lang="ko-KR" altLang="en-US" b="0" i="0" dirty="0">
                <a:effectLst/>
                <a:latin typeface="fkGroteskNeue"/>
              </a:rPr>
              <a:t>의 예외 유형과 </a:t>
            </a: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레지스터를 사용하여 외부 인터럽트를 제어하는 방법을 이해했으므로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타이머와 </a:t>
            </a: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로부터 발생하는 인터럽트에 대응하는 인터럽트 메커니즘을 설계하고 구현하는 방법을 살펴볼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2639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인터럽트 메커니즘을 구현하고 실행하는 과정은 인터럽트의 유형과 실행될 </a:t>
            </a:r>
            <a:r>
              <a:rPr lang="en-US" altLang="ko-KR" b="0" i="0" dirty="0">
                <a:effectLst/>
                <a:latin typeface="fkGroteskNeue"/>
              </a:rPr>
              <a:t>ISR(Interrupt Service Routine)</a:t>
            </a:r>
            <a:r>
              <a:rPr lang="ko-KR" altLang="en-US" b="0" i="0" dirty="0">
                <a:effectLst/>
                <a:latin typeface="fkGroteskNeue"/>
              </a:rPr>
              <a:t>에 따라 달라질 수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다음과 같은 공통적인 단계가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하드웨어에서 인터럽트 생성 메커니즘을 구현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인터럽트 신호를 프로세서에 연결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소프트웨어에서 인터럽트를 활성화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예외 </a:t>
            </a:r>
            <a:r>
              <a:rPr lang="ko-KR" altLang="en-US" b="0" i="0" dirty="0" err="1">
                <a:effectLst/>
                <a:latin typeface="fkGroteskNeue"/>
              </a:rPr>
              <a:t>핸들러로</a:t>
            </a:r>
            <a:r>
              <a:rPr lang="ko-KR" altLang="en-US" b="0" i="0" dirty="0">
                <a:effectLst/>
                <a:latin typeface="fkGroteskNeue"/>
              </a:rPr>
              <a:t> 진입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예외에서 종료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단계들을 각각 자세히 살펴보겠습니다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4789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이전에 구현한 타이머 주변 장치를 사용하여 첫 번째 인터럽트 메커니즘을 설계합니다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초기 설계를 수정하여 카운터가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에 도달할 때마다 인터럽트 신호를 생성하도록 추가합니다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이러한 신호는 프로세서가 인터럽트 서비스 루틴</a:t>
            </a:r>
            <a:r>
              <a:rPr lang="en-US" altLang="ko-KR" b="0" i="0" dirty="0">
                <a:effectLst/>
                <a:latin typeface="fkGroteskNeue"/>
              </a:rPr>
              <a:t>(ISR)</a:t>
            </a:r>
            <a:r>
              <a:rPr lang="ko-KR" altLang="en-US" b="0" i="0" dirty="0">
                <a:effectLst/>
                <a:latin typeface="fkGroteskNeue"/>
              </a:rPr>
              <a:t>을 실행하도록 유도합니다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ISR</a:t>
            </a:r>
            <a:r>
              <a:rPr lang="ko-KR" altLang="en-US" b="0" i="0" dirty="0">
                <a:effectLst/>
                <a:latin typeface="fkGroteskNeue"/>
              </a:rPr>
              <a:t>은 모니터에 숫자를 표시하거나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에 연결된 </a:t>
            </a:r>
            <a:r>
              <a:rPr lang="en-US" altLang="ko-KR" b="0" i="0" dirty="0">
                <a:effectLst/>
                <a:latin typeface="fkGroteskNeue"/>
              </a:rPr>
              <a:t>LED </a:t>
            </a:r>
            <a:r>
              <a:rPr lang="ko-KR" altLang="en-US" b="0" i="0" dirty="0">
                <a:effectLst/>
                <a:latin typeface="fkGroteskNeue"/>
              </a:rPr>
              <a:t>중 하나를 켜는 작업을 수행할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192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이전에 구현한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주변 장치를 사용하여 두 번째 인터럽트 메커니즘을 설계합니다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초기 설계를 수정하여 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가 비어 있지 않을 때 인터럽트 신호를 생성하도록 추가합니다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이러한 신호는 프로세서가 인터럽트 서비스 루틴</a:t>
            </a:r>
            <a:r>
              <a:rPr lang="en-US" altLang="ko-KR" b="0" i="0" dirty="0">
                <a:effectLst/>
                <a:latin typeface="fkGroteskNeue"/>
              </a:rPr>
              <a:t>(ISR)</a:t>
            </a:r>
            <a:r>
              <a:rPr lang="ko-KR" altLang="en-US" b="0" i="0" dirty="0">
                <a:effectLst/>
                <a:latin typeface="fkGroteskNeue"/>
              </a:rPr>
              <a:t>을 실행하도록 유도하며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예를 들어 화면에 문자를 출력하는 작업을 수행할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37402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ko-KR" altLang="en-US" b="0" i="0" dirty="0">
                <a:effectLst/>
                <a:latin typeface="fkGroteskNeue"/>
              </a:rPr>
              <a:t>주변 장치의 인터럽트를 </a:t>
            </a:r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마이크로프로세서에 연결하세요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이 교육 자료에서는 간소화된 버전의 </a:t>
            </a:r>
            <a:r>
              <a:rPr lang="en-US" altLang="ko-KR" b="0" i="0" dirty="0">
                <a:effectLst/>
                <a:latin typeface="fkGroteskNeue"/>
              </a:rPr>
              <a:t>Cortex-M0 (Cortex-M0 </a:t>
            </a:r>
            <a:r>
              <a:rPr lang="en-US" altLang="ko-KR" b="0" i="0" dirty="0" err="1">
                <a:effectLst/>
                <a:latin typeface="fkGroteskNeue"/>
              </a:rPr>
              <a:t>DesignStart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사용하며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개의 외부 인터럽트만 지원합니다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4180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소프트웨어에서 인터럽트를 활성화하기 위해 먼저 </a:t>
            </a:r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레지스터를 구성해야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이를 위해 인터럽트 우선순위 레지스터를 설정하여 각 인터럽트의 우선순위를 지정해야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 다음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활성화 레지스터를 설정하여 인터럽트를 활성화해야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아래에 이 두 단계가 어떻게 수행되는지를 보여주는 어셈블리 코드가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NVIC </a:t>
            </a:r>
            <a:r>
              <a:rPr lang="ko-KR" altLang="en-US" b="0" i="0" dirty="0">
                <a:effectLst/>
                <a:latin typeface="fkGroteskNeue"/>
              </a:rPr>
              <a:t>레지스터가 구성된 후에는 </a:t>
            </a:r>
            <a:r>
              <a:rPr lang="en-US" altLang="ko-KR" b="0" i="0" dirty="0">
                <a:effectLst/>
                <a:latin typeface="fkGroteskNeue"/>
              </a:rPr>
              <a:t>PRIMASK </a:t>
            </a:r>
            <a:r>
              <a:rPr lang="ko-KR" altLang="en-US" b="0" i="0" dirty="0">
                <a:effectLst/>
                <a:latin typeface="fkGroteskNeue"/>
              </a:rPr>
              <a:t>레지스터가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설정되어야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그렇지 않으면 </a:t>
            </a:r>
            <a:r>
              <a:rPr lang="en-US" altLang="ko-KR" b="0" i="0" dirty="0">
                <a:effectLst/>
                <a:latin typeface="fkGroteskNeue"/>
              </a:rPr>
              <a:t>NMI</a:t>
            </a:r>
            <a:r>
              <a:rPr lang="ko-KR" altLang="en-US" b="0" i="0" dirty="0">
                <a:effectLst/>
                <a:latin typeface="fkGroteskNeue"/>
              </a:rPr>
              <a:t>와 하드 폴트 예외를 제외한 모든 인터럽트가 차단됩니다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수행하기 위해 아래에 표시된 두 명령어를 사용할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indent="0">
              <a:buFont typeface="Arial" charset="0"/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7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예외 처리기로 진입하는 과정은 다음과 같이 이루어집니다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먼저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현재 명령어를 완료합니다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긴 명령어는 제외</a:t>
            </a:r>
            <a:r>
              <a:rPr lang="en-US" altLang="ko-KR" b="0" i="0" dirty="0">
                <a:effectLst/>
                <a:latin typeface="fkGroteskNeue"/>
              </a:rPr>
              <a:t>). </a:t>
            </a:r>
            <a:r>
              <a:rPr lang="ko-KR" altLang="en-US" b="0" i="0" dirty="0">
                <a:effectLst/>
                <a:latin typeface="fkGroteskNeue"/>
              </a:rPr>
              <a:t>그런 다음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벡터를 조회하고 예외 처리기의 진입 주소로 분기합니다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현재 스택</a:t>
            </a:r>
            <a:r>
              <a:rPr lang="en-US" altLang="ko-KR" b="0" i="0" dirty="0">
                <a:effectLst/>
                <a:latin typeface="fkGroteskNeue"/>
              </a:rPr>
              <a:t>(MSP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PSP)</a:t>
            </a:r>
            <a:r>
              <a:rPr lang="ko-KR" altLang="en-US" b="0" i="0" dirty="0">
                <a:effectLst/>
                <a:latin typeface="fkGroteskNeue"/>
              </a:rPr>
              <a:t>에 컨텍스트를 </a:t>
            </a:r>
            <a:r>
              <a:rPr lang="ko-KR" altLang="en-US" b="0" i="0" dirty="0" err="1">
                <a:effectLst/>
                <a:latin typeface="fkGroteskNeue"/>
              </a:rPr>
              <a:t>푸시합니다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과정은 </a:t>
            </a:r>
            <a:r>
              <a:rPr lang="ko-KR" altLang="en-US" b="0" i="0" dirty="0" err="1">
                <a:effectLst/>
                <a:latin typeface="fkGroteskNeue"/>
              </a:rPr>
              <a:t>스태킹</a:t>
            </a:r>
            <a:r>
              <a:rPr lang="en-US" altLang="ko-KR" b="0" i="0" dirty="0">
                <a:effectLst/>
                <a:latin typeface="fkGroteskNeue"/>
              </a:rPr>
              <a:t>(stacking)</a:t>
            </a:r>
            <a:r>
              <a:rPr lang="ko-KR" altLang="en-US" b="0" i="0" dirty="0">
                <a:effectLst/>
                <a:latin typeface="fkGroteskNeue"/>
              </a:rPr>
              <a:t>이라고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예외가 발생할 때 이루어집니다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스택에는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개의 레지스터가 자동으로 푸시됩니다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레지스터는 </a:t>
            </a:r>
            <a:r>
              <a:rPr lang="en-US" altLang="ko-KR" b="0" i="0" dirty="0">
                <a:effectLst/>
                <a:latin typeface="fkGroteskNeue"/>
              </a:rPr>
              <a:t>R0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R3, R12, R14(</a:t>
            </a:r>
            <a:r>
              <a:rPr lang="ko-KR" altLang="en-US" b="0" i="0" dirty="0">
                <a:effectLst/>
                <a:latin typeface="fkGroteskNeue"/>
              </a:rPr>
              <a:t>링크 레지스터</a:t>
            </a:r>
            <a:r>
              <a:rPr lang="en-US" altLang="ko-KR" b="0" i="0" dirty="0">
                <a:effectLst/>
                <a:latin typeface="fkGroteskNeue"/>
              </a:rPr>
              <a:t>), </a:t>
            </a:r>
            <a:r>
              <a:rPr lang="ko-KR" altLang="en-US" b="0" i="0" dirty="0">
                <a:effectLst/>
                <a:latin typeface="fkGroteskNeue"/>
              </a:rPr>
              <a:t>반환 주소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다음 명령어의 주소 또는 프로그램 카운터</a:t>
            </a:r>
            <a:r>
              <a:rPr lang="en-US" altLang="ko-KR" b="0" i="0" dirty="0">
                <a:effectLst/>
                <a:latin typeface="fkGroteskNeue"/>
              </a:rPr>
              <a:t>), </a:t>
            </a:r>
            <a:r>
              <a:rPr lang="ko-KR" altLang="en-US" b="0" i="0" dirty="0">
                <a:effectLst/>
                <a:latin typeface="fkGroteskNeue"/>
              </a:rPr>
              <a:t>그리고 프로그램 상태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xPSR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스태킹이</a:t>
            </a:r>
            <a:r>
              <a:rPr lang="ko-KR" altLang="en-US" b="0" i="0" dirty="0">
                <a:effectLst/>
                <a:latin typeface="fkGroteskNeue"/>
              </a:rPr>
              <a:t> 완료된 후</a:t>
            </a:r>
            <a:r>
              <a:rPr lang="en-US" altLang="ko-KR" b="0" i="0" dirty="0">
                <a:effectLst/>
                <a:latin typeface="fkGroteskNeue"/>
              </a:rPr>
              <a:t>, PC(</a:t>
            </a:r>
            <a:r>
              <a:rPr lang="ko-KR" altLang="en-US" b="0" i="0" dirty="0">
                <a:effectLst/>
                <a:latin typeface="fkGroteskNeue"/>
              </a:rPr>
              <a:t>프로그램 카운터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예외 처리기의 주소를 </a:t>
            </a:r>
            <a:r>
              <a:rPr lang="ko-KR" altLang="en-US" b="0" i="0" dirty="0" err="1">
                <a:effectLst/>
                <a:latin typeface="fkGroteskNeue"/>
              </a:rPr>
              <a:t>로드합니다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다음으로 </a:t>
            </a:r>
            <a:r>
              <a:rPr lang="en-US" altLang="ko-KR" b="0" i="0" dirty="0">
                <a:effectLst/>
                <a:latin typeface="fkGroteskNeue"/>
              </a:rPr>
              <a:t>LR(</a:t>
            </a:r>
            <a:r>
              <a:rPr lang="ko-KR" altLang="en-US" b="0" i="0" dirty="0">
                <a:effectLst/>
                <a:latin typeface="fkGroteskNeue"/>
              </a:rPr>
              <a:t>링크 레지스터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en-US" altLang="ko-KR" b="0" i="0" dirty="0">
                <a:effectLst/>
                <a:latin typeface="fkGroteskNeue"/>
              </a:rPr>
              <a:t>EXC_RETURN </a:t>
            </a:r>
            <a:r>
              <a:rPr lang="ko-KR" altLang="en-US" b="0" i="0" dirty="0">
                <a:effectLst/>
                <a:latin typeface="fkGroteskNeue"/>
              </a:rPr>
              <a:t>코드를 로드하고 </a:t>
            </a:r>
            <a:r>
              <a:rPr lang="en-US" altLang="ko-KR" b="0" i="0" dirty="0">
                <a:effectLst/>
                <a:latin typeface="fkGroteskNeue"/>
              </a:rPr>
              <a:t>IPSR(Interrupt Program Status Register)</a:t>
            </a:r>
            <a:r>
              <a:rPr lang="ko-KR" altLang="en-US" b="0" i="0" dirty="0">
                <a:effectLst/>
                <a:latin typeface="fkGroteskNeue"/>
              </a:rPr>
              <a:t>에 예외 번호를 </a:t>
            </a:r>
            <a:r>
              <a:rPr lang="ko-KR" altLang="en-US" b="0" i="0" dirty="0" err="1">
                <a:effectLst/>
                <a:latin typeface="fkGroteskNeue"/>
              </a:rPr>
              <a:t>로드합니다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마지막으로 예외 처리기의 코드를 실행하기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83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이 모듈에서는 </a:t>
            </a:r>
            <a:r>
              <a:rPr lang="en-US" altLang="ko-KR" b="0" i="0" dirty="0">
                <a:effectLst/>
                <a:latin typeface="fkGroteskNeue"/>
              </a:rPr>
              <a:t>SoC(System on Chip)</a:t>
            </a:r>
            <a:r>
              <a:rPr lang="ko-KR" altLang="en-US" b="0" i="0" dirty="0">
                <a:effectLst/>
                <a:latin typeface="fkGroteskNeue"/>
              </a:rPr>
              <a:t>의 인터럽트 신호를 생성하는 데 사용되는 타이머 주변 장치입니다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1214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주변 장치의 인터럽트 요청을 다음과 같이 클리어합니다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타이머는 인터럽트 요청을 클리어하는 데 사용되는 클리어 레지스터를 가질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또는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조건에서 주변 장치 자체가 인터럽트 요청을 자동으로 클리어할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UART</a:t>
            </a:r>
            <a:r>
              <a:rPr lang="ko-KR" altLang="en-US" b="0" i="0" dirty="0">
                <a:effectLst/>
                <a:latin typeface="fkGroteskNeue"/>
              </a:rPr>
              <a:t>는 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에서 모든 데이터를 </a:t>
            </a:r>
            <a:r>
              <a:rPr lang="ko-KR" altLang="en-US" b="0" i="0" dirty="0" err="1">
                <a:effectLst/>
                <a:latin typeface="fkGroteskNeue"/>
              </a:rPr>
              <a:t>읽어들인</a:t>
            </a:r>
            <a:r>
              <a:rPr lang="ko-KR" altLang="en-US" b="0" i="0" dirty="0">
                <a:effectLst/>
                <a:latin typeface="fkGroteskNeue"/>
              </a:rPr>
              <a:t> 후 인터럽트 요청을 클리어할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컨텍스트 복원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스택에서 레지스터를 </a:t>
            </a:r>
            <a:r>
              <a:rPr lang="ko-KR" altLang="en-US" b="0" i="0" dirty="0" err="1">
                <a:effectLst/>
                <a:latin typeface="fkGroteskNeue"/>
              </a:rPr>
              <a:t>팝업합니다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IPSR(Interrupt Program Status Register)</a:t>
            </a:r>
            <a:r>
              <a:rPr lang="ko-KR" altLang="en-US" b="0" i="0" dirty="0">
                <a:effectLst/>
                <a:latin typeface="fkGroteskNeue"/>
              </a:rPr>
              <a:t>을 업데이트합니다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PC(</a:t>
            </a:r>
            <a:r>
              <a:rPr lang="ko-KR" altLang="en-US" b="0" i="0" dirty="0">
                <a:effectLst/>
                <a:latin typeface="fkGroteskNeue"/>
              </a:rPr>
              <a:t>프로그램 카운터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반환 주소를 </a:t>
            </a:r>
            <a:r>
              <a:rPr lang="ko-KR" altLang="en-US" b="0" i="0" dirty="0" err="1">
                <a:effectLst/>
                <a:latin typeface="fkGroteskNeue"/>
              </a:rPr>
              <a:t>로드합니다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이전 프로그램의 코드를 계속 실행합니다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3325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dirty="0">
                <a:effectLst/>
                <a:latin typeface="+mn-ea"/>
              </a:rPr>
              <a:t>SoC</a:t>
            </a:r>
            <a:r>
              <a:rPr lang="ko-KR" altLang="en-US" sz="1200" b="0" i="0" dirty="0">
                <a:effectLst/>
                <a:latin typeface="+mn-ea"/>
              </a:rPr>
              <a:t>에서의 </a:t>
            </a:r>
            <a:r>
              <a:rPr lang="en-CA" altLang="ko-KR" sz="1200" b="0" i="0" dirty="0">
                <a:effectLst/>
                <a:latin typeface="+mn-ea"/>
              </a:rPr>
              <a:t>AHBTIMER</a:t>
            </a:r>
            <a:r>
              <a:rPr lang="ko-KR" altLang="en-US" sz="1200" b="0" i="0" dirty="0">
                <a:effectLst/>
                <a:latin typeface="+mn-ea"/>
              </a:rPr>
              <a:t>와 </a:t>
            </a:r>
            <a:r>
              <a:rPr lang="ko-KR" altLang="en-US" sz="1200" b="0" i="0" dirty="0" err="1">
                <a:effectLst/>
                <a:latin typeface="+mn-ea"/>
              </a:rPr>
              <a:t>프리스케일러를</a:t>
            </a:r>
            <a:r>
              <a:rPr lang="ko-KR" altLang="en-US" sz="1200" b="0" i="0" dirty="0">
                <a:effectLst/>
                <a:latin typeface="+mn-ea"/>
              </a:rPr>
              <a:t> 이용하여 </a:t>
            </a:r>
            <a:r>
              <a:rPr lang="en-CA" altLang="ko-KR" dirty="0">
                <a:latin typeface="+mn-ea"/>
              </a:rPr>
              <a:t>timer </a:t>
            </a:r>
            <a:r>
              <a:rPr lang="en-CA" altLang="ko-KR" dirty="0" err="1">
                <a:latin typeface="+mn-ea"/>
              </a:rPr>
              <a:t>interrup</a:t>
            </a:r>
            <a:r>
              <a:rPr lang="ko-KR" altLang="en-US" dirty="0">
                <a:latin typeface="+mn-ea"/>
              </a:rPr>
              <a:t>가 발생하면 해당 </a:t>
            </a:r>
            <a:r>
              <a:rPr lang="ko-KR" altLang="en-US">
                <a:latin typeface="+mn-ea"/>
              </a:rPr>
              <a:t>인터럽트를</a:t>
            </a:r>
            <a:r>
              <a:rPr lang="en-CA" altLang="ko-KR">
                <a:latin typeface="+mn-ea"/>
              </a:rPr>
              <a:t> clear</a:t>
            </a:r>
            <a:r>
              <a:rPr lang="ko-KR" altLang="en-US" dirty="0">
                <a:latin typeface="+mn-ea"/>
              </a:rPr>
              <a:t>하는 동작을 시뮬레이션 </a:t>
            </a:r>
            <a:r>
              <a:rPr lang="ko-KR" altLang="en-US" dirty="0" err="1">
                <a:latin typeface="+mn-ea"/>
              </a:rPr>
              <a:t>해보</a:t>
            </a:r>
            <a:r>
              <a:rPr lang="ko-KR" altLang="en-US" sz="1200" b="0" i="0" dirty="0" err="1">
                <a:effectLst/>
                <a:latin typeface="+mn-ea"/>
              </a:rPr>
              <a:t>시오</a:t>
            </a:r>
            <a:endParaRPr lang="en-CA" altLang="ko-KR" sz="1200" b="0" i="0" dirty="0">
              <a:effectLst/>
              <a:latin typeface="+mn-ea"/>
            </a:endParaRPr>
          </a:p>
          <a:p>
            <a:r>
              <a:rPr lang="ko-KR" altLang="en-US" dirty="0">
                <a:latin typeface="+mn-ea"/>
              </a:rPr>
              <a:t>테스트 벤치는 다음장을 참조 하십시오</a:t>
            </a:r>
            <a:endParaRPr lang="en-CA" altLang="ko-KR" dirty="0">
              <a:latin typeface="+mn-ea"/>
            </a:endParaRPr>
          </a:p>
          <a:p>
            <a:r>
              <a:rPr lang="ko-KR" altLang="en-US" sz="1200" b="0" i="0" dirty="0">
                <a:effectLst/>
                <a:latin typeface="+mn-ea"/>
              </a:rPr>
              <a:t>기존에 설계된 </a:t>
            </a:r>
            <a:r>
              <a:rPr lang="en-CA" altLang="ko-KR" dirty="0">
                <a:latin typeface="+mn-ea"/>
              </a:rPr>
              <a:t>AHBTIMER</a:t>
            </a:r>
            <a:r>
              <a:rPr lang="ko-KR" altLang="en-US" dirty="0">
                <a:latin typeface="+mn-ea"/>
              </a:rPr>
              <a:t>를 이용하십시오</a:t>
            </a:r>
            <a:endParaRPr lang="en-CA" altLang="ko-KR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0933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FE45B-B1D4-3734-8576-5911CB08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7B506-0708-D0FC-8DC8-5F8D42452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051500-79B6-7DAD-9DA5-23DFEBF4C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r>
              <a:rPr lang="en-CA" dirty="0"/>
              <a:t>.</a:t>
            </a:r>
          </a:p>
          <a:p>
            <a:r>
              <a:rPr lang="ko-KR" altLang="en-US" dirty="0"/>
              <a:t>코드 설명 하겠습니다</a:t>
            </a:r>
            <a:r>
              <a:rPr lang="en-CA" altLang="ko-KR" dirty="0"/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작성된 테스트 시나리오는 </a:t>
            </a:r>
            <a:r>
              <a:rPr lang="en-US" altLang="ko-KR" b="0" i="0" dirty="0">
                <a:effectLst/>
                <a:latin typeface="fkGroteskNeue"/>
              </a:rPr>
              <a:t>AHB-Lite </a:t>
            </a:r>
            <a:r>
              <a:rPr lang="ko-KR" altLang="en-US" b="0" i="0" dirty="0">
                <a:effectLst/>
                <a:latin typeface="fkGroteskNeue"/>
              </a:rPr>
              <a:t>기반 타이머 모듈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/>
              <a:t>AHBTIMER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ko-KR" altLang="en-US" b="0" i="0" dirty="0" err="1">
                <a:effectLst/>
                <a:latin typeface="fkGroteskNeue"/>
              </a:rPr>
              <a:t>테스트벤치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/>
              <a:t>AHBTIMER_tb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이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타이머 모듈의 동작을 시뮬레이션하고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올바르게 작동하는지 확인하기 위해 설계되었습니다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  <a:p>
            <a:r>
              <a:rPr lang="ko-KR" altLang="en-US" dirty="0"/>
              <a:t>시뮬레이션 결과를 확인 하겠습니다</a:t>
            </a:r>
            <a:r>
              <a:rPr lang="en-CA" altLang="ko-KR" dirty="0"/>
              <a:t>.</a:t>
            </a:r>
            <a:endParaRPr lang="en-CA" dirty="0"/>
          </a:p>
          <a:p>
            <a:pPr algn="l">
              <a:buNone/>
            </a:pPr>
            <a:r>
              <a:rPr lang="ko-KR" altLang="en-US" dirty="0"/>
              <a:t>실험 </a:t>
            </a:r>
            <a:r>
              <a:rPr lang="en-CA" altLang="ko-KR" dirty="0"/>
              <a:t>2</a:t>
            </a:r>
            <a:r>
              <a:rPr lang="ko-KR" altLang="en-US" dirty="0"/>
              <a:t>의 인터럽트 발생후 </a:t>
            </a:r>
            <a:r>
              <a:rPr lang="ko-KR" altLang="en-US" b="0" i="0" dirty="0">
                <a:effectLst/>
                <a:latin typeface="var(--font-fk-grotesk)"/>
              </a:rPr>
              <a:t>인터럽트 클리어 및 재설정을 위한 테스트 벤치를 추가 하였습니다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인터럽트가 발생한 경우 이를 클리어하기 위해 </a:t>
            </a:r>
            <a:r>
              <a:rPr lang="en-US" altLang="ko-KR" b="0" i="0" dirty="0">
                <a:effectLst/>
                <a:latin typeface="fkGroteskNeue"/>
              </a:rPr>
              <a:t>IRQ </a:t>
            </a:r>
            <a:r>
              <a:rPr lang="ko-KR" altLang="en-US" b="0" i="0" dirty="0">
                <a:effectLst/>
                <a:latin typeface="fkGroteskNeue"/>
              </a:rPr>
              <a:t>클리어 레지스터</a:t>
            </a:r>
            <a:r>
              <a:rPr lang="en-US" altLang="ko-KR" b="0" i="0" dirty="0">
                <a:effectLst/>
                <a:latin typeface="fkGroteskNeue"/>
              </a:rPr>
              <a:t>(IRQCLRADDR)</a:t>
            </a:r>
            <a:r>
              <a:rPr lang="ko-KR" altLang="en-US" b="0" i="0" dirty="0">
                <a:effectLst/>
                <a:latin typeface="fkGroteskNeue"/>
              </a:rPr>
              <a:t>에 값을 씁니다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이후 새로운 </a:t>
            </a:r>
            <a:r>
              <a:rPr lang="ko-KR" altLang="en-US" b="0" i="0" dirty="0" err="1">
                <a:effectLst/>
                <a:latin typeface="fkGroteskNeue"/>
              </a:rPr>
              <a:t>로드값을</a:t>
            </a:r>
            <a:r>
              <a:rPr lang="ko-KR" altLang="en-US" b="0" i="0" dirty="0">
                <a:effectLst/>
                <a:latin typeface="fkGroteskNeue"/>
              </a:rPr>
              <a:t> 설정하고 타이머를 </a:t>
            </a:r>
            <a:r>
              <a:rPr lang="ko-KR" altLang="en-US" b="0" i="0" dirty="0" err="1">
                <a:effectLst/>
                <a:latin typeface="fkGroteskNeue"/>
              </a:rPr>
              <a:t>재시작합니다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정리하면</a:t>
            </a:r>
            <a:r>
              <a:rPr lang="en-CA" altLang="ko-KR" b="0" i="0" dirty="0">
                <a:effectLst/>
                <a:latin typeface="fkGroteskNeue"/>
              </a:rPr>
              <a:t>,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시나리오 요약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리셋 활성화 후 비활성화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타이머 </a:t>
            </a:r>
            <a:r>
              <a:rPr lang="ko-KR" altLang="en-US" b="0" i="0" dirty="0" err="1">
                <a:effectLst/>
                <a:latin typeface="fkGroteskNeue"/>
              </a:rPr>
              <a:t>로드값</a:t>
            </a:r>
            <a:r>
              <a:rPr lang="ko-KR" altLang="en-US" b="0" i="0" dirty="0">
                <a:effectLst/>
                <a:latin typeface="fkGroteskNeue"/>
              </a:rPr>
              <a:t> 설정</a:t>
            </a:r>
            <a:r>
              <a:rPr lang="en-US" altLang="ko-KR" b="0" i="0" dirty="0">
                <a:effectLst/>
                <a:latin typeface="fkGroteskNeue"/>
              </a:rPr>
              <a:t>: LDADDR</a:t>
            </a:r>
            <a:r>
              <a:rPr lang="ko-KR" altLang="en-US" b="0" i="0" dirty="0">
                <a:effectLst/>
                <a:latin typeface="fkGroteskNeue"/>
              </a:rPr>
              <a:t>에 초기 카운트다운 값을 설정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타이머 시작</a:t>
            </a:r>
            <a:r>
              <a:rPr lang="en-US" altLang="ko-KR" b="0" i="0" dirty="0">
                <a:effectLst/>
                <a:latin typeface="fkGroteskNeue"/>
              </a:rPr>
              <a:t>: CTLADDR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en-US" altLang="ko-KR" b="0" i="0" dirty="0">
                <a:effectLst/>
                <a:latin typeface="fkGroteskNeue"/>
              </a:rPr>
              <a:t>Enable </a:t>
            </a:r>
            <a:r>
              <a:rPr lang="ko-KR" altLang="en-US" b="0" i="0" dirty="0">
                <a:effectLst/>
                <a:latin typeface="fkGroteskNeue"/>
              </a:rPr>
              <a:t>값을 써서 타이머 활성화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인터럽트 확인 및 처리</a:t>
            </a:r>
            <a:r>
              <a:rPr lang="en-US" altLang="ko-KR" b="0" i="0" dirty="0">
                <a:effectLst/>
                <a:latin typeface="fkGroteskNeue"/>
              </a:rPr>
              <a:t>: IRQ </a:t>
            </a:r>
            <a:r>
              <a:rPr lang="ko-KR" altLang="en-US" b="0" i="0" dirty="0">
                <a:effectLst/>
                <a:latin typeface="fkGroteskNeue"/>
              </a:rPr>
              <a:t>발생 여부 확인 후 클리어 작업 수행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재설정 및 재시작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새로운 </a:t>
            </a:r>
            <a:r>
              <a:rPr lang="ko-KR" altLang="en-US" b="0" i="0" dirty="0" err="1">
                <a:effectLst/>
                <a:latin typeface="fkGroteskNeue"/>
              </a:rPr>
              <a:t>로드값으로</a:t>
            </a:r>
            <a:r>
              <a:rPr lang="ko-KR" altLang="en-US" b="0" i="0" dirty="0">
                <a:effectLst/>
                <a:latin typeface="fkGroteskNeue"/>
              </a:rPr>
              <a:t> 타이머 재설정 및 재시작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현재 값 읽기</a:t>
            </a:r>
            <a:r>
              <a:rPr lang="en-US" altLang="ko-KR" b="0" i="0" dirty="0">
                <a:effectLst/>
                <a:latin typeface="fkGroteskNeue"/>
              </a:rPr>
              <a:t>: VALADDR</a:t>
            </a:r>
            <a:r>
              <a:rPr lang="ko-KR" altLang="en-US" b="0" i="0" dirty="0">
                <a:effectLst/>
                <a:latin typeface="fkGroteskNeue"/>
              </a:rPr>
              <a:t>에서 현재 카운트다운 값을 읽고 출력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E0B81-C20E-6438-BEA2-D0A5F8A54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6330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9275-897C-F215-363F-5800950CD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64327D-86E9-8184-4E4A-347EC4C27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03864-1E05-DB47-71E9-C7985E5AB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dirty="0"/>
              <a:t>AHB_TIMER </a:t>
            </a:r>
            <a:r>
              <a:rPr lang="ko-KR" altLang="en-US" dirty="0"/>
              <a:t>설정에 의해 </a:t>
            </a:r>
            <a:r>
              <a:rPr lang="en-CA" altLang="ko-KR" dirty="0"/>
              <a:t>interrupt </a:t>
            </a:r>
            <a:r>
              <a:rPr lang="ko-KR" altLang="en-US" dirty="0"/>
              <a:t>발생 및 </a:t>
            </a:r>
            <a:r>
              <a:rPr lang="ko-KR" altLang="en-US" dirty="0" err="1"/>
              <a:t>클리어동작을</a:t>
            </a:r>
            <a:r>
              <a:rPr lang="ko-KR" altLang="en-US" dirty="0"/>
              <a:t> 시뮬레이션 결과를 확인 하겠습니다</a:t>
            </a:r>
            <a:r>
              <a:rPr lang="en-CA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시뮬레이션은 먼저 </a:t>
            </a:r>
            <a:r>
              <a:rPr lang="en-CA" altLang="ko-KR" dirty="0"/>
              <a:t>AHB_TIMER </a:t>
            </a:r>
            <a:r>
              <a:rPr lang="ko-KR" altLang="en-US" dirty="0"/>
              <a:t>설정 시뮬레이션 시나리오는 </a:t>
            </a:r>
            <a:r>
              <a:rPr lang="en-CA" altLang="ko-KR" dirty="0"/>
              <a:t>20</a:t>
            </a:r>
            <a:r>
              <a:rPr lang="ko-KR" altLang="en-US" dirty="0"/>
              <a:t>나노에서 </a:t>
            </a:r>
            <a:r>
              <a:rPr lang="en-CA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AHB_WRITE </a:t>
            </a:r>
            <a:r>
              <a:rPr lang="ko-KR" altLang="en-US" b="0" i="0" dirty="0">
                <a:effectLst/>
                <a:latin typeface="fkGroteskNeue"/>
              </a:rPr>
              <a:t>태스크를 사용하여 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쓰기 작업을 수행 합니다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이를 통해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로드값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설정을 확인 할 수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LDADDR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로드값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설정합니다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그리고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나노 뒤에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제어 레지스터 설정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Enable, Free-running mode)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CTLADDR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제어 값 설정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설정합니다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나노시간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동안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동작 관찰합니다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타이머가 카운트 다운하는 동안 대기합니다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타이머의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카운트값이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되면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timer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활성화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된것을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볼수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실습결과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을 자세히 보시면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비활성화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된것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을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볼수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이후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550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나도 뒤에 타이머 값 읽기를 수행 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AHB_READ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태스크를 사용하여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32'h00000004,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 현재 값 읽기를 수행합니다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각각의 세부사항에 대해 다음장에서 좀더 자세히 보도록 하겠습니다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CA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8E35A-47AC-74A5-5152-FB7A63F96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821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BB6C-A7BE-E956-0538-A256E8AB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CFEF9F-1C3F-F930-0334-A11BEBF1C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39A6B1-6DA8-5460-4308-F050C816D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초기 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로드값</a:t>
            </a:r>
            <a:r>
              <a:rPr lang="ko-KR" altLang="en-US" b="0" i="0" dirty="0">
                <a:effectLst/>
                <a:latin typeface="fkGroteskNeue"/>
              </a:rPr>
              <a:t> 설정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초기값으로 </a:t>
            </a:r>
            <a:r>
              <a:rPr lang="en-US" altLang="ko-KR" b="0" i="0" dirty="0">
                <a:effectLst/>
                <a:latin typeface="fkGroteskNeue"/>
              </a:rPr>
              <a:t>100</a:t>
            </a:r>
            <a:r>
              <a:rPr lang="ko-KR" altLang="en-US" b="0" i="0" dirty="0">
                <a:effectLst/>
                <a:latin typeface="fkGroteskNeue"/>
              </a:rPr>
              <a:t>이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카운트다운 동작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타이머가 </a:t>
            </a:r>
            <a:r>
              <a:rPr lang="ko-KR" altLang="en-US" b="0" i="0" dirty="0" err="1">
                <a:effectLst/>
                <a:latin typeface="fkGroteskNeue"/>
              </a:rPr>
              <a:t>카운트다운하며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값이 감소합니다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카운트 값을 확인하기 위해 다음장에서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번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내부 </a:t>
            </a:r>
            <a:r>
              <a:rPr lang="en-CA" altLang="ko-KR" b="0" i="0" dirty="0">
                <a:effectLst/>
                <a:latin typeface="fkGroteskNeue"/>
              </a:rPr>
              <a:t>value</a:t>
            </a:r>
            <a:r>
              <a:rPr lang="ko-KR" altLang="en-US" b="0" i="0" dirty="0">
                <a:effectLst/>
                <a:latin typeface="fkGroteskNeue"/>
              </a:rPr>
              <a:t>를 </a:t>
            </a:r>
            <a:r>
              <a:rPr lang="en-CA" altLang="ko-KR" b="0" i="0" dirty="0">
                <a:effectLst/>
                <a:latin typeface="fkGroteskNeue"/>
              </a:rPr>
              <a:t>waveform</a:t>
            </a:r>
            <a:r>
              <a:rPr lang="ko-KR" altLang="en-US" b="0" i="0" dirty="0">
                <a:effectLst/>
                <a:latin typeface="fkGroteskNeue"/>
              </a:rPr>
              <a:t>으로 추가하여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쓰기 작업을 통해 로드 레지스터에 값 </a:t>
            </a:r>
            <a:r>
              <a:rPr lang="en-US" altLang="ko-KR" dirty="0"/>
              <a:t>100</a:t>
            </a:r>
            <a:r>
              <a:rPr lang="ko-KR" altLang="en-US" b="0" i="0" dirty="0">
                <a:effectLst/>
                <a:latin typeface="fkGroteskNeue"/>
              </a:rPr>
              <a:t>을 설정하면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타이머는 이 값을 카운트다운 시작점으로 사용합니다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번을 보시면 </a:t>
            </a:r>
            <a:r>
              <a:rPr lang="en-CA" altLang="ko-KR" b="0" i="0" dirty="0">
                <a:effectLst/>
                <a:latin typeface="fkGroteskNeue"/>
              </a:rPr>
              <a:t>timer count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ko-KR" altLang="en-US" b="0" i="0" dirty="0" err="1">
                <a:effectLst/>
                <a:latin typeface="fkGroteskNeue"/>
              </a:rPr>
              <a:t>설정된것을</a:t>
            </a:r>
            <a:r>
              <a:rPr lang="ko-KR" altLang="en-US" b="0" i="0" dirty="0">
                <a:effectLst/>
                <a:latin typeface="fkGroteskNeue"/>
              </a:rPr>
              <a:t> 보실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다음장</a:t>
            </a:r>
            <a:r>
              <a:rPr lang="ko-KR" altLang="en-US" b="0" i="0" dirty="0">
                <a:effectLst/>
                <a:latin typeface="fkGroteskNeue"/>
              </a:rPr>
              <a:t> 에서 인터럽트 발생후 클리어 동작을 확인하도록 하겠습니다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32944-6683-9C2F-1EDA-AE9EABDB8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1757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268A-973E-6BFB-E347-E1E1A107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C4A62F-8DE9-0BA9-91DB-C32F4025C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22A7E4-604F-A75C-DFC9-0B96146F9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1100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나노 시간 정도에서 </a:t>
            </a:r>
            <a:r>
              <a:rPr lang="en-CA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가 활성화 되신 것을 보실 수 있습니다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타이머의 카운트 값이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되면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timer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활성화 된 것을 볼 수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1180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나노에서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AHB_WRITE(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32'h0000000C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32'b1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IRQ CLRADDR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클리어 명령 전달하였고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Irq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으로 비활성화 된 것을 보실 수 있습니다</a:t>
            </a:r>
            <a:r>
              <a:rPr lang="en-CA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2BE4F-E7B3-07B9-FBB3-AD430150D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4391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마지막으로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타이머 값 읽기를 수행 합니다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AHB_READ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태스크를 사용하여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VALADDR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32'h00000004,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에서 현재 값 읽기를 수행하여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카운트 값인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ffff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ffbb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동일함을 확인 할 수 있습니다</a:t>
            </a:r>
            <a:r>
              <a:rPr lang="en-CA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en-CA" altLang="ko-KR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결론적으로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타이머의 설정과 </a:t>
            </a:r>
            <a:r>
              <a:rPr lang="en-CA" altLang="ko-KR" b="0" i="0" dirty="0">
                <a:effectLst/>
                <a:latin typeface="fkGroteskNeue"/>
              </a:rPr>
              <a:t>timer interrupt </a:t>
            </a:r>
            <a:r>
              <a:rPr lang="ko-KR" altLang="en-US" b="0" i="0" dirty="0">
                <a:effectLst/>
                <a:latin typeface="fkGroteskNeue"/>
              </a:rPr>
              <a:t>출력 활성화 되고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이후 </a:t>
            </a:r>
            <a:r>
              <a:rPr lang="en-CA" altLang="ko-KR" b="0" i="0" dirty="0">
                <a:effectLst/>
                <a:latin typeface="fkGroteskNeue"/>
              </a:rPr>
              <a:t>100</a:t>
            </a:r>
            <a:r>
              <a:rPr lang="ko-KR" altLang="en-US" b="0" i="0" dirty="0">
                <a:effectLst/>
                <a:latin typeface="fkGroteskNeue"/>
              </a:rPr>
              <a:t>나노 뒤에 비활성화된 것을 확인 할 수 있었습니다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출력 결과를 확인하십시오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4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앞시간에 배운 </a:t>
            </a:r>
            <a:r>
              <a:rPr lang="ko-KR" altLang="en-US" b="0" i="0" dirty="0" err="1">
                <a:effectLst/>
                <a:latin typeface="fkGroteskNeue"/>
              </a:rPr>
              <a:t>프리스케일러로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부터보겠습니다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 err="1">
                <a:effectLst/>
                <a:latin typeface="fkGroteskNeue"/>
              </a:rPr>
              <a:t>프리스케일러는</a:t>
            </a:r>
            <a:r>
              <a:rPr lang="ko-KR" altLang="en-US" b="0" i="0" dirty="0">
                <a:effectLst/>
                <a:latin typeface="fkGroteskNeue"/>
              </a:rPr>
              <a:t> 다음과 같은 역할을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소스를 입력으로 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주파수를 미리 정의된 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4, 8, 16)</a:t>
            </a:r>
            <a:r>
              <a:rPr lang="ko-KR" altLang="en-US" b="0" i="0" dirty="0">
                <a:effectLst/>
                <a:latin typeface="fkGroteskNeue"/>
              </a:rPr>
              <a:t>으로 나눕니다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나눠진 주파수를 다른 구성 요소에 출력합니다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124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타이머 레지스터는 디지털 카운터로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프리스케일러</a:t>
            </a:r>
            <a:r>
              <a:rPr lang="ko-KR" altLang="en-US" b="0" i="0" dirty="0">
                <a:effectLst/>
                <a:latin typeface="fkGroteskNeue"/>
              </a:rPr>
              <a:t> 출력 신호의 주파수에 의해 지정된 고정된 속도로 증가하거나 감소할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dirty="0" err="1"/>
              <a:t>프리스케일러의</a:t>
            </a:r>
            <a:r>
              <a:rPr lang="ko-KR" altLang="en-US" dirty="0"/>
              <a:t> 출력</a:t>
            </a:r>
            <a:r>
              <a:rPr lang="en-US" altLang="ko-KR" dirty="0"/>
              <a:t>(</a:t>
            </a:r>
            <a:r>
              <a:rPr lang="ko-KR" altLang="en-US" dirty="0"/>
              <a:t>종종 </a:t>
            </a:r>
            <a:r>
              <a:rPr lang="en-US" altLang="ko-KR" dirty="0"/>
              <a:t>"</a:t>
            </a:r>
            <a:r>
              <a:rPr lang="ko-KR" altLang="en-US" dirty="0" err="1"/>
              <a:t>틱</a:t>
            </a:r>
            <a:r>
              <a:rPr lang="en-US" altLang="ko-KR" dirty="0"/>
              <a:t>(ticks)"</a:t>
            </a:r>
            <a:r>
              <a:rPr lang="ko-KR" altLang="en-US" dirty="0"/>
              <a:t>이라고 불림</a:t>
            </a:r>
            <a:r>
              <a:rPr lang="en-US" altLang="ko-KR" dirty="0"/>
              <a:t>)</a:t>
            </a:r>
            <a:r>
              <a:rPr lang="ko-KR" altLang="en-US" dirty="0"/>
              <a:t>에 의해 구동 됩니다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ko-KR" altLang="en-US" b="0" i="0" dirty="0">
                <a:effectLst/>
                <a:latin typeface="fkGroteskNeue"/>
              </a:rPr>
              <a:t>비교 레지스터는 다음과 같은 역할을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원하는 값으로 미리 로드되며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값은 주기적으로 타이머 레지스터의 값과 비교됩니다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두 값이 동일할 경우 인터럽트를 생성할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31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C33-D1C5-6093-0912-4CC57466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20209-44DC-2BC1-2F24-6AEE935F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3AE1-3B1E-FCC9-7C60-5338803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7480-EA40-1316-9805-5F111FF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85E35-F184-397D-41C0-B29FD28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2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AF1-1B48-CA65-4F6B-BAE35B1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DAFFE-26EA-12AE-1CA6-75A864B2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2A69E-83CF-A1C4-B776-2BC4257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AF2E-A932-51A8-354A-7540F1D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057F-F434-997E-8ABA-B5AC0A3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3955F-26D0-1321-C02C-4D9EABAF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E87A-B5C5-8EDF-5546-8509B99E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3443-7B37-2834-D35F-8E8CFDD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E89E8-9DA9-05EE-5AA8-7F1B6FC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F19-9D9A-C679-65B0-8C0BA52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2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573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01D2-EC58-C9D9-66C5-E3C7507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F62F2-10CB-21B8-E968-6E1F717F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056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5F2A-690B-8E35-55A5-09EC8C9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777A-56DA-4165-A342-6D19571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3C9D3-AB74-5CC7-9BFB-48CE3D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54A1-00BC-DC32-724C-B1EAAD10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1D3-6B62-822C-DC1D-3575F2CD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13075-3028-5342-8275-C1ECC0B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0A03-A6D3-8E81-AA7A-B47022C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F9650-4D6E-7A1E-4F4C-4DDECE1A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60-7C3D-A855-9240-9C91FE0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FFB9-8449-9433-DB2F-F775D6B7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E6C6-BDF8-123E-DEE7-3ED20AB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2729-F224-98CE-6DED-7EC8072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F290-1F9A-3B1A-A7BF-02E0E2F8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076D-17A5-FC36-6AB0-76D5032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B01D-12DE-9015-6E9A-7F1AFB5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48A3-B2AC-E142-F7B6-EDD8854C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DD94E-708B-FD06-D1CE-F9D6A7E8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06514-31FB-DA60-F5CC-31527A8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9578C-812C-A8FF-05CE-599425AF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EDDAD-57BE-EBAA-D6A0-38A4A43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9B1F-BD07-E7C0-FF4D-39551E6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08F01-4243-D0C3-F12F-563D1A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A996-DE83-BBAC-9CF1-EF5D488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092B-D2EE-5CB5-DA1B-851241A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EEDFA-EC7C-2E7B-A683-008DB74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F2312-E6A3-55E3-ADD4-CE55F38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6CE02-2E96-1B85-711C-5910711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4337-D964-5068-8DF6-3CDE57F5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0CEF-A293-803B-17BD-192D2A0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8AAF-FABA-5EF6-B9B4-FDDDC6E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1CD5-0F90-FDD6-BD19-5BBF8EA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4452-E47D-CACC-5297-6A9E277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A54B-D87F-9D1B-D7AA-228ED63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514F-BFF4-5844-65B3-9FCA8F1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AA29-6028-1553-CF41-3A3EAC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7328-2F25-EDA2-B7A1-BC00D2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4ACD7-AA97-1041-79E4-954FBC0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FE86-C130-DE25-2544-60235C87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94E2F-63F8-34DD-237C-7AF6232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974C-F8D8-E2D7-EA02-49F1B64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C95B6-653B-C638-17DD-FCF52BC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0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432F-DDCC-79BF-2B01-4F4C897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9EF6-DD3C-F4B1-393A-DA2E379B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0036"/>
            <a:ext cx="10515600" cy="484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1B62-D900-4BB0-6397-E48FE5F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1FD73-F43C-4CEC-A4BC-4F63297EBA95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2A26-8F1D-55D3-C2AF-F0267C58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6BD50-6945-DC5C-0CBD-E3A79B1C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Timer </a:t>
            </a:r>
            <a:r>
              <a:rPr lang="ko-KR" altLang="en-US" sz="4800" dirty="0"/>
              <a:t>와 </a:t>
            </a:r>
            <a:r>
              <a:rPr lang="en-CA" altLang="ko-KR" sz="4800" dirty="0"/>
              <a:t>PWM </a:t>
            </a:r>
            <a:r>
              <a:rPr lang="en-US" altLang="ko-KR" sz="4800" dirty="0"/>
              <a:t>&amp; Interrupt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F7-943F-4061-25E5-114AB487874D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905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Standard Architecture of Hardware Timers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캡처 레지스터</a:t>
            </a:r>
            <a:r>
              <a:rPr lang="en-US" altLang="ko-KR" b="0" i="0" dirty="0">
                <a:effectLst/>
                <a:latin typeface="fkGroteskNeue"/>
              </a:rPr>
              <a:t>(Capture Register)</a:t>
            </a:r>
            <a:r>
              <a:rPr lang="ko-KR" altLang="en-US" dirty="0">
                <a:latin typeface="fkGroteskNeue"/>
              </a:rPr>
              <a:t>의 </a:t>
            </a:r>
            <a:r>
              <a:rPr lang="ko-KR" altLang="en-US" b="0" i="0" dirty="0">
                <a:effectLst/>
                <a:latin typeface="fkGroteskNeue"/>
              </a:rPr>
              <a:t>역할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특정 이벤트가 발생하면 타이머 레지스터의 현재 값을 로드 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특정 이벤트가 발생하면 인터럽트를 생성할 수도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D838B-7270-4B44-9EE7-1E4AEFF32FA9}"/>
              </a:ext>
            </a:extLst>
          </p:cNvPr>
          <p:cNvSpPr/>
          <p:nvPr/>
        </p:nvSpPr>
        <p:spPr bwMode="auto">
          <a:xfrm>
            <a:off x="5758259" y="4508018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FE05-4C35-4396-A492-0DC30BB1314B}"/>
              </a:ext>
            </a:extLst>
          </p:cNvPr>
          <p:cNvSpPr/>
          <p:nvPr/>
        </p:nvSpPr>
        <p:spPr bwMode="auto">
          <a:xfrm>
            <a:off x="5758259" y="3201504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BFCD7D1-6AF7-43F7-8EAF-5FE93F56886A}"/>
              </a:ext>
            </a:extLst>
          </p:cNvPr>
          <p:cNvGrpSpPr>
            <a:grpSpLocks/>
          </p:cNvGrpSpPr>
          <p:nvPr/>
        </p:nvGrpSpPr>
        <p:grpSpPr bwMode="auto">
          <a:xfrm>
            <a:off x="1539273" y="4509605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929EFB-5AEA-4FF1-97ED-C1FEC022F674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70ADF9-40D0-4129-9B04-A69693223F27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172704-7791-4C54-BE29-6E0DECA5294A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66202-5BFB-4AF4-AF26-04947269D630}"/>
              </a:ext>
            </a:extLst>
          </p:cNvPr>
          <p:cNvSpPr/>
          <p:nvPr/>
        </p:nvSpPr>
        <p:spPr bwMode="auto">
          <a:xfrm>
            <a:off x="3130385" y="4509604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30ADA9-F92A-4BE8-942C-AA3E544F1AD4}"/>
              </a:ext>
            </a:extLst>
          </p:cNvPr>
          <p:cNvCxnSpPr>
            <a:stCxn id="8" idx="3"/>
          </p:cNvCxnSpPr>
          <p:nvPr/>
        </p:nvCxnSpPr>
        <p:spPr bwMode="auto">
          <a:xfrm>
            <a:off x="2064002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77B7B-1813-4AA6-80BA-58C21D14AD23}"/>
              </a:ext>
            </a:extLst>
          </p:cNvPr>
          <p:cNvSpPr/>
          <p:nvPr/>
        </p:nvSpPr>
        <p:spPr bwMode="auto">
          <a:xfrm>
            <a:off x="5758259" y="3865080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885A85-9346-42B9-809B-ACAD0EF4ECFB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7034110" y="4231793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BEF0CA-992B-4CC6-B7E2-1076B5FFE171}"/>
              </a:ext>
            </a:extLst>
          </p:cNvPr>
          <p:cNvCxnSpPr/>
          <p:nvPr/>
        </p:nvCxnSpPr>
        <p:spPr bwMode="auto">
          <a:xfrm flipH="1">
            <a:off x="7034110" y="3577742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559066-F775-4507-9034-809492829764}"/>
              </a:ext>
            </a:extLst>
          </p:cNvPr>
          <p:cNvCxnSpPr/>
          <p:nvPr/>
        </p:nvCxnSpPr>
        <p:spPr bwMode="auto">
          <a:xfrm>
            <a:off x="4691875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71ABE-762E-43E9-B129-F0171A157415}"/>
              </a:ext>
            </a:extLst>
          </p:cNvPr>
          <p:cNvCxnSpPr/>
          <p:nvPr/>
        </p:nvCxnSpPr>
        <p:spPr bwMode="auto">
          <a:xfrm>
            <a:off x="8312078" y="4025417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493B366B-F122-41BA-A633-CEF3D4AE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296" y="38571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E777C350-C8F5-4EA8-AF8A-2ED0C421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95" y="4971568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78077-E7A1-42B5-8BDF-51F8B6D31EEB}"/>
              </a:ext>
            </a:extLst>
          </p:cNvPr>
          <p:cNvSpPr/>
          <p:nvPr/>
        </p:nvSpPr>
        <p:spPr bwMode="auto">
          <a:xfrm>
            <a:off x="5573606" y="5797245"/>
            <a:ext cx="3004630" cy="5833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3140A5-98A9-47FB-A831-BD038DB2C85C}"/>
              </a:ext>
            </a:extLst>
          </p:cNvPr>
          <p:cNvSpPr/>
          <p:nvPr/>
        </p:nvSpPr>
        <p:spPr bwMode="auto">
          <a:xfrm>
            <a:off x="5811842" y="5899985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Capture 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2AE902-BE2C-4DAF-8F85-78D7E680BCFE}"/>
              </a:ext>
            </a:extLst>
          </p:cNvPr>
          <p:cNvCxnSpPr/>
          <p:nvPr/>
        </p:nvCxnSpPr>
        <p:spPr bwMode="auto">
          <a:xfrm flipH="1">
            <a:off x="7069434" y="4885842"/>
            <a:ext cx="1060" cy="239712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F8134E6-79E6-4804-902B-62773C6E783A}"/>
              </a:ext>
            </a:extLst>
          </p:cNvPr>
          <p:cNvSpPr/>
          <p:nvPr/>
        </p:nvSpPr>
        <p:spPr bwMode="auto">
          <a:xfrm rot="10800000">
            <a:off x="6801782" y="5125555"/>
            <a:ext cx="537423" cy="3476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FFA44-C301-4AD4-A055-250F6E2CA40D}"/>
              </a:ext>
            </a:extLst>
          </p:cNvPr>
          <p:cNvCxnSpPr/>
          <p:nvPr/>
        </p:nvCxnSpPr>
        <p:spPr bwMode="auto">
          <a:xfrm>
            <a:off x="7075921" y="5473219"/>
            <a:ext cx="0" cy="4238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1D6F1377-AA19-48E4-9A26-DE26743A8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062" y="59945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621C6D-D6DC-42E6-81EE-EF23ACA6A729}"/>
              </a:ext>
            </a:extLst>
          </p:cNvPr>
          <p:cNvCxnSpPr/>
          <p:nvPr/>
        </p:nvCxnSpPr>
        <p:spPr bwMode="auto">
          <a:xfrm>
            <a:off x="8400986" y="6142042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F50110-FF6B-4495-BA69-CF36375E79A2}"/>
              </a:ext>
            </a:extLst>
          </p:cNvPr>
          <p:cNvCxnSpPr/>
          <p:nvPr/>
        </p:nvCxnSpPr>
        <p:spPr bwMode="auto">
          <a:xfrm flipH="1">
            <a:off x="3971433" y="4933500"/>
            <a:ext cx="1" cy="3658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7DB4F0-EE93-42AB-B7DD-1F01A847D4C6}"/>
              </a:ext>
            </a:extLst>
          </p:cNvPr>
          <p:cNvCxnSpPr/>
          <p:nvPr/>
        </p:nvCxnSpPr>
        <p:spPr bwMode="auto">
          <a:xfrm>
            <a:off x="3971433" y="5299386"/>
            <a:ext cx="284984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4017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Operation Modes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4" y="11320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kern="0" dirty="0"/>
              <a:t>Compare mode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752DDA-399C-4F42-94D5-CC805C1D0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29110"/>
              </p:ext>
            </p:extLst>
          </p:nvPr>
        </p:nvGraphicFramePr>
        <p:xfrm>
          <a:off x="122638" y="1718465"/>
          <a:ext cx="11878862" cy="2777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1EFC46F-97A8-430A-B44F-439425A1BB2B}"/>
              </a:ext>
            </a:extLst>
          </p:cNvPr>
          <p:cNvSpPr/>
          <p:nvPr/>
        </p:nvSpPr>
        <p:spPr bwMode="auto">
          <a:xfrm>
            <a:off x="5226126" y="5882789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074C3-0E62-4672-917F-AA01F718D625}"/>
              </a:ext>
            </a:extLst>
          </p:cNvPr>
          <p:cNvSpPr/>
          <p:nvPr/>
        </p:nvSpPr>
        <p:spPr bwMode="auto">
          <a:xfrm>
            <a:off x="5226126" y="4576275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CE3B4453-1937-4287-8C92-155B0EE0A5A0}"/>
              </a:ext>
            </a:extLst>
          </p:cNvPr>
          <p:cNvGrpSpPr>
            <a:grpSpLocks/>
          </p:cNvGrpSpPr>
          <p:nvPr/>
        </p:nvGrpSpPr>
        <p:grpSpPr bwMode="auto">
          <a:xfrm>
            <a:off x="1007140" y="5884376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DED80-4F6F-4942-8D37-77284CDC8420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C76D55-2DFB-4220-9572-FB3465B58AAF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2AEB52-73D5-47A6-97BE-294DB62687DF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87774-C6DB-4D93-ADD8-4D7DD94A43E2}"/>
              </a:ext>
            </a:extLst>
          </p:cNvPr>
          <p:cNvSpPr/>
          <p:nvPr/>
        </p:nvSpPr>
        <p:spPr bwMode="auto">
          <a:xfrm>
            <a:off x="2598252" y="5884375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E89FB-CC9B-48C8-86CC-8E026BCC9A1D}"/>
              </a:ext>
            </a:extLst>
          </p:cNvPr>
          <p:cNvCxnSpPr>
            <a:stCxn id="9" idx="3"/>
          </p:cNvCxnSpPr>
          <p:nvPr/>
        </p:nvCxnSpPr>
        <p:spPr bwMode="auto">
          <a:xfrm>
            <a:off x="1531868" y="6081225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42AF7-C975-4A4D-A329-5AD6A4D4C998}"/>
              </a:ext>
            </a:extLst>
          </p:cNvPr>
          <p:cNvSpPr/>
          <p:nvPr/>
        </p:nvSpPr>
        <p:spPr bwMode="auto">
          <a:xfrm>
            <a:off x="5226126" y="5239851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197F5-91EB-402E-A531-6B281FF34DF6}"/>
              </a:ext>
            </a:extLst>
          </p:cNvPr>
          <p:cNvCxnSpPr>
            <a:stCxn id="6" idx="0"/>
          </p:cNvCxnSpPr>
          <p:nvPr/>
        </p:nvCxnSpPr>
        <p:spPr bwMode="auto">
          <a:xfrm flipH="1" flipV="1">
            <a:off x="6501977" y="5606564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FC6AE0-A5F8-484F-9788-04CD4EA538D0}"/>
              </a:ext>
            </a:extLst>
          </p:cNvPr>
          <p:cNvCxnSpPr/>
          <p:nvPr/>
        </p:nvCxnSpPr>
        <p:spPr bwMode="auto">
          <a:xfrm flipH="1">
            <a:off x="6501977" y="4952513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31ABCB-E5E0-4610-B7F9-8F99F4334E19}"/>
              </a:ext>
            </a:extLst>
          </p:cNvPr>
          <p:cNvCxnSpPr/>
          <p:nvPr/>
        </p:nvCxnSpPr>
        <p:spPr bwMode="auto">
          <a:xfrm>
            <a:off x="4159741" y="6081225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B4F733-ACDD-4620-B080-BBE292615A99}"/>
              </a:ext>
            </a:extLst>
          </p:cNvPr>
          <p:cNvCxnSpPr/>
          <p:nvPr/>
        </p:nvCxnSpPr>
        <p:spPr bwMode="auto">
          <a:xfrm>
            <a:off x="7779944" y="5400188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TextBox 28">
            <a:extLst>
              <a:ext uri="{FF2B5EF4-FFF2-40B4-BE49-F238E27FC236}">
                <a16:creationId xmlns:a16="http://schemas.microsoft.com/office/drawing/2014/main" id="{C0DBD82C-2294-4C02-A9D3-67C32BB1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162" y="5231914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7B05AD3C-76C0-4F58-9414-96F7083D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67" y="5554863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</p:spTree>
    <p:extLst>
      <p:ext uri="{BB962C8B-B14F-4D97-AF65-F5344CB8AC3E}">
        <p14:creationId xmlns:p14="http://schemas.microsoft.com/office/powerpoint/2010/main" val="20789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Operation Modes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131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Capture mode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C109D-6041-4682-A779-3C00BDD4C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983521"/>
              </p:ext>
            </p:extLst>
          </p:nvPr>
        </p:nvGraphicFramePr>
        <p:xfrm>
          <a:off x="307534" y="1716086"/>
          <a:ext cx="11617766" cy="2473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FED77C-AE01-4438-951B-02C55562D35D}"/>
              </a:ext>
            </a:extLst>
          </p:cNvPr>
          <p:cNvSpPr/>
          <p:nvPr/>
        </p:nvSpPr>
        <p:spPr bwMode="auto">
          <a:xfrm>
            <a:off x="5759317" y="5792789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F9C0E-307F-4B66-998A-C0578F192CE8}"/>
              </a:ext>
            </a:extLst>
          </p:cNvPr>
          <p:cNvSpPr/>
          <p:nvPr/>
        </p:nvSpPr>
        <p:spPr bwMode="auto">
          <a:xfrm>
            <a:off x="5759317" y="4486275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Capture Register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07683054-7878-4D99-88F5-976454E577DB}"/>
              </a:ext>
            </a:extLst>
          </p:cNvPr>
          <p:cNvGrpSpPr>
            <a:grpSpLocks/>
          </p:cNvGrpSpPr>
          <p:nvPr/>
        </p:nvGrpSpPr>
        <p:grpSpPr bwMode="auto">
          <a:xfrm>
            <a:off x="1540332" y="5113338"/>
            <a:ext cx="524728" cy="393700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E853B8-3BA2-450D-B1F5-B8DFC1434C70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578BBD-ABD9-4BCD-94F1-645A18F39615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9E0E47-BE8D-4C9F-8DA2-192EE58945A3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0FF79-DD36-4434-B883-7AFF0220BB7F}"/>
              </a:ext>
            </a:extLst>
          </p:cNvPr>
          <p:cNvSpPr/>
          <p:nvPr/>
        </p:nvSpPr>
        <p:spPr bwMode="auto">
          <a:xfrm>
            <a:off x="3131444" y="5113339"/>
            <a:ext cx="1561490" cy="3778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7E6AB0-E018-40AD-957B-0BB58220C27A}"/>
              </a:ext>
            </a:extLst>
          </p:cNvPr>
          <p:cNvCxnSpPr>
            <a:stCxn id="9" idx="3"/>
          </p:cNvCxnSpPr>
          <p:nvPr/>
        </p:nvCxnSpPr>
        <p:spPr bwMode="auto">
          <a:xfrm>
            <a:off x="2065060" y="5310188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C39285-0F43-4AC4-A6E9-7CEDB3C58B69}"/>
              </a:ext>
            </a:extLst>
          </p:cNvPr>
          <p:cNvCxnSpPr>
            <a:stCxn id="6" idx="0"/>
            <a:endCxn id="7" idx="2"/>
          </p:cNvCxnSpPr>
          <p:nvPr/>
        </p:nvCxnSpPr>
        <p:spPr bwMode="auto">
          <a:xfrm flipV="1">
            <a:off x="7035168" y="4862514"/>
            <a:ext cx="0" cy="9302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C4487A-B308-4225-913A-59AD1E7A8442}"/>
              </a:ext>
            </a:extLst>
          </p:cNvPr>
          <p:cNvCxnSpPr/>
          <p:nvPr/>
        </p:nvCxnSpPr>
        <p:spPr bwMode="auto">
          <a:xfrm>
            <a:off x="4692933" y="5310188"/>
            <a:ext cx="2183547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126F6-DEE0-48DD-9535-98D404D0C4A6}"/>
              </a:ext>
            </a:extLst>
          </p:cNvPr>
          <p:cNvCxnSpPr/>
          <p:nvPr/>
        </p:nvCxnSpPr>
        <p:spPr bwMode="auto">
          <a:xfrm>
            <a:off x="7210782" y="5310188"/>
            <a:ext cx="2168737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424AA9A0-94A1-49C9-829D-7F7884EB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4354" y="5141914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18A2DF48-A8A1-4551-84DE-375EC7900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53" y="5575301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Event Source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DE682B-3361-4127-90A0-A5548EE5E3FC}"/>
              </a:ext>
            </a:extLst>
          </p:cNvPr>
          <p:cNvSpPr/>
          <p:nvPr/>
        </p:nvSpPr>
        <p:spPr bwMode="auto">
          <a:xfrm>
            <a:off x="6766457" y="5159376"/>
            <a:ext cx="537423" cy="3476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24B4937-B48E-4073-B61D-CEA4C0396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555" y="4978401"/>
            <a:ext cx="207352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Capture Enable</a:t>
            </a:r>
          </a:p>
        </p:txBody>
      </p:sp>
    </p:spTree>
    <p:extLst>
      <p:ext uri="{BB962C8B-B14F-4D97-AF65-F5344CB8AC3E}">
        <p14:creationId xmlns:p14="http://schemas.microsoft.com/office/powerpoint/2010/main" val="372023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Operation Mode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033125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Pulse-width modulation (PWM) mode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PWM</a:t>
            </a:r>
            <a:r>
              <a:rPr lang="ko-KR" altLang="en-US" dirty="0">
                <a:ea typeface="ＭＳ Ｐゴシック" panose="020B0600070205080204" pitchFamily="34" charset="-128"/>
              </a:rPr>
              <a:t>은 펄스의 폭을 사용하여 진폭을 변조함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주로 전력을 공급받는 전기 장치에 사용됨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펄스 주파수는 몇 </a:t>
            </a:r>
            <a:r>
              <a:rPr lang="en-US" altLang="ko-KR" dirty="0">
                <a:ea typeface="ＭＳ Ｐゴシック" panose="020B0600070205080204" pitchFamily="34" charset="-128"/>
              </a:rPr>
              <a:t>kHz(</a:t>
            </a:r>
            <a:r>
              <a:rPr lang="ko-KR" altLang="en-US" dirty="0">
                <a:ea typeface="ＭＳ Ｐゴシック" panose="020B0600070205080204" pitchFamily="34" charset="-128"/>
              </a:rPr>
              <a:t>예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>
                <a:ea typeface="ＭＳ Ｐゴシック" panose="020B0600070205080204" pitchFamily="34" charset="-128"/>
              </a:rPr>
              <a:t>모터 구동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  <a:r>
              <a:rPr lang="ko-KR" altLang="en-US" dirty="0">
                <a:ea typeface="ＭＳ Ｐゴシック" panose="020B0600070205080204" pitchFamily="34" charset="-128"/>
              </a:rPr>
              <a:t>에서 수백 </a:t>
            </a:r>
            <a:r>
              <a:rPr lang="en-US" altLang="ko-KR" dirty="0">
                <a:ea typeface="ＭＳ Ｐゴシック" panose="020B0600070205080204" pitchFamily="34" charset="-128"/>
              </a:rPr>
              <a:t>kHz  (</a:t>
            </a:r>
            <a:r>
              <a:rPr lang="ko-KR" altLang="en-US" dirty="0">
                <a:ea typeface="ＭＳ Ｐゴシック" panose="020B0600070205080204" pitchFamily="34" charset="-128"/>
              </a:rPr>
              <a:t>예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>
                <a:ea typeface="ＭＳ Ｐゴシック" panose="020B0600070205080204" pitchFamily="34" charset="-128"/>
              </a:rPr>
              <a:t>오디오 증폭기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컴퓨터 전원 공급 장치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  <a:r>
              <a:rPr lang="ko-KR" altLang="en-US" dirty="0">
                <a:ea typeface="ＭＳ Ｐゴシック" panose="020B0600070205080204" pitchFamily="34" charset="-128"/>
              </a:rPr>
              <a:t>까지 다양합니다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4004F8-42DF-4C35-8339-5E15613E26D0}"/>
              </a:ext>
            </a:extLst>
          </p:cNvPr>
          <p:cNvCxnSpPr/>
          <p:nvPr/>
        </p:nvCxnSpPr>
        <p:spPr bwMode="auto">
          <a:xfrm>
            <a:off x="1895792" y="5597525"/>
            <a:ext cx="930969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C444F8C4-6743-481F-B0DD-0885C5E85F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5793" y="5557838"/>
            <a:ext cx="300449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27CA81-15CD-4544-BC9F-A626FFFE13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96242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A4AA628A-121E-48E6-A0F3-DBFC77B9DB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6242" y="4486275"/>
            <a:ext cx="256017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0AFA1A44-61E6-4B7A-93B5-B4027D8684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52259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306C2F32-8785-49C8-9FA7-68AE33D34D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2259" y="5557838"/>
            <a:ext cx="691879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3">
            <a:extLst>
              <a:ext uri="{FF2B5EF4-FFF2-40B4-BE49-F238E27FC236}">
                <a16:creationId xmlns:a16="http://schemas.microsoft.com/office/drawing/2014/main" id="{92956763-B893-47C0-8619-BADD9FF46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4138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759BB435-6C5A-4F33-A2E6-2D4E1D46D6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4138" y="4486275"/>
            <a:ext cx="541655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C775896B-12C6-4B32-A0E6-9708DF866F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85793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6564E21C-31F2-4DBC-9E83-2AF9A5B4D7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85793" y="5557838"/>
            <a:ext cx="406241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C51E99F9-198F-4DA0-AB02-06A6B6D8A8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96266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4A60F362-A8F1-46BC-B57F-A6E0C09335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6266" y="4486275"/>
            <a:ext cx="744776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A093041-5DBC-4F49-95A1-0AF595AAC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41042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13470726-91D2-4E62-AE90-853EE61DD5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41042" y="5557838"/>
            <a:ext cx="203121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0EAC9343-A18D-4FDC-92F4-7DAE14CEB4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56857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3FA4071A-4E07-4ED2-BA28-2017922E5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857" y="4486275"/>
            <a:ext cx="541655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5D818BCE-9587-45AA-9B5A-2DF6E8705B5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98512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33">
            <a:extLst>
              <a:ext uri="{FF2B5EF4-FFF2-40B4-BE49-F238E27FC236}">
                <a16:creationId xmlns:a16="http://schemas.microsoft.com/office/drawing/2014/main" id="{EC92DB1A-B861-4065-A510-23563EB158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98513" y="5557838"/>
            <a:ext cx="404126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34">
            <a:extLst>
              <a:ext uri="{FF2B5EF4-FFF2-40B4-BE49-F238E27FC236}">
                <a16:creationId xmlns:a16="http://schemas.microsoft.com/office/drawing/2014/main" id="{6C0DE040-EEBC-4EBE-9CCF-177B21044B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3217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35">
            <a:extLst>
              <a:ext uri="{FF2B5EF4-FFF2-40B4-BE49-F238E27FC236}">
                <a16:creationId xmlns:a16="http://schemas.microsoft.com/office/drawing/2014/main" id="{D7F25CC5-4B7B-4E2B-985D-16E1BE2C2A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3217" y="4486275"/>
            <a:ext cx="256017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27CD6D4B-BAEC-4713-8B67-CF9DD97D970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69234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37">
            <a:extLst>
              <a:ext uri="{FF2B5EF4-FFF2-40B4-BE49-F238E27FC236}">
                <a16:creationId xmlns:a16="http://schemas.microsoft.com/office/drawing/2014/main" id="{2F4ED38B-9597-412B-9202-57C66BECAD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9235" y="5557838"/>
            <a:ext cx="689764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39">
            <a:extLst>
              <a:ext uri="{FF2B5EF4-FFF2-40B4-BE49-F238E27FC236}">
                <a16:creationId xmlns:a16="http://schemas.microsoft.com/office/drawing/2014/main" id="{F1829375-96A0-4E77-A75B-D49D5ECAD2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6242" y="5210175"/>
            <a:ext cx="947896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0">
            <a:extLst>
              <a:ext uri="{FF2B5EF4-FFF2-40B4-BE49-F238E27FC236}">
                <a16:creationId xmlns:a16="http://schemas.microsoft.com/office/drawing/2014/main" id="{C8F48593-7A36-49B0-95F6-733D84D6B6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2023" y="4924425"/>
            <a:ext cx="947896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1">
            <a:extLst>
              <a:ext uri="{FF2B5EF4-FFF2-40B4-BE49-F238E27FC236}">
                <a16:creationId xmlns:a16="http://schemas.microsoft.com/office/drawing/2014/main" id="{B74274C2-E277-4CDE-B881-B6EC71CAA2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8961" y="4638675"/>
            <a:ext cx="947896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3">
            <a:extLst>
              <a:ext uri="{FF2B5EF4-FFF2-40B4-BE49-F238E27FC236}">
                <a16:creationId xmlns:a16="http://schemas.microsoft.com/office/drawing/2014/main" id="{2D10750F-EFFD-42BE-AB3A-E0E4D44A4F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4163" y="4924425"/>
            <a:ext cx="969055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4">
            <a:extLst>
              <a:ext uri="{FF2B5EF4-FFF2-40B4-BE49-F238E27FC236}">
                <a16:creationId xmlns:a16="http://schemas.microsoft.com/office/drawing/2014/main" id="{85B46895-6C6B-49F5-AAE8-62C3BE79C7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3218" y="5210175"/>
            <a:ext cx="945781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49">
            <a:extLst>
              <a:ext uri="{FF2B5EF4-FFF2-40B4-BE49-F238E27FC236}">
                <a16:creationId xmlns:a16="http://schemas.microsoft.com/office/drawing/2014/main" id="{421B9DC5-7D12-4375-A8DB-10D28D7D4A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4138" y="492442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53">
            <a:extLst>
              <a:ext uri="{FF2B5EF4-FFF2-40B4-BE49-F238E27FC236}">
                <a16:creationId xmlns:a16="http://schemas.microsoft.com/office/drawing/2014/main" id="{A29ACB52-D081-4B75-B387-61EB2C2852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96266" y="463867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54">
            <a:extLst>
              <a:ext uri="{FF2B5EF4-FFF2-40B4-BE49-F238E27FC236}">
                <a16:creationId xmlns:a16="http://schemas.microsoft.com/office/drawing/2014/main" id="{F285289E-8F0D-47ED-8A86-71138B3AFE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6857" y="463867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55">
            <a:extLst>
              <a:ext uri="{FF2B5EF4-FFF2-40B4-BE49-F238E27FC236}">
                <a16:creationId xmlns:a16="http://schemas.microsoft.com/office/drawing/2014/main" id="{F8613050-CB98-498B-97F7-6CBA39B8E2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3217" y="492442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101">
            <a:extLst>
              <a:ext uri="{FF2B5EF4-FFF2-40B4-BE49-F238E27FC236}">
                <a16:creationId xmlns:a16="http://schemas.microsoft.com/office/drawing/2014/main" id="{0F357507-30C1-4B4C-9555-E8321B29B7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71693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102">
            <a:extLst>
              <a:ext uri="{FF2B5EF4-FFF2-40B4-BE49-F238E27FC236}">
                <a16:creationId xmlns:a16="http://schemas.microsoft.com/office/drawing/2014/main" id="{C149868A-01AC-456C-976B-BB60505B65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1693" y="4486275"/>
            <a:ext cx="541655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103">
            <a:extLst>
              <a:ext uri="{FF2B5EF4-FFF2-40B4-BE49-F238E27FC236}">
                <a16:creationId xmlns:a16="http://schemas.microsoft.com/office/drawing/2014/main" id="{920C2D02-BB89-4C02-BAFE-B3B3FD552C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13348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104">
            <a:extLst>
              <a:ext uri="{FF2B5EF4-FFF2-40B4-BE49-F238E27FC236}">
                <a16:creationId xmlns:a16="http://schemas.microsoft.com/office/drawing/2014/main" id="{F77085FB-100D-47E3-83D8-FE21D2E1FD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3348" y="5557838"/>
            <a:ext cx="406241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105">
            <a:extLst>
              <a:ext uri="{FF2B5EF4-FFF2-40B4-BE49-F238E27FC236}">
                <a16:creationId xmlns:a16="http://schemas.microsoft.com/office/drawing/2014/main" id="{75890A34-2AAC-466B-BEE2-48F496B719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25936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Connector 106">
            <a:extLst>
              <a:ext uri="{FF2B5EF4-FFF2-40B4-BE49-F238E27FC236}">
                <a16:creationId xmlns:a16="http://schemas.microsoft.com/office/drawing/2014/main" id="{4F2CDAF2-6A50-43AD-95C2-3E161A3C6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5937" y="4486275"/>
            <a:ext cx="742660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107">
            <a:extLst>
              <a:ext uri="{FF2B5EF4-FFF2-40B4-BE49-F238E27FC236}">
                <a16:creationId xmlns:a16="http://schemas.microsoft.com/office/drawing/2014/main" id="{490EAE4E-FA0A-48DD-B43C-0B3CD6BD2A7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68597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108">
            <a:extLst>
              <a:ext uri="{FF2B5EF4-FFF2-40B4-BE49-F238E27FC236}">
                <a16:creationId xmlns:a16="http://schemas.microsoft.com/office/drawing/2014/main" id="{CC9B97B8-5768-489A-AEE3-63A3A5014A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68597" y="5557838"/>
            <a:ext cx="203121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109">
            <a:extLst>
              <a:ext uri="{FF2B5EF4-FFF2-40B4-BE49-F238E27FC236}">
                <a16:creationId xmlns:a16="http://schemas.microsoft.com/office/drawing/2014/main" id="{1FFB32AF-72F3-447E-9048-6BE73898BD0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84413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110">
            <a:extLst>
              <a:ext uri="{FF2B5EF4-FFF2-40B4-BE49-F238E27FC236}">
                <a16:creationId xmlns:a16="http://schemas.microsoft.com/office/drawing/2014/main" id="{8118627D-0019-46F0-AC02-6DC9603B81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4413" y="4486275"/>
            <a:ext cx="541655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111">
            <a:extLst>
              <a:ext uri="{FF2B5EF4-FFF2-40B4-BE49-F238E27FC236}">
                <a16:creationId xmlns:a16="http://schemas.microsoft.com/office/drawing/2014/main" id="{7BE9F706-F714-4303-8BBF-CAB17A342B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26068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112">
            <a:extLst>
              <a:ext uri="{FF2B5EF4-FFF2-40B4-BE49-F238E27FC236}">
                <a16:creationId xmlns:a16="http://schemas.microsoft.com/office/drawing/2014/main" id="{6C371BDE-D885-40C1-8EDA-CD4C6B9EE4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26068" y="5557838"/>
            <a:ext cx="406241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113">
            <a:extLst>
              <a:ext uri="{FF2B5EF4-FFF2-40B4-BE49-F238E27FC236}">
                <a16:creationId xmlns:a16="http://schemas.microsoft.com/office/drawing/2014/main" id="{B13438CF-96AB-4906-B171-6D9B16E3E8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40772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114">
            <a:extLst>
              <a:ext uri="{FF2B5EF4-FFF2-40B4-BE49-F238E27FC236}">
                <a16:creationId xmlns:a16="http://schemas.microsoft.com/office/drawing/2014/main" id="{49A51946-FC7F-4DE4-BBC7-63CF7CFD47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40773" y="4486275"/>
            <a:ext cx="256016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115">
            <a:extLst>
              <a:ext uri="{FF2B5EF4-FFF2-40B4-BE49-F238E27FC236}">
                <a16:creationId xmlns:a16="http://schemas.microsoft.com/office/drawing/2014/main" id="{94BD1BC0-5462-458C-9FC9-DE938ED5D7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096788" y="4486276"/>
            <a:ext cx="0" cy="1071563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116">
            <a:extLst>
              <a:ext uri="{FF2B5EF4-FFF2-40B4-BE49-F238E27FC236}">
                <a16:creationId xmlns:a16="http://schemas.microsoft.com/office/drawing/2014/main" id="{0E8DFA72-69E5-42AB-A479-5D242A4D0C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096789" y="5557838"/>
            <a:ext cx="689764" cy="0"/>
          </a:xfrm>
          <a:prstGeom prst="line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117">
            <a:extLst>
              <a:ext uri="{FF2B5EF4-FFF2-40B4-BE49-F238E27FC236}">
                <a16:creationId xmlns:a16="http://schemas.microsoft.com/office/drawing/2014/main" id="{BE183BC0-E843-47A7-9837-7A84B4F6B2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9577" y="4924425"/>
            <a:ext cx="947896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Connector 118">
            <a:extLst>
              <a:ext uri="{FF2B5EF4-FFF2-40B4-BE49-F238E27FC236}">
                <a16:creationId xmlns:a16="http://schemas.microsoft.com/office/drawing/2014/main" id="{6CAC755D-E628-4E3F-A6DF-9ACD2F4D89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6516" y="4638675"/>
            <a:ext cx="947896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119">
            <a:extLst>
              <a:ext uri="{FF2B5EF4-FFF2-40B4-BE49-F238E27FC236}">
                <a16:creationId xmlns:a16="http://schemas.microsoft.com/office/drawing/2014/main" id="{7344DF03-6AFA-4CB8-8538-27189CB261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71718" y="4924425"/>
            <a:ext cx="969055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120">
            <a:extLst>
              <a:ext uri="{FF2B5EF4-FFF2-40B4-BE49-F238E27FC236}">
                <a16:creationId xmlns:a16="http://schemas.microsoft.com/office/drawing/2014/main" id="{1B4E54A8-A654-4E80-8454-BB21C58FC8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40772" y="5210175"/>
            <a:ext cx="945780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121">
            <a:extLst>
              <a:ext uri="{FF2B5EF4-FFF2-40B4-BE49-F238E27FC236}">
                <a16:creationId xmlns:a16="http://schemas.microsoft.com/office/drawing/2014/main" id="{EBCFB555-ADD0-431E-ACBA-3990E575AC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1693" y="492442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122">
            <a:extLst>
              <a:ext uri="{FF2B5EF4-FFF2-40B4-BE49-F238E27FC236}">
                <a16:creationId xmlns:a16="http://schemas.microsoft.com/office/drawing/2014/main" id="{4401A96C-4A1D-4EAB-961D-CB9ECB09BA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5936" y="463867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Connector 123">
            <a:extLst>
              <a:ext uri="{FF2B5EF4-FFF2-40B4-BE49-F238E27FC236}">
                <a16:creationId xmlns:a16="http://schemas.microsoft.com/office/drawing/2014/main" id="{7CEBE51A-1304-4D6F-81A4-917436C3DA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4413" y="463867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124">
            <a:extLst>
              <a:ext uri="{FF2B5EF4-FFF2-40B4-BE49-F238E27FC236}">
                <a16:creationId xmlns:a16="http://schemas.microsoft.com/office/drawing/2014/main" id="{F5316162-F54E-4F35-A1EB-DC58AA251F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40772" y="4924425"/>
            <a:ext cx="0" cy="2857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1DC03F-087F-4087-9058-64BC78DE6678}"/>
              </a:ext>
            </a:extLst>
          </p:cNvPr>
          <p:cNvCxnSpPr/>
          <p:nvPr/>
        </p:nvCxnSpPr>
        <p:spPr bwMode="auto">
          <a:xfrm flipV="1">
            <a:off x="1895793" y="3873501"/>
            <a:ext cx="0" cy="17240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Box 132">
            <a:extLst>
              <a:ext uri="{FF2B5EF4-FFF2-40B4-BE49-F238E27FC236}">
                <a16:creationId xmlns:a16="http://schemas.microsoft.com/office/drawing/2014/main" id="{650275EE-93C4-4909-AA23-614B73D7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7" y="4243389"/>
            <a:ext cx="121237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Voltage </a:t>
            </a:r>
          </a:p>
        </p:txBody>
      </p:sp>
      <p:sp>
        <p:nvSpPr>
          <p:cNvPr id="62" name="TextBox 133">
            <a:extLst>
              <a:ext uri="{FF2B5EF4-FFF2-40B4-BE49-F238E27FC236}">
                <a16:creationId xmlns:a16="http://schemas.microsoft.com/office/drawing/2014/main" id="{DFD44604-8653-4CCF-B7AB-2090409B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1671" y="5668964"/>
            <a:ext cx="88865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Time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FA2A6-05BB-4403-BEE5-15D4B9CA5664}"/>
              </a:ext>
            </a:extLst>
          </p:cNvPr>
          <p:cNvCxnSpPr/>
          <p:nvPr/>
        </p:nvCxnSpPr>
        <p:spPr bwMode="auto">
          <a:xfrm flipV="1">
            <a:off x="2329541" y="4243389"/>
            <a:ext cx="340650" cy="242887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TextBox 197">
            <a:extLst>
              <a:ext uri="{FF2B5EF4-FFF2-40B4-BE49-F238E27FC236}">
                <a16:creationId xmlns:a16="http://schemas.microsoft.com/office/drawing/2014/main" id="{148EC0CC-9C81-4BF7-902D-E48B0CC7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93" y="3962401"/>
            <a:ext cx="121449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Logic 1</a:t>
            </a:r>
          </a:p>
        </p:txBody>
      </p:sp>
      <p:sp>
        <p:nvSpPr>
          <p:cNvPr id="65" name="TextBox 198">
            <a:extLst>
              <a:ext uri="{FF2B5EF4-FFF2-40B4-BE49-F238E27FC236}">
                <a16:creationId xmlns:a16="http://schemas.microsoft.com/office/drawing/2014/main" id="{6F9BFC26-D0FE-48D5-9942-C39D8B35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5428" y="5822951"/>
            <a:ext cx="121449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Logic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043DEF-A94D-407A-BAFC-9B51007B45B3}"/>
              </a:ext>
            </a:extLst>
          </p:cNvPr>
          <p:cNvCxnSpPr/>
          <p:nvPr/>
        </p:nvCxnSpPr>
        <p:spPr bwMode="auto">
          <a:xfrm>
            <a:off x="2740014" y="5557839"/>
            <a:ext cx="342766" cy="2825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1EE610-25AD-4F71-B430-D601325F697D}"/>
              </a:ext>
            </a:extLst>
          </p:cNvPr>
          <p:cNvCxnSpPr/>
          <p:nvPr/>
        </p:nvCxnSpPr>
        <p:spPr bwMode="auto">
          <a:xfrm flipV="1">
            <a:off x="3478441" y="4270376"/>
            <a:ext cx="611478" cy="6508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8" name="TextBox 207">
            <a:extLst>
              <a:ext uri="{FF2B5EF4-FFF2-40B4-BE49-F238E27FC236}">
                <a16:creationId xmlns:a16="http://schemas.microsoft.com/office/drawing/2014/main" id="{F857B275-EE29-42C7-A315-9A619A51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365" y="3962401"/>
            <a:ext cx="216027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Power Amplitude</a:t>
            </a:r>
          </a:p>
        </p:txBody>
      </p:sp>
    </p:spTree>
    <p:extLst>
      <p:ext uri="{BB962C8B-B14F-4D97-AF65-F5344CB8AC3E}">
        <p14:creationId xmlns:p14="http://schemas.microsoft.com/office/powerpoint/2010/main" val="259902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Operation Modes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4" y="1043295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kern="0" dirty="0"/>
              <a:t>PWM </a:t>
            </a:r>
            <a:r>
              <a:rPr lang="ko-KR" altLang="en-US" kern="0" dirty="0"/>
              <a:t>모드의 예</a:t>
            </a:r>
            <a:r>
              <a:rPr lang="en-US" altLang="ko-KR" kern="0" dirty="0"/>
              <a:t>: 50% </a:t>
            </a:r>
            <a:r>
              <a:rPr lang="ko-KR" altLang="en-US" kern="0" dirty="0" err="1"/>
              <a:t>듀티</a:t>
            </a:r>
            <a:r>
              <a:rPr lang="ko-KR" altLang="en-US" kern="0" dirty="0"/>
              <a:t> 사이클을 가진 </a:t>
            </a:r>
            <a:r>
              <a:rPr lang="en-US" altLang="ko-KR" kern="0" dirty="0"/>
              <a:t>PWM</a:t>
            </a:r>
            <a:r>
              <a:rPr lang="ko-KR" altLang="en-US" kern="0" dirty="0"/>
              <a:t>을 생성하기</a:t>
            </a:r>
            <a:endParaRPr lang="en-GB" kern="0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4A3B97D-0C37-42EA-B75A-F3A486DF27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74163"/>
              </p:ext>
            </p:extLst>
          </p:nvPr>
        </p:nvGraphicFramePr>
        <p:xfrm>
          <a:off x="519113" y="1594559"/>
          <a:ext cx="11342687" cy="2722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0DCF8222-63EB-4C4F-97F2-6F69168490F3}"/>
              </a:ext>
            </a:extLst>
          </p:cNvPr>
          <p:cNvSpPr/>
          <p:nvPr/>
        </p:nvSpPr>
        <p:spPr bwMode="auto">
          <a:xfrm>
            <a:off x="5226126" y="5882789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F26082-79C6-43A9-BC18-370DE25127C0}"/>
              </a:ext>
            </a:extLst>
          </p:cNvPr>
          <p:cNvSpPr/>
          <p:nvPr/>
        </p:nvSpPr>
        <p:spPr bwMode="auto">
          <a:xfrm>
            <a:off x="5226126" y="4576275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097692D-F7F1-4EEA-B059-D84856E154D2}"/>
              </a:ext>
            </a:extLst>
          </p:cNvPr>
          <p:cNvGrpSpPr>
            <a:grpSpLocks/>
          </p:cNvGrpSpPr>
          <p:nvPr/>
        </p:nvGrpSpPr>
        <p:grpSpPr bwMode="auto">
          <a:xfrm>
            <a:off x="1007140" y="5884376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7778D2-D5C3-495C-B101-4557AD137BB2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B936F4-C2BF-4EEB-9C8F-C24C0770E3B0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90966E-9DE0-46A3-9D28-EF7E91E75BAD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A95950F-E047-44E4-A4DB-991B3D71BB81}"/>
              </a:ext>
            </a:extLst>
          </p:cNvPr>
          <p:cNvSpPr/>
          <p:nvPr/>
        </p:nvSpPr>
        <p:spPr bwMode="auto">
          <a:xfrm>
            <a:off x="2598252" y="5884375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B907F9-B587-47BA-BE3E-FF5B27C568FA}"/>
              </a:ext>
            </a:extLst>
          </p:cNvPr>
          <p:cNvCxnSpPr>
            <a:stCxn id="27" idx="3"/>
          </p:cNvCxnSpPr>
          <p:nvPr/>
        </p:nvCxnSpPr>
        <p:spPr bwMode="auto">
          <a:xfrm>
            <a:off x="1531868" y="6081225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B611AED-30CD-4A98-8DFA-F167760A2309}"/>
              </a:ext>
            </a:extLst>
          </p:cNvPr>
          <p:cNvSpPr/>
          <p:nvPr/>
        </p:nvSpPr>
        <p:spPr bwMode="auto">
          <a:xfrm>
            <a:off x="5226126" y="5239851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9A95C5-96B6-4EB6-B3F0-39D7C9983F1E}"/>
              </a:ext>
            </a:extLst>
          </p:cNvPr>
          <p:cNvCxnSpPr>
            <a:stCxn id="24" idx="0"/>
          </p:cNvCxnSpPr>
          <p:nvPr/>
        </p:nvCxnSpPr>
        <p:spPr bwMode="auto">
          <a:xfrm flipH="1" flipV="1">
            <a:off x="6501977" y="5606564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DF57D2-E3D9-4697-86CD-5975A8815B38}"/>
              </a:ext>
            </a:extLst>
          </p:cNvPr>
          <p:cNvCxnSpPr/>
          <p:nvPr/>
        </p:nvCxnSpPr>
        <p:spPr bwMode="auto">
          <a:xfrm flipH="1">
            <a:off x="6501977" y="4952513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7A26D-41C2-4120-95BA-952A4A41BC94}"/>
              </a:ext>
            </a:extLst>
          </p:cNvPr>
          <p:cNvCxnSpPr/>
          <p:nvPr/>
        </p:nvCxnSpPr>
        <p:spPr bwMode="auto">
          <a:xfrm>
            <a:off x="4159741" y="6081225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F8449B-6DCE-4F73-BD15-03EE3CCD9A66}"/>
              </a:ext>
            </a:extLst>
          </p:cNvPr>
          <p:cNvCxnSpPr/>
          <p:nvPr/>
        </p:nvCxnSpPr>
        <p:spPr bwMode="auto">
          <a:xfrm>
            <a:off x="7779944" y="5400188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TextBox 28">
            <a:extLst>
              <a:ext uri="{FF2B5EF4-FFF2-40B4-BE49-F238E27FC236}">
                <a16:creationId xmlns:a16="http://schemas.microsoft.com/office/drawing/2014/main" id="{F186F012-C39F-4797-A434-AF0FB1F9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162" y="5231914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38" name="TextBox 29">
            <a:extLst>
              <a:ext uri="{FF2B5EF4-FFF2-40B4-BE49-F238E27FC236}">
                <a16:creationId xmlns:a16="http://schemas.microsoft.com/office/drawing/2014/main" id="{8D0A4EAA-F83D-4FD0-A486-3EED7E296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67" y="5554863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  <p:sp>
        <p:nvSpPr>
          <p:cNvPr id="39" name="Rectangular Callout 19">
            <a:extLst>
              <a:ext uri="{FF2B5EF4-FFF2-40B4-BE49-F238E27FC236}">
                <a16:creationId xmlns:a16="http://schemas.microsoft.com/office/drawing/2014/main" id="{6156906A-66DC-45C7-BEAF-E57D37286B66}"/>
              </a:ext>
            </a:extLst>
          </p:cNvPr>
          <p:cNvSpPr/>
          <p:nvPr/>
        </p:nvSpPr>
        <p:spPr bwMode="auto">
          <a:xfrm>
            <a:off x="8313136" y="4577661"/>
            <a:ext cx="2602483" cy="376238"/>
          </a:xfrm>
          <a:prstGeom prst="wedgeRectCallout">
            <a:avLst>
              <a:gd name="adj1" fmla="val -74166"/>
              <a:gd name="adj2" fmla="val -10277"/>
            </a:avLst>
          </a:prstGeom>
          <a:solidFill>
            <a:schemeClr val="accent6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b="0" dirty="0">
                <a:solidFill>
                  <a:schemeClr val="bg1"/>
                </a:solidFill>
                <a:cs typeface="+mn-cs"/>
              </a:rPr>
              <a:t>Load with duty cycle </a:t>
            </a:r>
          </a:p>
          <a:p>
            <a:pPr algn="ctr">
              <a:defRPr/>
            </a:pPr>
            <a:r>
              <a:rPr lang="en-GB" sz="1000" b="0" dirty="0">
                <a:solidFill>
                  <a:schemeClr val="bg1"/>
                </a:solidFill>
                <a:cs typeface="+mn-cs"/>
              </a:rPr>
              <a:t>Value, e.g., 50</a:t>
            </a:r>
          </a:p>
        </p:txBody>
      </p:sp>
      <p:sp>
        <p:nvSpPr>
          <p:cNvPr id="40" name="Rectangular Callout 20">
            <a:extLst>
              <a:ext uri="{FF2B5EF4-FFF2-40B4-BE49-F238E27FC236}">
                <a16:creationId xmlns:a16="http://schemas.microsoft.com/office/drawing/2014/main" id="{BB94E062-595D-4B76-A270-411173335530}"/>
              </a:ext>
            </a:extLst>
          </p:cNvPr>
          <p:cNvSpPr/>
          <p:nvPr/>
        </p:nvSpPr>
        <p:spPr bwMode="auto">
          <a:xfrm>
            <a:off x="8437970" y="5744676"/>
            <a:ext cx="2602483" cy="377825"/>
          </a:xfrm>
          <a:prstGeom prst="wedgeRectCallout">
            <a:avLst>
              <a:gd name="adj1" fmla="val -74166"/>
              <a:gd name="adj2" fmla="val -10277"/>
            </a:avLst>
          </a:prstGeom>
          <a:solidFill>
            <a:schemeClr val="accent6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solidFill>
                  <a:schemeClr val="bg1"/>
                </a:solidFill>
                <a:cs typeface="+mn-cs"/>
              </a:rPr>
              <a:t>Load reset value</a:t>
            </a:r>
          </a:p>
          <a:p>
            <a:pPr algn="ctr">
              <a:defRPr/>
            </a:pPr>
            <a:r>
              <a:rPr lang="en-GB" sz="1200" b="0" dirty="0">
                <a:solidFill>
                  <a:schemeClr val="bg1"/>
                </a:solidFill>
                <a:cs typeface="+mn-cs"/>
              </a:rPr>
              <a:t>e.g., 100</a:t>
            </a:r>
          </a:p>
        </p:txBody>
      </p:sp>
    </p:spTree>
    <p:extLst>
      <p:ext uri="{BB962C8B-B14F-4D97-AF65-F5344CB8AC3E}">
        <p14:creationId xmlns:p14="http://schemas.microsoft.com/office/powerpoint/2010/main" val="17540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Hardware Module Overview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C1638-5AF1-4D2B-9BB6-83D0D3481F63}"/>
              </a:ext>
            </a:extLst>
          </p:cNvPr>
          <p:cNvSpPr/>
          <p:nvPr/>
        </p:nvSpPr>
        <p:spPr bwMode="auto">
          <a:xfrm>
            <a:off x="414704" y="1862137"/>
            <a:ext cx="10640560" cy="24082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/>
          </a:p>
        </p:txBody>
      </p:sp>
      <p:sp>
        <p:nvSpPr>
          <p:cNvPr id="7" name="Down Arrow 37">
            <a:extLst>
              <a:ext uri="{FF2B5EF4-FFF2-40B4-BE49-F238E27FC236}">
                <a16:creationId xmlns:a16="http://schemas.microsoft.com/office/drawing/2014/main" id="{083704DD-2872-4EB8-9CAC-5C4FE80E23AA}"/>
              </a:ext>
            </a:extLst>
          </p:cNvPr>
          <p:cNvSpPr/>
          <p:nvPr/>
        </p:nvSpPr>
        <p:spPr bwMode="auto">
          <a:xfrm>
            <a:off x="7189624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8" name="Down Arrow 40">
            <a:extLst>
              <a:ext uri="{FF2B5EF4-FFF2-40B4-BE49-F238E27FC236}">
                <a16:creationId xmlns:a16="http://schemas.microsoft.com/office/drawing/2014/main" id="{FEA864BE-C524-4865-878C-40CBD735101A}"/>
              </a:ext>
            </a:extLst>
          </p:cNvPr>
          <p:cNvSpPr/>
          <p:nvPr/>
        </p:nvSpPr>
        <p:spPr bwMode="auto">
          <a:xfrm>
            <a:off x="6702981" y="2949576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9" name="Down Arrow 41">
            <a:extLst>
              <a:ext uri="{FF2B5EF4-FFF2-40B4-BE49-F238E27FC236}">
                <a16:creationId xmlns:a16="http://schemas.microsoft.com/office/drawing/2014/main" id="{F57C2418-AA3B-4230-8BEF-785D069F31F0}"/>
              </a:ext>
            </a:extLst>
          </p:cNvPr>
          <p:cNvSpPr/>
          <p:nvPr/>
        </p:nvSpPr>
        <p:spPr bwMode="auto">
          <a:xfrm>
            <a:off x="6277698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0" name="Down Arrow 42">
            <a:extLst>
              <a:ext uri="{FF2B5EF4-FFF2-40B4-BE49-F238E27FC236}">
                <a16:creationId xmlns:a16="http://schemas.microsoft.com/office/drawing/2014/main" id="{64C78A7B-A137-435C-8352-536FB376EBD8}"/>
              </a:ext>
            </a:extLst>
          </p:cNvPr>
          <p:cNvSpPr/>
          <p:nvPr/>
        </p:nvSpPr>
        <p:spPr bwMode="auto">
          <a:xfrm>
            <a:off x="8878064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1" name="Down Arrow 43">
            <a:extLst>
              <a:ext uri="{FF2B5EF4-FFF2-40B4-BE49-F238E27FC236}">
                <a16:creationId xmlns:a16="http://schemas.microsoft.com/office/drawing/2014/main" id="{DDE7B4C0-1419-4407-8A38-CAC2EA8E4561}"/>
              </a:ext>
            </a:extLst>
          </p:cNvPr>
          <p:cNvSpPr/>
          <p:nvPr/>
        </p:nvSpPr>
        <p:spPr bwMode="auto">
          <a:xfrm>
            <a:off x="8391422" y="2949576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2" name="Down Arrow 44">
            <a:extLst>
              <a:ext uri="{FF2B5EF4-FFF2-40B4-BE49-F238E27FC236}">
                <a16:creationId xmlns:a16="http://schemas.microsoft.com/office/drawing/2014/main" id="{C705254B-0482-4D12-A057-78D3407CB544}"/>
              </a:ext>
            </a:extLst>
          </p:cNvPr>
          <p:cNvSpPr/>
          <p:nvPr/>
        </p:nvSpPr>
        <p:spPr bwMode="auto">
          <a:xfrm>
            <a:off x="7966138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3" name="Down Arrow 56">
            <a:extLst>
              <a:ext uri="{FF2B5EF4-FFF2-40B4-BE49-F238E27FC236}">
                <a16:creationId xmlns:a16="http://schemas.microsoft.com/office/drawing/2014/main" id="{0BFF5562-7ACD-440B-B9D5-8AA2BA6B83AB}"/>
              </a:ext>
            </a:extLst>
          </p:cNvPr>
          <p:cNvSpPr/>
          <p:nvPr/>
        </p:nvSpPr>
        <p:spPr bwMode="auto">
          <a:xfrm>
            <a:off x="10517841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4" name="Down Arrow 57">
            <a:extLst>
              <a:ext uri="{FF2B5EF4-FFF2-40B4-BE49-F238E27FC236}">
                <a16:creationId xmlns:a16="http://schemas.microsoft.com/office/drawing/2014/main" id="{B62957BE-DC17-4D93-9420-ABB440D734DB}"/>
              </a:ext>
            </a:extLst>
          </p:cNvPr>
          <p:cNvSpPr/>
          <p:nvPr/>
        </p:nvSpPr>
        <p:spPr bwMode="auto">
          <a:xfrm>
            <a:off x="10031198" y="2949576"/>
            <a:ext cx="277174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5" name="Down Arrow 63">
            <a:extLst>
              <a:ext uri="{FF2B5EF4-FFF2-40B4-BE49-F238E27FC236}">
                <a16:creationId xmlns:a16="http://schemas.microsoft.com/office/drawing/2014/main" id="{92FF109A-5187-4A47-9409-8A64C9E420EE}"/>
              </a:ext>
            </a:extLst>
          </p:cNvPr>
          <p:cNvSpPr/>
          <p:nvPr/>
        </p:nvSpPr>
        <p:spPr bwMode="auto">
          <a:xfrm>
            <a:off x="9605913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6" name="Down Arrow 64">
            <a:extLst>
              <a:ext uri="{FF2B5EF4-FFF2-40B4-BE49-F238E27FC236}">
                <a16:creationId xmlns:a16="http://schemas.microsoft.com/office/drawing/2014/main" id="{5EDEAEBF-8B9B-49FB-82CB-AE762CAA6FAB}"/>
              </a:ext>
            </a:extLst>
          </p:cNvPr>
          <p:cNvSpPr/>
          <p:nvPr/>
        </p:nvSpPr>
        <p:spPr bwMode="auto">
          <a:xfrm>
            <a:off x="5399623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7" name="Down Arrow 65">
            <a:extLst>
              <a:ext uri="{FF2B5EF4-FFF2-40B4-BE49-F238E27FC236}">
                <a16:creationId xmlns:a16="http://schemas.microsoft.com/office/drawing/2014/main" id="{8473EA7F-2D43-4347-8964-89E31F862466}"/>
              </a:ext>
            </a:extLst>
          </p:cNvPr>
          <p:cNvSpPr/>
          <p:nvPr/>
        </p:nvSpPr>
        <p:spPr bwMode="auto">
          <a:xfrm>
            <a:off x="4912981" y="2949576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8" name="Down Arrow 66">
            <a:extLst>
              <a:ext uri="{FF2B5EF4-FFF2-40B4-BE49-F238E27FC236}">
                <a16:creationId xmlns:a16="http://schemas.microsoft.com/office/drawing/2014/main" id="{8DCFC0CF-D277-40D8-BBD3-88FD6EE07F61}"/>
              </a:ext>
            </a:extLst>
          </p:cNvPr>
          <p:cNvSpPr/>
          <p:nvPr/>
        </p:nvSpPr>
        <p:spPr bwMode="auto">
          <a:xfrm>
            <a:off x="4487697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9AF19C-6FDB-46D0-914E-4EB460E255B5}"/>
              </a:ext>
            </a:extLst>
          </p:cNvPr>
          <p:cNvSpPr/>
          <p:nvPr/>
        </p:nvSpPr>
        <p:spPr bwMode="auto">
          <a:xfrm>
            <a:off x="827294" y="2674938"/>
            <a:ext cx="10037545" cy="1619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0" name="Down Arrow 68">
            <a:extLst>
              <a:ext uri="{FF2B5EF4-FFF2-40B4-BE49-F238E27FC236}">
                <a16:creationId xmlns:a16="http://schemas.microsoft.com/office/drawing/2014/main" id="{6F62B469-AD96-4C9F-A237-4A39EE227BCC}"/>
              </a:ext>
            </a:extLst>
          </p:cNvPr>
          <p:cNvSpPr/>
          <p:nvPr/>
        </p:nvSpPr>
        <p:spPr bwMode="auto">
          <a:xfrm>
            <a:off x="1745569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1" name="Down Arrow 69">
            <a:extLst>
              <a:ext uri="{FF2B5EF4-FFF2-40B4-BE49-F238E27FC236}">
                <a16:creationId xmlns:a16="http://schemas.microsoft.com/office/drawing/2014/main" id="{A0F79B94-9B05-40B5-B564-1A74D97B3BC0}"/>
              </a:ext>
            </a:extLst>
          </p:cNvPr>
          <p:cNvSpPr/>
          <p:nvPr/>
        </p:nvSpPr>
        <p:spPr bwMode="auto">
          <a:xfrm>
            <a:off x="3586349" y="2709862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7C36A-E401-4A9B-8AA3-6923B420DB10}"/>
              </a:ext>
            </a:extLst>
          </p:cNvPr>
          <p:cNvSpPr/>
          <p:nvPr/>
        </p:nvSpPr>
        <p:spPr bwMode="auto">
          <a:xfrm>
            <a:off x="827294" y="2916238"/>
            <a:ext cx="10037545" cy="161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00" dirty="0"/>
          </a:p>
        </p:txBody>
      </p:sp>
      <p:sp>
        <p:nvSpPr>
          <p:cNvPr id="23" name="Down Arrow 72">
            <a:extLst>
              <a:ext uri="{FF2B5EF4-FFF2-40B4-BE49-F238E27FC236}">
                <a16:creationId xmlns:a16="http://schemas.microsoft.com/office/drawing/2014/main" id="{B0AFBC15-BF67-4E6E-999C-82E0F891C1CB}"/>
              </a:ext>
            </a:extLst>
          </p:cNvPr>
          <p:cNvSpPr/>
          <p:nvPr/>
        </p:nvSpPr>
        <p:spPr bwMode="auto">
          <a:xfrm>
            <a:off x="1277968" y="2949576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4" name="Down Arrow 80">
            <a:extLst>
              <a:ext uri="{FF2B5EF4-FFF2-40B4-BE49-F238E27FC236}">
                <a16:creationId xmlns:a16="http://schemas.microsoft.com/office/drawing/2014/main" id="{9D4AA93B-D055-41AB-AC29-643D9F608959}"/>
              </a:ext>
            </a:extLst>
          </p:cNvPr>
          <p:cNvSpPr/>
          <p:nvPr/>
        </p:nvSpPr>
        <p:spPr bwMode="auto">
          <a:xfrm>
            <a:off x="3099706" y="2949576"/>
            <a:ext cx="277174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AFAC65-DDEB-4F0C-9A82-7B72C74B7ECC}"/>
              </a:ext>
            </a:extLst>
          </p:cNvPr>
          <p:cNvSpPr/>
          <p:nvPr/>
        </p:nvSpPr>
        <p:spPr bwMode="auto">
          <a:xfrm>
            <a:off x="4703513" y="1979613"/>
            <a:ext cx="2185662" cy="411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Arm Cortex-M0</a:t>
            </a:r>
          </a:p>
          <a:p>
            <a:pPr algn="ctr">
              <a:defRPr/>
            </a:pPr>
            <a:r>
              <a:rPr lang="en-GB" sz="1200" dirty="0"/>
              <a:t>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E14030-2EE0-4E18-9B58-27AA5A4EEF20}"/>
              </a:ext>
            </a:extLst>
          </p:cNvPr>
          <p:cNvSpPr/>
          <p:nvPr/>
        </p:nvSpPr>
        <p:spPr bwMode="auto">
          <a:xfrm>
            <a:off x="825178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000" dirty="0"/>
              <a:t>BRAM</a:t>
            </a:r>
            <a:endParaRPr lang="en-GB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A94BB0-D133-4497-9AFE-C790133DD6ED}"/>
              </a:ext>
            </a:extLst>
          </p:cNvPr>
          <p:cNvSpPr/>
          <p:nvPr/>
        </p:nvSpPr>
        <p:spPr bwMode="auto">
          <a:xfrm>
            <a:off x="825178" y="3159126"/>
            <a:ext cx="10039661" cy="161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00" dirty="0"/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7CE8EA2E-C5E1-495E-B651-42D58322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3" y="1862138"/>
            <a:ext cx="181750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 dirty="0"/>
              <a:t>System on Chip</a:t>
            </a:r>
          </a:p>
        </p:txBody>
      </p:sp>
      <p:sp>
        <p:nvSpPr>
          <p:cNvPr id="29" name="TextBox 75">
            <a:extLst>
              <a:ext uri="{FF2B5EF4-FFF2-40B4-BE49-F238E27FC236}">
                <a16:creationId xmlns:a16="http://schemas.microsoft.com/office/drawing/2014/main" id="{C68B1C77-9E45-41C0-B6AC-5A246CC5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935" y="2393950"/>
            <a:ext cx="3580001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dirty="0"/>
              <a:t>Arm AMBA 3 AHB-Lite System Bus</a:t>
            </a:r>
          </a:p>
          <a:p>
            <a:pPr eaLnBrk="1" hangingPunct="1"/>
            <a:endParaRPr lang="en-GB" sz="1100" dirty="0"/>
          </a:p>
        </p:txBody>
      </p:sp>
      <p:sp>
        <p:nvSpPr>
          <p:cNvPr id="30" name="Down Arrow 86">
            <a:extLst>
              <a:ext uri="{FF2B5EF4-FFF2-40B4-BE49-F238E27FC236}">
                <a16:creationId xmlns:a16="http://schemas.microsoft.com/office/drawing/2014/main" id="{1BADD3CE-C3B9-4A35-97FA-E750B3793FA6}"/>
              </a:ext>
            </a:extLst>
          </p:cNvPr>
          <p:cNvSpPr/>
          <p:nvPr/>
        </p:nvSpPr>
        <p:spPr bwMode="auto">
          <a:xfrm>
            <a:off x="827294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1" name="Down Arrow 87">
            <a:extLst>
              <a:ext uri="{FF2B5EF4-FFF2-40B4-BE49-F238E27FC236}">
                <a16:creationId xmlns:a16="http://schemas.microsoft.com/office/drawing/2014/main" id="{768734C1-7CAE-43CA-88F1-D26CA80761FF}"/>
              </a:ext>
            </a:extLst>
          </p:cNvPr>
          <p:cNvSpPr/>
          <p:nvPr/>
        </p:nvSpPr>
        <p:spPr bwMode="auto">
          <a:xfrm>
            <a:off x="2674422" y="3192462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2" name="Down Arrow 88">
            <a:extLst>
              <a:ext uri="{FF2B5EF4-FFF2-40B4-BE49-F238E27FC236}">
                <a16:creationId xmlns:a16="http://schemas.microsoft.com/office/drawing/2014/main" id="{051A87B8-36D7-4F94-BC19-7B918885D025}"/>
              </a:ext>
            </a:extLst>
          </p:cNvPr>
          <p:cNvSpPr/>
          <p:nvPr/>
        </p:nvSpPr>
        <p:spPr bwMode="auto">
          <a:xfrm rot="10800000">
            <a:off x="5020889" y="2405063"/>
            <a:ext cx="279291" cy="75406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3" name="Down Arrow 89">
            <a:extLst>
              <a:ext uri="{FF2B5EF4-FFF2-40B4-BE49-F238E27FC236}">
                <a16:creationId xmlns:a16="http://schemas.microsoft.com/office/drawing/2014/main" id="{2974EE0B-B41B-4D46-89B6-7E28F9D80AE2}"/>
              </a:ext>
            </a:extLst>
          </p:cNvPr>
          <p:cNvSpPr/>
          <p:nvPr/>
        </p:nvSpPr>
        <p:spPr bwMode="auto">
          <a:xfrm rot="10800000">
            <a:off x="5657756" y="2405063"/>
            <a:ext cx="277176" cy="54451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4" name="Down Arrow 90">
            <a:extLst>
              <a:ext uri="{FF2B5EF4-FFF2-40B4-BE49-F238E27FC236}">
                <a16:creationId xmlns:a16="http://schemas.microsoft.com/office/drawing/2014/main" id="{BE52C43C-3CCE-4226-A616-9E26DC7FDC46}"/>
              </a:ext>
            </a:extLst>
          </p:cNvPr>
          <p:cNvSpPr/>
          <p:nvPr/>
        </p:nvSpPr>
        <p:spPr bwMode="auto">
          <a:xfrm rot="10800000">
            <a:off x="6288276" y="2405063"/>
            <a:ext cx="279291" cy="32861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5" name="TextBox 29">
            <a:extLst>
              <a:ext uri="{FF2B5EF4-FFF2-40B4-BE49-F238E27FC236}">
                <a16:creationId xmlns:a16="http://schemas.microsoft.com/office/drawing/2014/main" id="{FF03F57D-8EBB-416F-BAB6-9E292361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620" y="2855913"/>
            <a:ext cx="217931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32-bit Address Bus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158FF5A7-AFF7-4524-8DE5-1E1347B1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369" y="3098801"/>
            <a:ext cx="18196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32-bit Data Bus</a:t>
            </a:r>
          </a:p>
        </p:txBody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06A93F79-742B-47C5-9C40-B9CACA62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603" y="2611438"/>
            <a:ext cx="1834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Control Signals</a:t>
            </a:r>
          </a:p>
        </p:txBody>
      </p:sp>
      <p:pic>
        <p:nvPicPr>
          <p:cNvPr id="38" name="Picture 42">
            <a:extLst>
              <a:ext uri="{FF2B5EF4-FFF2-40B4-BE49-F238E27FC236}">
                <a16:creationId xmlns:a16="http://schemas.microsoft.com/office/drawing/2014/main" id="{7497673E-29A9-44E2-8B12-075C207F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83" y="2000250"/>
            <a:ext cx="16524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1797875-1CC3-4A0B-9126-EC51019C031D}"/>
              </a:ext>
            </a:extLst>
          </p:cNvPr>
          <p:cNvSpPr/>
          <p:nvPr/>
        </p:nvSpPr>
        <p:spPr bwMode="auto">
          <a:xfrm>
            <a:off x="2562283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VGA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EBA8AA-FA7D-438D-9D5E-2D913C81B72D}"/>
              </a:ext>
            </a:extLst>
          </p:cNvPr>
          <p:cNvSpPr/>
          <p:nvPr/>
        </p:nvSpPr>
        <p:spPr bwMode="auto">
          <a:xfrm>
            <a:off x="2562283" y="4359276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Monitor</a:t>
            </a:r>
          </a:p>
        </p:txBody>
      </p:sp>
      <p:sp>
        <p:nvSpPr>
          <p:cNvPr id="41" name="Up-Down Arrow 97">
            <a:extLst>
              <a:ext uri="{FF2B5EF4-FFF2-40B4-BE49-F238E27FC236}">
                <a16:creationId xmlns:a16="http://schemas.microsoft.com/office/drawing/2014/main" id="{AD905057-1087-4CDB-9CA1-3ED99E0C3C7D}"/>
              </a:ext>
            </a:extLst>
          </p:cNvPr>
          <p:cNvSpPr/>
          <p:nvPr/>
        </p:nvSpPr>
        <p:spPr bwMode="auto">
          <a:xfrm>
            <a:off x="3099706" y="3951287"/>
            <a:ext cx="277174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7C8D53-28CC-4895-A549-BC34F75B8A49}"/>
              </a:ext>
            </a:extLst>
          </p:cNvPr>
          <p:cNvSpPr/>
          <p:nvPr/>
        </p:nvSpPr>
        <p:spPr bwMode="auto">
          <a:xfrm>
            <a:off x="4375558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UART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9B586B-6A27-4D5F-B640-C5416635325B}"/>
              </a:ext>
            </a:extLst>
          </p:cNvPr>
          <p:cNvSpPr/>
          <p:nvPr/>
        </p:nvSpPr>
        <p:spPr bwMode="auto">
          <a:xfrm>
            <a:off x="4375558" y="4359276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To Host</a:t>
            </a:r>
          </a:p>
        </p:txBody>
      </p:sp>
      <p:sp>
        <p:nvSpPr>
          <p:cNvPr id="46" name="Up-Down Arrow 102">
            <a:extLst>
              <a:ext uri="{FF2B5EF4-FFF2-40B4-BE49-F238E27FC236}">
                <a16:creationId xmlns:a16="http://schemas.microsoft.com/office/drawing/2014/main" id="{FF62F401-59A7-4AA9-B5C1-5005BDC02A86}"/>
              </a:ext>
            </a:extLst>
          </p:cNvPr>
          <p:cNvSpPr/>
          <p:nvPr/>
        </p:nvSpPr>
        <p:spPr bwMode="auto">
          <a:xfrm>
            <a:off x="4912981" y="3951287"/>
            <a:ext cx="277176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7" name="Rounded Rectangle 35">
            <a:extLst>
              <a:ext uri="{FF2B5EF4-FFF2-40B4-BE49-F238E27FC236}">
                <a16:creationId xmlns:a16="http://schemas.microsoft.com/office/drawing/2014/main" id="{45ED9E03-BA96-4562-AA7D-0F4FF18E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237" y="3375026"/>
            <a:ext cx="5133028" cy="1576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1EB64F-218A-439D-B420-FADBE26740B7}"/>
              </a:ext>
            </a:extLst>
          </p:cNvPr>
          <p:cNvSpPr/>
          <p:nvPr/>
        </p:nvSpPr>
        <p:spPr bwMode="auto">
          <a:xfrm>
            <a:off x="6167675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Timer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86182B-B0B7-4DAD-97A4-CFD2D3BB3AA2}"/>
              </a:ext>
            </a:extLst>
          </p:cNvPr>
          <p:cNvSpPr/>
          <p:nvPr/>
        </p:nvSpPr>
        <p:spPr bwMode="auto">
          <a:xfrm>
            <a:off x="7856115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GPIO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4187A9-5419-4798-9E3B-DF88D259527F}"/>
              </a:ext>
            </a:extLst>
          </p:cNvPr>
          <p:cNvSpPr/>
          <p:nvPr/>
        </p:nvSpPr>
        <p:spPr bwMode="auto">
          <a:xfrm>
            <a:off x="7856115" y="4359276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LED</a:t>
            </a:r>
          </a:p>
        </p:txBody>
      </p:sp>
      <p:sp>
        <p:nvSpPr>
          <p:cNvPr id="51" name="Up-Down Arrow 107">
            <a:extLst>
              <a:ext uri="{FF2B5EF4-FFF2-40B4-BE49-F238E27FC236}">
                <a16:creationId xmlns:a16="http://schemas.microsoft.com/office/drawing/2014/main" id="{6FEDDC3C-BB24-4BC6-8652-9F354186F090}"/>
              </a:ext>
            </a:extLst>
          </p:cNvPr>
          <p:cNvSpPr/>
          <p:nvPr/>
        </p:nvSpPr>
        <p:spPr bwMode="auto">
          <a:xfrm>
            <a:off x="8391422" y="3951287"/>
            <a:ext cx="277176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1153B6-C9F8-4BA6-8AB8-C5A10AE6E18C}"/>
              </a:ext>
            </a:extLst>
          </p:cNvPr>
          <p:cNvSpPr/>
          <p:nvPr/>
        </p:nvSpPr>
        <p:spPr bwMode="auto">
          <a:xfrm>
            <a:off x="9493775" y="3492500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7-Segment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9278-E982-4538-9369-F7A6FE9A7810}"/>
              </a:ext>
            </a:extLst>
          </p:cNvPr>
          <p:cNvSpPr/>
          <p:nvPr/>
        </p:nvSpPr>
        <p:spPr bwMode="auto">
          <a:xfrm>
            <a:off x="9493775" y="4359276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7-Segment</a:t>
            </a:r>
          </a:p>
          <a:p>
            <a:pPr algn="ctr">
              <a:defRPr/>
            </a:pPr>
            <a:r>
              <a:rPr lang="en-GB" sz="1000" dirty="0"/>
              <a:t>Display</a:t>
            </a:r>
          </a:p>
        </p:txBody>
      </p:sp>
      <p:sp>
        <p:nvSpPr>
          <p:cNvPr id="54" name="Up-Down Arrow 110">
            <a:extLst>
              <a:ext uri="{FF2B5EF4-FFF2-40B4-BE49-F238E27FC236}">
                <a16:creationId xmlns:a16="http://schemas.microsoft.com/office/drawing/2014/main" id="{4BDBAD1E-F786-460D-8A55-135B476B7E88}"/>
              </a:ext>
            </a:extLst>
          </p:cNvPr>
          <p:cNvSpPr/>
          <p:nvPr/>
        </p:nvSpPr>
        <p:spPr bwMode="auto">
          <a:xfrm>
            <a:off x="10031198" y="3951287"/>
            <a:ext cx="277174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C38F8E-1051-4D67-8D39-12BF1A058238}"/>
              </a:ext>
            </a:extLst>
          </p:cNvPr>
          <p:cNvSpPr/>
          <p:nvPr/>
        </p:nvSpPr>
        <p:spPr bwMode="auto">
          <a:xfrm>
            <a:off x="6020623" y="3331264"/>
            <a:ext cx="1737104" cy="7243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732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AHB Timer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295400"/>
            <a:ext cx="11180763" cy="443071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작동 원리</a:t>
            </a:r>
            <a:r>
              <a:rPr lang="en-US" altLang="ko-KR" sz="2800" dirty="0">
                <a:latin typeface="+mn-ea"/>
              </a:rPr>
              <a:t>:</a:t>
            </a:r>
          </a:p>
          <a:p>
            <a:pPr lvl="1"/>
            <a:r>
              <a:rPr lang="ko-KR" altLang="en-US" sz="2400" dirty="0">
                <a:latin typeface="+mn-ea"/>
              </a:rPr>
              <a:t>활성화되면 자동으로 하향 카운트하는 </a:t>
            </a:r>
            <a:r>
              <a:rPr lang="en-US" altLang="ko-KR" sz="2400" dirty="0">
                <a:latin typeface="+mn-ea"/>
              </a:rPr>
              <a:t>32</a:t>
            </a:r>
            <a:r>
              <a:rPr lang="ko-KR" altLang="en-US" sz="2400" dirty="0">
                <a:latin typeface="+mn-ea"/>
              </a:rPr>
              <a:t>비트 카운터를 포함합니다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에 도달하면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로드 값</a:t>
            </a:r>
            <a:r>
              <a:rPr lang="en-US" altLang="ko-KR" sz="2400" dirty="0">
                <a:latin typeface="+mn-ea"/>
              </a:rPr>
              <a:t>" </a:t>
            </a:r>
            <a:r>
              <a:rPr lang="ko-KR" altLang="en-US" sz="2400" dirty="0">
                <a:latin typeface="+mn-ea"/>
              </a:rPr>
              <a:t>레지스터에 저장된 값으로 초기화됩니다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동시에 인터럽트가 생성됩니다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96CE6-8D1B-4148-A982-C625F4824733}"/>
              </a:ext>
            </a:extLst>
          </p:cNvPr>
          <p:cNvSpPr/>
          <p:nvPr/>
        </p:nvSpPr>
        <p:spPr bwMode="auto">
          <a:xfrm>
            <a:off x="1631314" y="3251200"/>
            <a:ext cx="9574175" cy="27559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E67554-B456-4354-B666-520ADA382E61}"/>
              </a:ext>
            </a:extLst>
          </p:cNvPr>
          <p:cNvCxnSpPr/>
          <p:nvPr/>
        </p:nvCxnSpPr>
        <p:spPr bwMode="auto">
          <a:xfrm>
            <a:off x="3825438" y="5454650"/>
            <a:ext cx="3453051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A9B4D77-048C-4430-8691-B49A42D221C8}"/>
              </a:ext>
            </a:extLst>
          </p:cNvPr>
          <p:cNvSpPr/>
          <p:nvPr/>
        </p:nvSpPr>
        <p:spPr bwMode="auto">
          <a:xfrm>
            <a:off x="2549588" y="3490913"/>
            <a:ext cx="1428191" cy="2278062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AHB</a:t>
            </a:r>
          </a:p>
          <a:p>
            <a:pPr algn="ctr">
              <a:defRPr/>
            </a:pPr>
            <a:r>
              <a:rPr lang="en-GB" sz="1200" dirty="0"/>
              <a:t>Interface</a:t>
            </a:r>
          </a:p>
        </p:txBody>
      </p:sp>
      <p:sp>
        <p:nvSpPr>
          <p:cNvPr id="8" name="Left-Right Arrow 17">
            <a:extLst>
              <a:ext uri="{FF2B5EF4-FFF2-40B4-BE49-F238E27FC236}">
                <a16:creationId xmlns:a16="http://schemas.microsoft.com/office/drawing/2014/main" id="{8114C293-C65F-45CA-BF5F-41567D3E9C6C}"/>
              </a:ext>
            </a:extLst>
          </p:cNvPr>
          <p:cNvSpPr/>
          <p:nvPr/>
        </p:nvSpPr>
        <p:spPr bwMode="auto">
          <a:xfrm>
            <a:off x="1083310" y="372110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9" name="Left-Right Arrow 18">
            <a:extLst>
              <a:ext uri="{FF2B5EF4-FFF2-40B4-BE49-F238E27FC236}">
                <a16:creationId xmlns:a16="http://schemas.microsoft.com/office/drawing/2014/main" id="{E454D7D9-0BAE-47F3-A0F1-B20A18B11E20}"/>
              </a:ext>
            </a:extLst>
          </p:cNvPr>
          <p:cNvSpPr/>
          <p:nvPr/>
        </p:nvSpPr>
        <p:spPr bwMode="auto">
          <a:xfrm>
            <a:off x="1083310" y="441325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10" name="Left-Right Arrow 19">
            <a:extLst>
              <a:ext uri="{FF2B5EF4-FFF2-40B4-BE49-F238E27FC236}">
                <a16:creationId xmlns:a16="http://schemas.microsoft.com/office/drawing/2014/main" id="{C16A0591-C92C-4933-849C-1EA0C700A00A}"/>
              </a:ext>
            </a:extLst>
          </p:cNvPr>
          <p:cNvSpPr/>
          <p:nvPr/>
        </p:nvSpPr>
        <p:spPr bwMode="auto">
          <a:xfrm>
            <a:off x="1083310" y="507365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11" name="Right Arrow 4">
            <a:extLst>
              <a:ext uri="{FF2B5EF4-FFF2-40B4-BE49-F238E27FC236}">
                <a16:creationId xmlns:a16="http://schemas.microsoft.com/office/drawing/2014/main" id="{92B073B9-4595-4AD3-86A5-C12145B2ACDC}"/>
              </a:ext>
            </a:extLst>
          </p:cNvPr>
          <p:cNvSpPr/>
          <p:nvPr/>
        </p:nvSpPr>
        <p:spPr bwMode="auto">
          <a:xfrm>
            <a:off x="3977779" y="3736976"/>
            <a:ext cx="677069" cy="30321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addr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D7D2A40-7F30-4162-AF29-561B3DE37AD4}"/>
              </a:ext>
            </a:extLst>
          </p:cNvPr>
          <p:cNvSpPr/>
          <p:nvPr/>
        </p:nvSpPr>
        <p:spPr bwMode="auto">
          <a:xfrm>
            <a:off x="4699281" y="3625850"/>
            <a:ext cx="1343558" cy="53498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Address</a:t>
            </a:r>
          </a:p>
          <a:p>
            <a:pPr algn="ctr">
              <a:defRPr/>
            </a:pPr>
            <a:r>
              <a:rPr lang="en-GB" sz="1200" dirty="0"/>
              <a:t>Decoder</a:t>
            </a:r>
          </a:p>
        </p:txBody>
      </p:sp>
      <p:sp>
        <p:nvSpPr>
          <p:cNvPr id="13" name="Left-Right Arrow 6">
            <a:extLst>
              <a:ext uri="{FF2B5EF4-FFF2-40B4-BE49-F238E27FC236}">
                <a16:creationId xmlns:a16="http://schemas.microsoft.com/office/drawing/2014/main" id="{226BB2AB-FD05-4929-899A-3BA469F464D7}"/>
              </a:ext>
            </a:extLst>
          </p:cNvPr>
          <p:cNvSpPr/>
          <p:nvPr/>
        </p:nvSpPr>
        <p:spPr bwMode="auto">
          <a:xfrm>
            <a:off x="3977779" y="4454525"/>
            <a:ext cx="2302034" cy="2746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Data </a:t>
            </a:r>
            <a:r>
              <a:rPr lang="en-GB" sz="1200" dirty="0"/>
              <a:t>[31:0] </a:t>
            </a:r>
            <a:endParaRPr lang="en-GB" sz="1200" dirty="0">
              <a:cs typeface="+mn-cs"/>
            </a:endParaRP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5B71ED6D-98AF-4450-B645-4F158E15A034}"/>
              </a:ext>
            </a:extLst>
          </p:cNvPr>
          <p:cNvSpPr/>
          <p:nvPr/>
        </p:nvSpPr>
        <p:spPr bwMode="auto">
          <a:xfrm rot="5400000">
            <a:off x="5999550" y="4415703"/>
            <a:ext cx="922337" cy="361809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cxnSp>
        <p:nvCxnSpPr>
          <p:cNvPr id="15" name="Elbow Connector 20">
            <a:extLst>
              <a:ext uri="{FF2B5EF4-FFF2-40B4-BE49-F238E27FC236}">
                <a16:creationId xmlns:a16="http://schemas.microsoft.com/office/drawing/2014/main" id="{4766038A-8CD1-4052-B59B-32E7B332B03C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6042839" y="3894139"/>
            <a:ext cx="416821" cy="333375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Left-Right Arrow 30">
            <a:extLst>
              <a:ext uri="{FF2B5EF4-FFF2-40B4-BE49-F238E27FC236}">
                <a16:creationId xmlns:a16="http://schemas.microsoft.com/office/drawing/2014/main" id="{70918AF1-2420-40A5-BA7E-1738C73F877C}"/>
              </a:ext>
            </a:extLst>
          </p:cNvPr>
          <p:cNvSpPr/>
          <p:nvPr/>
        </p:nvSpPr>
        <p:spPr bwMode="auto">
          <a:xfrm>
            <a:off x="6641622" y="4237038"/>
            <a:ext cx="609362" cy="177800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7" name="Left-Right Arrow 31">
            <a:extLst>
              <a:ext uri="{FF2B5EF4-FFF2-40B4-BE49-F238E27FC236}">
                <a16:creationId xmlns:a16="http://schemas.microsoft.com/office/drawing/2014/main" id="{F4CB19DB-3DF6-40DD-867C-6F4FB1006D70}"/>
              </a:ext>
            </a:extLst>
          </p:cNvPr>
          <p:cNvSpPr/>
          <p:nvPr/>
        </p:nvSpPr>
        <p:spPr bwMode="auto">
          <a:xfrm>
            <a:off x="6641622" y="4519613"/>
            <a:ext cx="609362" cy="176212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8" name="Left-Right Arrow 32">
            <a:extLst>
              <a:ext uri="{FF2B5EF4-FFF2-40B4-BE49-F238E27FC236}">
                <a16:creationId xmlns:a16="http://schemas.microsoft.com/office/drawing/2014/main" id="{4653AD5B-6B45-4734-B8CE-E71E2C5DF9F4}"/>
              </a:ext>
            </a:extLst>
          </p:cNvPr>
          <p:cNvSpPr/>
          <p:nvPr/>
        </p:nvSpPr>
        <p:spPr bwMode="auto">
          <a:xfrm>
            <a:off x="6641622" y="4775200"/>
            <a:ext cx="609362" cy="177800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FC07065-9F6D-4F52-BA7F-1674C04CAC15}"/>
              </a:ext>
            </a:extLst>
          </p:cNvPr>
          <p:cNvSpPr/>
          <p:nvPr/>
        </p:nvSpPr>
        <p:spPr bwMode="auto">
          <a:xfrm>
            <a:off x="7278490" y="4202114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Load [31:0] 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7E08E2C-C400-40F7-8307-68B743DE2EAC}"/>
              </a:ext>
            </a:extLst>
          </p:cNvPr>
          <p:cNvSpPr/>
          <p:nvPr/>
        </p:nvSpPr>
        <p:spPr bwMode="auto">
          <a:xfrm>
            <a:off x="7278490" y="4483101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Current [31:0] 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2B36F4E-6C4F-4E53-8379-EBAB9663338E}"/>
              </a:ext>
            </a:extLst>
          </p:cNvPr>
          <p:cNvSpPr/>
          <p:nvPr/>
        </p:nvSpPr>
        <p:spPr bwMode="auto">
          <a:xfrm>
            <a:off x="7278490" y="4752976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C85D210-A0AE-412F-8454-874DE9642C41}"/>
              </a:ext>
            </a:extLst>
          </p:cNvPr>
          <p:cNvSpPr/>
          <p:nvPr/>
        </p:nvSpPr>
        <p:spPr bwMode="auto">
          <a:xfrm>
            <a:off x="9354129" y="4202114"/>
            <a:ext cx="1582648" cy="76358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32-bit</a:t>
            </a:r>
          </a:p>
          <a:p>
            <a:pPr algn="ctr">
              <a:defRPr/>
            </a:pPr>
            <a:r>
              <a:rPr lang="en-GB" sz="1200" dirty="0"/>
              <a:t>Counter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E46CC9F-BF08-4041-8E7D-54F0986A8620}"/>
              </a:ext>
            </a:extLst>
          </p:cNvPr>
          <p:cNvSpPr/>
          <p:nvPr/>
        </p:nvSpPr>
        <p:spPr bwMode="auto">
          <a:xfrm>
            <a:off x="7278490" y="5287964"/>
            <a:ext cx="1633428" cy="3206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Prescaler</a:t>
            </a:r>
          </a:p>
        </p:txBody>
      </p:sp>
      <p:sp>
        <p:nvSpPr>
          <p:cNvPr id="24" name="Right Arrow 54">
            <a:extLst>
              <a:ext uri="{FF2B5EF4-FFF2-40B4-BE49-F238E27FC236}">
                <a16:creationId xmlns:a16="http://schemas.microsoft.com/office/drawing/2014/main" id="{600382F1-ECA5-4AE5-A01F-156B5119FA34}"/>
              </a:ext>
            </a:extLst>
          </p:cNvPr>
          <p:cNvSpPr/>
          <p:nvPr/>
        </p:nvSpPr>
        <p:spPr bwMode="auto">
          <a:xfrm rot="5400000">
            <a:off x="7916088" y="4977666"/>
            <a:ext cx="322263" cy="29833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cxnSp>
        <p:nvCxnSpPr>
          <p:cNvPr id="25" name="Elbow Connector 55">
            <a:extLst>
              <a:ext uri="{FF2B5EF4-FFF2-40B4-BE49-F238E27FC236}">
                <a16:creationId xmlns:a16="http://schemas.microsoft.com/office/drawing/2014/main" id="{191ABD9F-96BF-4AD1-8AF0-738F18C4C5AF}"/>
              </a:ext>
            </a:extLst>
          </p:cNvPr>
          <p:cNvCxnSpPr>
            <a:stCxn id="23" idx="3"/>
            <a:endCxn id="22" idx="2"/>
          </p:cNvCxnSpPr>
          <p:nvPr/>
        </p:nvCxnSpPr>
        <p:spPr bwMode="auto">
          <a:xfrm flipV="1">
            <a:off x="8911919" y="4965700"/>
            <a:ext cx="1233535" cy="482600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Right Arrow 63">
            <a:extLst>
              <a:ext uri="{FF2B5EF4-FFF2-40B4-BE49-F238E27FC236}">
                <a16:creationId xmlns:a16="http://schemas.microsoft.com/office/drawing/2014/main" id="{4F03F553-D2F4-4971-AA3D-3116BC237C97}"/>
              </a:ext>
            </a:extLst>
          </p:cNvPr>
          <p:cNvSpPr/>
          <p:nvPr/>
        </p:nvSpPr>
        <p:spPr bwMode="auto">
          <a:xfrm>
            <a:off x="8911918" y="4237039"/>
            <a:ext cx="442211" cy="153987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7" name="Right Arrow 64">
            <a:extLst>
              <a:ext uri="{FF2B5EF4-FFF2-40B4-BE49-F238E27FC236}">
                <a16:creationId xmlns:a16="http://schemas.microsoft.com/office/drawing/2014/main" id="{B3C1193F-063E-49DB-BC29-B13D2C44C232}"/>
              </a:ext>
            </a:extLst>
          </p:cNvPr>
          <p:cNvSpPr/>
          <p:nvPr/>
        </p:nvSpPr>
        <p:spPr bwMode="auto">
          <a:xfrm rot="10800000">
            <a:off x="8911918" y="4500564"/>
            <a:ext cx="442211" cy="153987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8" name="Right Arrow 65">
            <a:extLst>
              <a:ext uri="{FF2B5EF4-FFF2-40B4-BE49-F238E27FC236}">
                <a16:creationId xmlns:a16="http://schemas.microsoft.com/office/drawing/2014/main" id="{339E5004-B531-4D24-B672-E811BE42F7C0}"/>
              </a:ext>
            </a:extLst>
          </p:cNvPr>
          <p:cNvSpPr/>
          <p:nvPr/>
        </p:nvSpPr>
        <p:spPr bwMode="auto">
          <a:xfrm>
            <a:off x="8911918" y="4776788"/>
            <a:ext cx="442211" cy="152400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647D886-3112-41A5-88A0-23CA4F066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18" y="5199064"/>
            <a:ext cx="9478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Clk </a:t>
            </a:r>
          </a:p>
        </p:txBody>
      </p:sp>
    </p:spTree>
    <p:extLst>
      <p:ext uri="{BB962C8B-B14F-4D97-AF65-F5344CB8AC3E}">
        <p14:creationId xmlns:p14="http://schemas.microsoft.com/office/powerpoint/2010/main" val="124575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093789"/>
            <a:ext cx="11180763" cy="28813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타이머 주변 장치의 최소한 네 가지 레지스터</a:t>
            </a:r>
            <a:endParaRPr lang="en-US" altLang="ko-KR" b="0" i="0" dirty="0">
              <a:effectLst/>
              <a:latin typeface="fkGroteskNeue"/>
            </a:endParaRP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로드 값 레지스터 </a:t>
            </a:r>
            <a:r>
              <a:rPr lang="en-US" altLang="ko-KR" b="0" i="0" dirty="0">
                <a:effectLst/>
                <a:latin typeface="fkGroteskNeue"/>
              </a:rPr>
              <a:t>(Load Value Register)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타이머가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에 도달했을 때 </a:t>
            </a:r>
            <a:r>
              <a:rPr lang="ko-KR" altLang="en-US" b="0" i="0" dirty="0" err="1">
                <a:effectLst/>
                <a:latin typeface="fkGroteskNeue"/>
              </a:rPr>
              <a:t>리셋되는</a:t>
            </a:r>
            <a:r>
              <a:rPr lang="ko-KR" altLang="en-US" b="0" i="0" dirty="0">
                <a:effectLst/>
                <a:latin typeface="fkGroteskNeue"/>
              </a:rPr>
              <a:t> 값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현재 값 레지스터 </a:t>
            </a:r>
            <a:r>
              <a:rPr lang="en-US" altLang="ko-KR" b="0" i="0" dirty="0">
                <a:effectLst/>
                <a:latin typeface="fkGroteskNeue"/>
              </a:rPr>
              <a:t>(Current Value Register)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32</a:t>
            </a:r>
            <a:r>
              <a:rPr lang="ko-KR" altLang="en-US" b="0" i="0" dirty="0">
                <a:effectLst/>
                <a:latin typeface="fkGroteskNeue"/>
              </a:rPr>
              <a:t>비트 카운터의 현재 값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제어 레지스터 </a:t>
            </a:r>
            <a:r>
              <a:rPr lang="en-US" altLang="ko-KR" b="0" i="0" dirty="0">
                <a:effectLst/>
                <a:latin typeface="fkGroteskNeue"/>
              </a:rPr>
              <a:t>(Control Register)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카운터를 시작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중지하고 </a:t>
            </a:r>
            <a:r>
              <a:rPr lang="ko-KR" altLang="en-US" b="0" i="0" dirty="0" err="1">
                <a:effectLst/>
                <a:latin typeface="fkGroteskNeue"/>
              </a:rPr>
              <a:t>프리스케일러를</a:t>
            </a:r>
            <a:r>
              <a:rPr lang="ko-KR" altLang="en-US" b="0" i="0" dirty="0">
                <a:effectLst/>
                <a:latin typeface="fkGroteskNeue"/>
              </a:rPr>
              <a:t> 설정하는 데 사용됨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CB71CCD-9B08-44EB-ACE6-A4E57C6B5160}"/>
              </a:ext>
            </a:extLst>
          </p:cNvPr>
          <p:cNvGraphicFramePr>
            <a:graphicFrameLocks/>
          </p:cNvGraphicFramePr>
          <p:nvPr/>
        </p:nvGraphicFramePr>
        <p:xfrm>
          <a:off x="1120861" y="3975101"/>
          <a:ext cx="99232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Register</a:t>
                      </a:r>
                      <a:r>
                        <a:rPr lang="en-GB" sz="1800" baseline="0" dirty="0"/>
                        <a:t> </a:t>
                      </a:r>
                      <a:endParaRPr lang="en-GB" sz="1800" dirty="0"/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r>
                        <a:rPr lang="en-GB" sz="1800" baseline="0" dirty="0"/>
                        <a:t>Address</a:t>
                      </a:r>
                      <a:endParaRPr lang="en-GB" sz="1800" dirty="0"/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Size</a:t>
                      </a:r>
                    </a:p>
                  </a:txBody>
                  <a:tcPr marL="121864" marR="121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Base address</a:t>
                      </a:r>
                    </a:p>
                  </a:txBody>
                  <a:tcPr marL="121864" marR="1218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0x5200_0000</a:t>
                      </a:r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64" marR="121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Load value</a:t>
                      </a:r>
                    </a:p>
                  </a:txBody>
                  <a:tcPr marL="121864" marR="1218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0x5200_0000</a:t>
                      </a:r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 Byte</a:t>
                      </a:r>
                    </a:p>
                  </a:txBody>
                  <a:tcPr marL="121864" marR="121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Current value</a:t>
                      </a:r>
                    </a:p>
                  </a:txBody>
                  <a:tcPr marL="121864" marR="1218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0x5200_0004</a:t>
                      </a:r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Byte</a:t>
                      </a:r>
                    </a:p>
                  </a:txBody>
                  <a:tcPr marL="121864" marR="121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Control</a:t>
                      </a:r>
                    </a:p>
                  </a:txBody>
                  <a:tcPr marL="121864" marR="12186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0x5200_0008</a:t>
                      </a:r>
                    </a:p>
                  </a:txBody>
                  <a:tcPr marL="121864" marR="12186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 Byte</a:t>
                      </a:r>
                    </a:p>
                  </a:txBody>
                  <a:tcPr marL="121864" marR="121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1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F5B-3574-C203-0A4A-68229870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13D5-8E19-C76F-0C61-84E0D316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1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altLang="ko-KR" dirty="0" err="1"/>
              <a:t>timer_pwm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altLang="ko-KR" dirty="0" err="1"/>
              <a:t>timer_pwm</a:t>
            </a:r>
            <a:r>
              <a:rPr lang="en-CA" dirty="0" err="1"/>
              <a:t>.v</a:t>
            </a: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F25243-8641-49B4-BC34-F4F001A4DE15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r>
              <a:rPr lang="ko-KR" altLang="en-US" b="0" i="0" dirty="0" err="1">
                <a:effectLst/>
                <a:latin typeface="+mn-ea"/>
              </a:rPr>
              <a:t>듀티</a:t>
            </a:r>
            <a:r>
              <a:rPr lang="ko-KR" altLang="en-US" b="0" i="0" dirty="0">
                <a:effectLst/>
                <a:latin typeface="+mn-ea"/>
              </a:rPr>
              <a:t> 사이클 </a:t>
            </a:r>
            <a:r>
              <a:rPr lang="en-US" altLang="ko-KR" b="0" i="0" dirty="0">
                <a:effectLst/>
                <a:latin typeface="+mn-ea"/>
              </a:rPr>
              <a:t>(%) = (</a:t>
            </a:r>
            <a:r>
              <a:rPr lang="en-US" altLang="ko-KR" b="0" i="0" dirty="0" err="1">
                <a:effectLst/>
                <a:latin typeface="+mn-ea"/>
              </a:rPr>
              <a:t>compare_value</a:t>
            </a:r>
            <a:r>
              <a:rPr lang="en-US" altLang="ko-KR" b="0" i="0" dirty="0">
                <a:effectLst/>
                <a:latin typeface="+mn-ea"/>
              </a:rPr>
              <a:t> / </a:t>
            </a:r>
            <a:r>
              <a:rPr lang="en-US" altLang="ko-KR" b="0" i="0" dirty="0" err="1">
                <a:effectLst/>
                <a:latin typeface="+mn-ea"/>
              </a:rPr>
              <a:t>load_value</a:t>
            </a:r>
            <a:r>
              <a:rPr lang="en-US" altLang="ko-KR" b="0" i="0" dirty="0">
                <a:effectLst/>
                <a:latin typeface="+mn-ea"/>
              </a:rPr>
              <a:t>) × 100</a:t>
            </a:r>
          </a:p>
          <a:p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F24495-B08F-CE21-DD7B-E494CDBF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8682" y="1086612"/>
            <a:ext cx="5433893" cy="5377225"/>
          </a:xfr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3F69D17-C6D4-1224-B755-8FF7270997F9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86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FA5F-E399-6B8D-AB0D-729294B9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BD67F-9B99-CDD1-C541-CAA3971F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1</a:t>
            </a:r>
            <a:r>
              <a:rPr lang="ko-KR" altLang="en-US" sz="4000" dirty="0"/>
              <a:t> </a:t>
            </a:r>
            <a:r>
              <a:rPr lang="en-CA" altLang="ko-KR" sz="4000" dirty="0"/>
              <a:t>– </a:t>
            </a:r>
            <a:r>
              <a:rPr lang="en-CA" altLang="ko-KR" sz="4000" dirty="0" err="1"/>
              <a:t>timer_pwm</a:t>
            </a:r>
            <a:r>
              <a:rPr lang="en-CA" altLang="ko-KR" sz="4000" dirty="0"/>
              <a:t> </a:t>
            </a:r>
            <a:r>
              <a:rPr lang="ko-KR" altLang="en-US" sz="4000" dirty="0"/>
              <a:t>시뮬레이션</a:t>
            </a:r>
            <a:r>
              <a:rPr lang="en-CA" altLang="ko-KR" sz="4000" dirty="0"/>
              <a:t>, </a:t>
            </a:r>
            <a:r>
              <a:rPr lang="en-CA" altLang="ko-KR" sz="4000" dirty="0" err="1"/>
              <a:t>tb_timer_pwm</a:t>
            </a:r>
            <a:r>
              <a:rPr lang="en-CA" sz="4000" dirty="0" err="1"/>
              <a:t>.v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486989-CFFD-C312-E152-FF05DD289DBD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2804C25-F788-8E35-7536-F64156CF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9599" y="1552462"/>
            <a:ext cx="8792802" cy="4134427"/>
          </a:xfrm>
        </p:spPr>
      </p:pic>
    </p:spTree>
    <p:extLst>
      <p:ext uri="{BB962C8B-B14F-4D97-AF65-F5344CB8AC3E}">
        <p14:creationId xmlns:p14="http://schemas.microsoft.com/office/powerpoint/2010/main" val="11133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Timer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Counter</a:t>
            </a:r>
            <a:r>
              <a:rPr lang="ko-KR" altLang="en-US" dirty="0">
                <a:latin typeface="+mn-ea"/>
              </a:rPr>
              <a:t>의 개념이해 및 구조</a:t>
            </a:r>
            <a:endParaRPr lang="en-CA" altLang="ko-KR" dirty="0">
              <a:latin typeface="+mn-ea"/>
            </a:endParaRPr>
          </a:p>
          <a:p>
            <a:pPr lvl="1"/>
            <a:r>
              <a:rPr lang="ko-KR" altLang="en-US" b="0" i="0" dirty="0">
                <a:effectLst/>
                <a:latin typeface="+mn-ea"/>
              </a:rPr>
              <a:t>타이머 주변 장치의 일반적인 아키텍처와 동작 모드</a:t>
            </a:r>
            <a:endParaRPr lang="en-CA" altLang="ko-KR" b="0" i="0" dirty="0">
              <a:effectLst/>
              <a:latin typeface="+mn-ea"/>
            </a:endParaRPr>
          </a:p>
          <a:p>
            <a:pPr lvl="2"/>
            <a:r>
              <a:rPr lang="en-US" altLang="ko-KR" sz="2400" dirty="0">
                <a:latin typeface="+mn-ea"/>
              </a:rPr>
              <a:t>Timer </a:t>
            </a:r>
            <a:r>
              <a:rPr lang="ko-KR" altLang="en-US" sz="2400" dirty="0">
                <a:latin typeface="+mn-ea"/>
              </a:rPr>
              <a:t>이해하기 </a:t>
            </a:r>
            <a:endParaRPr lang="en-CA" altLang="ko-KR" sz="2400" dirty="0">
              <a:latin typeface="+mn-ea"/>
            </a:endParaRPr>
          </a:p>
          <a:p>
            <a:pPr lvl="2"/>
            <a:r>
              <a:rPr lang="en-CA" altLang="ko-KR" sz="2400" dirty="0">
                <a:latin typeface="+mn-ea"/>
              </a:rPr>
              <a:t>Timer </a:t>
            </a:r>
            <a:r>
              <a:rPr lang="ko-KR" altLang="en-US" sz="2400" dirty="0">
                <a:latin typeface="+mn-ea"/>
              </a:rPr>
              <a:t>제어 및 </a:t>
            </a:r>
            <a:r>
              <a:rPr lang="ko-KR" altLang="en-US" sz="2400" dirty="0" err="1">
                <a:latin typeface="+mn-ea"/>
              </a:rPr>
              <a:t>레지스터맵</a:t>
            </a:r>
            <a:r>
              <a:rPr lang="ko-KR" altLang="en-US" sz="2400" dirty="0">
                <a:latin typeface="+mn-ea"/>
              </a:rPr>
              <a:t> 이해 하기</a:t>
            </a:r>
            <a:endParaRPr lang="en-CA" altLang="ko-KR" sz="2400" dirty="0">
              <a:latin typeface="+mn-ea"/>
            </a:endParaRPr>
          </a:p>
          <a:p>
            <a:pPr lvl="2"/>
            <a:r>
              <a:rPr lang="en-CA" altLang="ko-KR" sz="2400" dirty="0">
                <a:latin typeface="+mn-ea"/>
              </a:rPr>
              <a:t>PWM</a:t>
            </a:r>
            <a:r>
              <a:rPr lang="ko-KR" altLang="en-US" sz="2400" dirty="0">
                <a:latin typeface="+mn-ea"/>
              </a:rPr>
              <a:t> 이해하기</a:t>
            </a:r>
            <a:endParaRPr lang="en-CA" altLang="ko-KR" sz="2400" dirty="0">
              <a:latin typeface="+mn-ea"/>
            </a:endParaRPr>
          </a:p>
          <a:p>
            <a:pPr lvl="1"/>
            <a:r>
              <a:rPr lang="en-US" dirty="0">
                <a:latin typeface="+mn-ea"/>
              </a:rPr>
              <a:t>Timer Peripheral </a:t>
            </a:r>
            <a:r>
              <a:rPr lang="ko-KR" altLang="en-US" dirty="0">
                <a:latin typeface="+mn-ea"/>
              </a:rPr>
              <a:t>시뮬레이션</a:t>
            </a:r>
            <a:endParaRPr lang="en-CA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2. Interrupt </a:t>
            </a:r>
            <a:r>
              <a:rPr lang="ko-KR" altLang="en-US" dirty="0">
                <a:latin typeface="+mn-ea"/>
              </a:rPr>
              <a:t>이해하기 및 시뮬레이션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Interrupt</a:t>
            </a:r>
            <a:r>
              <a:rPr lang="ko-KR" altLang="en-US" dirty="0">
                <a:latin typeface="+mn-ea"/>
              </a:rPr>
              <a:t> 발생기 이해</a:t>
            </a:r>
            <a:endParaRPr lang="en-CA" altLang="ko-KR" dirty="0">
              <a:latin typeface="+mn-ea"/>
            </a:endParaRPr>
          </a:p>
          <a:p>
            <a:pPr lvl="2"/>
            <a:r>
              <a:rPr lang="en-CA" altLang="ko-KR" sz="2400" dirty="0">
                <a:latin typeface="+mn-ea"/>
              </a:rPr>
              <a:t>Interrupt </a:t>
            </a:r>
            <a:r>
              <a:rPr lang="ko-KR" altLang="en-US" sz="2400" dirty="0">
                <a:latin typeface="+mn-ea"/>
              </a:rPr>
              <a:t>제어구조 및 </a:t>
            </a:r>
            <a:r>
              <a:rPr lang="ko-KR" altLang="en-US" sz="2400" dirty="0" err="1">
                <a:latin typeface="+mn-ea"/>
              </a:rPr>
              <a:t>레지스터맵</a:t>
            </a:r>
            <a:r>
              <a:rPr lang="ko-KR" altLang="en-US" sz="2400" dirty="0">
                <a:latin typeface="+mn-ea"/>
              </a:rPr>
              <a:t> 이해</a:t>
            </a:r>
            <a:endParaRPr lang="en-CA" altLang="ko-KR" sz="2400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Interrupt </a:t>
            </a:r>
            <a:r>
              <a:rPr lang="ko-KR" altLang="en-US" dirty="0">
                <a:latin typeface="+mn-ea"/>
              </a:rPr>
              <a:t>시뮬레이션</a:t>
            </a:r>
            <a:endParaRPr lang="en-CA" altLang="ko-KR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Q&amp;A</a:t>
            </a:r>
          </a:p>
          <a:p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18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9F4B-D9C2-A38B-A4D4-2CEE8D36C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8D905-1FDD-CF7E-B7D4-6AEDFE55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1</a:t>
            </a:r>
            <a:r>
              <a:rPr lang="ko-KR" altLang="en-US" sz="4000" dirty="0"/>
              <a:t> </a:t>
            </a:r>
            <a:r>
              <a:rPr lang="en-CA" altLang="ko-KR" sz="4000" dirty="0"/>
              <a:t>– </a:t>
            </a:r>
            <a:r>
              <a:rPr lang="en-CA" altLang="ko-KR" sz="4000" dirty="0" err="1"/>
              <a:t>timer_pwm</a:t>
            </a:r>
            <a:r>
              <a:rPr lang="en-CA" altLang="ko-KR" sz="4000" dirty="0"/>
              <a:t> </a:t>
            </a:r>
            <a:r>
              <a:rPr lang="ko-KR" altLang="en-US" sz="4000" dirty="0"/>
              <a:t>시뮬레이션</a:t>
            </a:r>
            <a:r>
              <a:rPr lang="en-CA" altLang="ko-KR" sz="4000" dirty="0"/>
              <a:t>, </a:t>
            </a:r>
            <a:r>
              <a:rPr lang="en-CA" altLang="ko-KR" sz="4000" dirty="0" err="1"/>
              <a:t>tb_timer_pwm</a:t>
            </a:r>
            <a:r>
              <a:rPr lang="en-CA" sz="4000" dirty="0" err="1"/>
              <a:t>.v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459C628-2409-2C45-50AE-674E99694156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50B157-A28B-02E5-9B8F-3C1537C0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3052" y="1616075"/>
            <a:ext cx="5925895" cy="4948238"/>
          </a:xfrm>
        </p:spPr>
      </p:pic>
    </p:spTree>
    <p:extLst>
      <p:ext uri="{BB962C8B-B14F-4D97-AF65-F5344CB8AC3E}">
        <p14:creationId xmlns:p14="http://schemas.microsoft.com/office/powerpoint/2010/main" val="139659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E88FBC8-A8CC-A89F-3A4F-CA221EAC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550" y="3701018"/>
            <a:ext cx="6658904" cy="25149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8579A0-9D3A-AE03-83C9-963C09D3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timer_pwm</a:t>
            </a:r>
            <a:r>
              <a:rPr lang="en-CA" altLang="ko-KR" sz="4400" dirty="0"/>
              <a:t> </a:t>
            </a:r>
            <a:r>
              <a:rPr lang="ko-KR" altLang="en-US" sz="4400" dirty="0"/>
              <a:t>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1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527DD4-31C6-4BA4-DAC5-AAB5C1303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425" y="1131010"/>
            <a:ext cx="11233150" cy="257000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CBE24-A595-6A37-5A22-8F7659424F75}"/>
              </a:ext>
            </a:extLst>
          </p:cNvPr>
          <p:cNvSpPr/>
          <p:nvPr/>
        </p:nvSpPr>
        <p:spPr>
          <a:xfrm>
            <a:off x="3379842" y="1536700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17D1F-A386-258B-3BFB-FD428C639570}"/>
              </a:ext>
            </a:extLst>
          </p:cNvPr>
          <p:cNvSpPr/>
          <p:nvPr/>
        </p:nvSpPr>
        <p:spPr>
          <a:xfrm>
            <a:off x="4764142" y="1536700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08A59B-3EFE-BC97-7FEC-BEEFB9AA5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67" y="3701018"/>
            <a:ext cx="6687483" cy="2400635"/>
          </a:xfrm>
          <a:prstGeom prst="rect">
            <a:avLst/>
          </a:prstGeom>
        </p:spPr>
      </p:pic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9F38441-0FA8-1541-7C0A-9F103495BE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18840" y="3841750"/>
            <a:ext cx="811530" cy="28321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D83BBAE-8000-76FD-B964-EF54EEDB9B93}"/>
              </a:ext>
            </a:extLst>
          </p:cNvPr>
          <p:cNvCxnSpPr>
            <a:cxnSpLocks/>
          </p:cNvCxnSpPr>
          <p:nvPr/>
        </p:nvCxnSpPr>
        <p:spPr>
          <a:xfrm>
            <a:off x="5179550" y="3268980"/>
            <a:ext cx="4560833" cy="168951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0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35A74-A298-78A0-C29F-DFC17493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0B735-1906-4449-3569-82BD700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timer_pwm</a:t>
            </a:r>
            <a:r>
              <a:rPr lang="en-CA" altLang="ko-KR" sz="4400" dirty="0"/>
              <a:t> </a:t>
            </a:r>
            <a:r>
              <a:rPr lang="ko-KR" altLang="en-US" sz="4400" dirty="0"/>
              <a:t>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2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6FEC97-899D-F964-1477-EC41BE69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131010"/>
            <a:ext cx="11233150" cy="257000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563D3C-FD40-F272-F8D9-3423DF999EB3}"/>
              </a:ext>
            </a:extLst>
          </p:cNvPr>
          <p:cNvSpPr/>
          <p:nvPr/>
        </p:nvSpPr>
        <p:spPr>
          <a:xfrm>
            <a:off x="6096000" y="1522145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B25046-CBC2-4EC3-03E5-59DC34F3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54" y="3686463"/>
            <a:ext cx="7135221" cy="2791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8326B0-2C51-E04E-43C3-2F0318805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11" y="3990641"/>
            <a:ext cx="6830378" cy="2391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5352D7-2759-CF6D-53D6-E4F1840B473A}"/>
              </a:ext>
            </a:extLst>
          </p:cNvPr>
          <p:cNvSpPr/>
          <p:nvPr/>
        </p:nvSpPr>
        <p:spPr>
          <a:xfrm>
            <a:off x="6832600" y="1536700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26F85C2-B88D-279A-7666-0840E5615C5C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 flipV="1">
            <a:off x="6096000" y="2604304"/>
            <a:ext cx="101600" cy="1815296"/>
          </a:xfrm>
          <a:prstGeom prst="curvedConnector4">
            <a:avLst>
              <a:gd name="adj1" fmla="val -687500"/>
              <a:gd name="adj2" fmla="val 7980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C424349-BFDA-D530-213C-45A0C2671ED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35758" y="2618859"/>
            <a:ext cx="3534041" cy="20039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5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CD8BA-B1F9-C121-822D-2351A8AD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7415D3C-E0F4-DB66-CBBB-9BD0FE0F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09" y="3862335"/>
            <a:ext cx="6677957" cy="24673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FA0718-BEFA-B804-F77B-A56CBFE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timer_pwm</a:t>
            </a:r>
            <a:r>
              <a:rPr lang="en-CA" altLang="ko-KR" sz="4400" dirty="0"/>
              <a:t> </a:t>
            </a:r>
            <a:r>
              <a:rPr lang="ko-KR" altLang="en-US" sz="4400" dirty="0"/>
              <a:t>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3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85659E7-F051-AB52-2454-9988EC39B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425" y="1131010"/>
            <a:ext cx="11233150" cy="257000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F9F2C-351B-B230-71D3-D846134C75CE}"/>
              </a:ext>
            </a:extLst>
          </p:cNvPr>
          <p:cNvSpPr/>
          <p:nvPr/>
        </p:nvSpPr>
        <p:spPr>
          <a:xfrm>
            <a:off x="8763000" y="1536700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ECD7E9-7B00-3BDB-7B76-817D4BA7965A}"/>
              </a:ext>
            </a:extLst>
          </p:cNvPr>
          <p:cNvSpPr/>
          <p:nvPr/>
        </p:nvSpPr>
        <p:spPr>
          <a:xfrm>
            <a:off x="10899987" y="1522145"/>
            <a:ext cx="303158" cy="216431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2C13F1-95BB-FC52-A711-AC7D39816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34" y="3875035"/>
            <a:ext cx="6630325" cy="2333951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60DE3090-F9CE-A792-3AC2-906DFAA45AA6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5372100" y="2618858"/>
            <a:ext cx="3390900" cy="163564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2F3D3E9-2E69-B26A-8282-641BA0B7FFA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9385301" y="2604304"/>
            <a:ext cx="1514687" cy="176449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3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8CA52-E4D3-17AC-B07A-DCD27A59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A6E9-5E32-9BAD-137B-AEDC62B9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F51AE-1511-ABDE-A224-176F7667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US" altLang="ko-KR" sz="2400" b="0" i="0" dirty="0">
                <a:effectLst/>
                <a:latin typeface="+mn-ea"/>
              </a:rPr>
              <a:t>SoC</a:t>
            </a:r>
            <a:r>
              <a:rPr lang="ko-KR" altLang="en-US" sz="2400" b="0" i="0" dirty="0">
                <a:effectLst/>
                <a:latin typeface="+mn-ea"/>
              </a:rPr>
              <a:t>에서의 </a:t>
            </a:r>
            <a:r>
              <a:rPr lang="en-CA" altLang="ko-KR" sz="2400" b="0" i="0" dirty="0">
                <a:effectLst/>
                <a:latin typeface="+mn-ea"/>
              </a:rPr>
              <a:t>AHBTIMER</a:t>
            </a:r>
            <a:r>
              <a:rPr lang="ko-KR" altLang="en-US" sz="2400" b="0" i="0" dirty="0">
                <a:effectLst/>
                <a:latin typeface="+mn-ea"/>
              </a:rPr>
              <a:t>와 </a:t>
            </a:r>
            <a:r>
              <a:rPr lang="en-CA" altLang="ko-KR" sz="2400" b="0" i="0" dirty="0" err="1">
                <a:effectLst/>
                <a:latin typeface="+mn-ea"/>
              </a:rPr>
              <a:t>prescaler</a:t>
            </a:r>
            <a:r>
              <a:rPr lang="ko-KR" altLang="en-US" sz="2400" b="0" i="0" dirty="0">
                <a:effectLst/>
                <a:latin typeface="+mn-ea"/>
              </a:rPr>
              <a:t>를 설계 하십시오</a:t>
            </a:r>
            <a:endParaRPr lang="en-CA" altLang="ko-KR" sz="2400" b="0" i="0" dirty="0">
              <a:effectLst/>
              <a:latin typeface="+mn-ea"/>
            </a:endParaRPr>
          </a:p>
          <a:p>
            <a:r>
              <a:rPr lang="ko-KR" altLang="en-US" dirty="0">
                <a:latin typeface="+mn-ea"/>
              </a:rPr>
              <a:t>다음장을 참조 하십시오</a:t>
            </a:r>
            <a:endParaRPr lang="en-CA" altLang="ko-KR" dirty="0">
              <a:latin typeface="+mn-ea"/>
            </a:endParaRPr>
          </a:p>
          <a:p>
            <a:r>
              <a:rPr lang="en-CA" altLang="ko-KR" sz="2400" b="0" i="0" dirty="0">
                <a:effectLst/>
                <a:latin typeface="+mn-ea"/>
              </a:rPr>
              <a:t>Code</a:t>
            </a:r>
            <a:r>
              <a:rPr lang="ko-KR" altLang="en-US" sz="2400" b="0" i="0" dirty="0">
                <a:effectLst/>
                <a:latin typeface="+mn-ea"/>
              </a:rPr>
              <a:t>를 완성 후 실행 방법은 다음과 같습니다</a:t>
            </a:r>
            <a:r>
              <a:rPr lang="en-CA" altLang="ko-KR" sz="2400" b="0" i="0" dirty="0">
                <a:effectLst/>
                <a:latin typeface="+mn-ea"/>
              </a:rPr>
              <a:t>.</a:t>
            </a:r>
          </a:p>
          <a:p>
            <a:r>
              <a:rPr lang="en-CA" dirty="0" err="1"/>
              <a:t>Prescaler.v</a:t>
            </a:r>
            <a:endParaRPr lang="en-CA" dirty="0"/>
          </a:p>
          <a:p>
            <a:r>
              <a:rPr lang="en-CA" dirty="0" err="1"/>
              <a:t>AHBTIMER.v</a:t>
            </a:r>
            <a:endParaRPr lang="en-CA" dirty="0"/>
          </a:p>
          <a:p>
            <a:r>
              <a:rPr lang="en-CA" dirty="0" err="1"/>
              <a:t>tb_AHBTIMER.v</a:t>
            </a:r>
            <a:endParaRPr lang="en-CA" dirty="0"/>
          </a:p>
          <a:p>
            <a:endParaRPr lang="ko-KR" altLang="en-US" sz="2400" b="0" i="0" dirty="0">
              <a:effectLst/>
              <a:latin typeface="+mn-ea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16536-52D2-6E56-778B-1C8676274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0" y="4384212"/>
            <a:ext cx="9283700" cy="8666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A652E2-7206-B07E-65BA-737A6A9F3412}"/>
              </a:ext>
            </a:extLst>
          </p:cNvPr>
          <p:cNvSpPr/>
          <p:nvPr/>
        </p:nvSpPr>
        <p:spPr>
          <a:xfrm>
            <a:off x="2381250" y="4344109"/>
            <a:ext cx="8356600" cy="4310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909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A16CC-7929-45DE-24E3-0422F640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</a:t>
            </a:r>
            <a:r>
              <a:rPr lang="en-CA" altLang="ko-KR" dirty="0"/>
              <a:t>- </a:t>
            </a:r>
            <a:r>
              <a:rPr lang="en-CA" dirty="0" err="1"/>
              <a:t>AHBTIMER.v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A93C53-06C2-E7CC-8986-5D8D7AB57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674812"/>
            <a:ext cx="7062416" cy="49482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D4ED74-9D70-4734-EDCD-D70E8EED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875" y="1674812"/>
            <a:ext cx="5383582" cy="486373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981B649-BD69-5903-0523-7DAEDEE5E741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1364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A7C7-AEC3-2C59-A46A-0A037997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</a:t>
            </a:r>
            <a:r>
              <a:rPr lang="en-CA" altLang="ko-KR" dirty="0"/>
              <a:t>- </a:t>
            </a:r>
            <a:r>
              <a:rPr lang="en-CA" altLang="ko-KR" dirty="0" err="1"/>
              <a:t>prescaler</a:t>
            </a:r>
            <a:r>
              <a:rPr lang="en-CA" dirty="0" err="1"/>
              <a:t>.v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AA2F10-CDAE-F919-FB19-16CD7A33B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0575" y="1878560"/>
            <a:ext cx="5010849" cy="353426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8BF7FD-10D0-CB85-9364-D53E78F31C06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48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8D0DF-6E49-0E82-1C2E-10025728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4ABD-CBFB-BC52-3C7D-A15B9085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</a:t>
            </a:r>
            <a:r>
              <a:rPr lang="en-CA" altLang="ko-KR" dirty="0"/>
              <a:t>– </a:t>
            </a:r>
            <a:r>
              <a:rPr lang="en-CA" altLang="ko-KR" dirty="0" err="1"/>
              <a:t>tb_AHBTIMER</a:t>
            </a:r>
            <a:r>
              <a:rPr lang="en-CA" dirty="0" err="1"/>
              <a:t>.v</a:t>
            </a:r>
            <a:endParaRPr lang="en-CA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6A96CBA-108A-7A55-B4DC-6FB426BA4D2A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4608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F21BBD-2417-B0B8-08A6-76CE77AB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19" y="1171111"/>
            <a:ext cx="5747481" cy="55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7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71E059A-BFBB-052D-7937-0341D3771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920701"/>
            <a:ext cx="11233150" cy="344998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7CDB19-3235-ABD0-73D3-9D55BA12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1</a:t>
            </a:r>
            <a:endParaRPr lang="en-CA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A225FA-F57E-9D51-8524-789A0EF2EE40}"/>
              </a:ext>
            </a:extLst>
          </p:cNvPr>
          <p:cNvSpPr/>
          <p:nvPr/>
        </p:nvSpPr>
        <p:spPr>
          <a:xfrm>
            <a:off x="3862442" y="1978720"/>
            <a:ext cx="963558" cy="3333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4D79B3-7A97-C17A-C519-93A6F8A3D720}"/>
              </a:ext>
            </a:extLst>
          </p:cNvPr>
          <p:cNvSpPr/>
          <p:nvPr/>
        </p:nvSpPr>
        <p:spPr>
          <a:xfrm>
            <a:off x="10749017" y="1978720"/>
            <a:ext cx="963558" cy="3333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EA63E-4CF3-9F1F-042A-D8392BFAAAC3}"/>
              </a:ext>
            </a:extLst>
          </p:cNvPr>
          <p:cNvSpPr txBox="1"/>
          <p:nvPr/>
        </p:nvSpPr>
        <p:spPr>
          <a:xfrm>
            <a:off x="3670799" y="5452491"/>
            <a:ext cx="1346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+mn-ea"/>
              </a:rPr>
              <a:t>다음장</a:t>
            </a:r>
            <a:r>
              <a:rPr lang="ko-KR" altLang="en-US" sz="2000" b="1" dirty="0">
                <a:latin typeface="+mn-ea"/>
              </a:rPr>
              <a:t> </a:t>
            </a:r>
            <a:endParaRPr lang="en-CA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실습결과</a:t>
            </a:r>
            <a:r>
              <a:rPr lang="en-CA" altLang="ko-KR" sz="2000" b="1" dirty="0">
                <a:latin typeface="+mn-ea"/>
              </a:rPr>
              <a:t>2</a:t>
            </a:r>
            <a:endParaRPr lang="en-CA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C817B-4E74-1C8E-AD4B-547B534950F1}"/>
              </a:ext>
            </a:extLst>
          </p:cNvPr>
          <p:cNvSpPr txBox="1"/>
          <p:nvPr/>
        </p:nvSpPr>
        <p:spPr>
          <a:xfrm>
            <a:off x="10497262" y="5495425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다음다음장</a:t>
            </a:r>
            <a:endParaRPr lang="en-CA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실습결과</a:t>
            </a:r>
            <a:r>
              <a:rPr lang="en-CA" altLang="ko-KR" sz="2000" b="1" dirty="0">
                <a:latin typeface="+mn-ea"/>
              </a:rPr>
              <a:t>3</a:t>
            </a:r>
            <a:endParaRPr lang="en-CA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833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D8D5E-DF36-C622-8E9B-97F42AB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2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43096A-A68E-3793-C2D2-2E12A4224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9546" y="1854744"/>
            <a:ext cx="9192908" cy="3581900"/>
          </a:xfrm>
        </p:spPr>
      </p:pic>
    </p:spTree>
    <p:extLst>
      <p:ext uri="{BB962C8B-B14F-4D97-AF65-F5344CB8AC3E}">
        <p14:creationId xmlns:p14="http://schemas.microsoft.com/office/powerpoint/2010/main" val="64313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 Timer &amp; PWM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F7-943F-4061-25E5-114AB487874D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251994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19FA-5924-99AE-86AF-EF044EC2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9E731-21ED-B095-220F-F727F1C5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3</a:t>
            </a:r>
            <a:endParaRPr lang="en-CA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679B728-B02F-92C2-41D3-FB2D1AC9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E3E8EF-F859-543F-8E8D-FF0AF2DB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171111"/>
            <a:ext cx="8459381" cy="3820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3C125-95DF-793D-34D7-7A7F70B4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716" y="1131010"/>
            <a:ext cx="4625859" cy="5283903"/>
          </a:xfrm>
          <a:prstGeom prst="rect">
            <a:avLst/>
          </a:prstGeom>
        </p:spPr>
      </p:pic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EFA443F4-B402-DD67-96CD-B08D578330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8727" y="3967773"/>
            <a:ext cx="2690446" cy="16129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6474D84A-4855-95C4-D0A0-61D31B804F94}"/>
              </a:ext>
            </a:extLst>
          </p:cNvPr>
          <p:cNvCxnSpPr>
            <a:cxnSpLocks/>
          </p:cNvCxnSpPr>
          <p:nvPr/>
        </p:nvCxnSpPr>
        <p:spPr>
          <a:xfrm>
            <a:off x="2019300" y="2959100"/>
            <a:ext cx="2844800" cy="14859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B10A9C3-4F23-AF70-D40E-491C530792C6}"/>
              </a:ext>
            </a:extLst>
          </p:cNvPr>
          <p:cNvSpPr/>
          <p:nvPr/>
        </p:nvSpPr>
        <p:spPr>
          <a:xfrm>
            <a:off x="2641600" y="341494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DD1B4AE-08EF-B6D9-6475-4564B307E976}"/>
              </a:ext>
            </a:extLst>
          </p:cNvPr>
          <p:cNvSpPr/>
          <p:nvPr/>
        </p:nvSpPr>
        <p:spPr>
          <a:xfrm>
            <a:off x="7683018" y="450506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2378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D85C2C6-D408-8FB1-E961-0C0C32C2E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629252"/>
            <a:ext cx="11233150" cy="4032884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BDBECF-A9FE-788B-BCD8-4D9C2224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4</a:t>
            </a:r>
            <a:endParaRPr lang="en-CA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A31B87A-6385-FB3B-C587-04C754763E17}"/>
              </a:ext>
            </a:extLst>
          </p:cNvPr>
          <p:cNvSpPr/>
          <p:nvPr/>
        </p:nvSpPr>
        <p:spPr>
          <a:xfrm rot="5400000">
            <a:off x="4775200" y="1220011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93F94AD-8701-F47E-9C32-4B28CAD0AA81}"/>
              </a:ext>
            </a:extLst>
          </p:cNvPr>
          <p:cNvSpPr/>
          <p:nvPr/>
        </p:nvSpPr>
        <p:spPr>
          <a:xfrm rot="5400000">
            <a:off x="4114800" y="122001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4186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5282D-BA98-257E-5D41-DC58977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5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169F32-1000-EA30-EAFF-662550B51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752001"/>
            <a:ext cx="11233150" cy="3787386"/>
          </a:xfrm>
        </p:spPr>
      </p:pic>
    </p:spTree>
    <p:extLst>
      <p:ext uri="{BB962C8B-B14F-4D97-AF65-F5344CB8AC3E}">
        <p14:creationId xmlns:p14="http://schemas.microsoft.com/office/powerpoint/2010/main" val="87378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68487-2924-3FC1-5E48-C4C381E7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- AHB_TIMER </a:t>
            </a:r>
            <a:r>
              <a:rPr lang="ko-KR" altLang="en-US" dirty="0"/>
              <a:t>설정 시뮬레이션 결과</a:t>
            </a:r>
            <a:r>
              <a:rPr lang="en-CA" altLang="ko-KR" dirty="0"/>
              <a:t>6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BE66E2-EBC3-3317-32C1-998794DFD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785809"/>
            <a:ext cx="11233150" cy="3719769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54C89-392B-1933-AECE-E110A4EB70F3}"/>
              </a:ext>
            </a:extLst>
          </p:cNvPr>
          <p:cNvSpPr/>
          <p:nvPr/>
        </p:nvSpPr>
        <p:spPr>
          <a:xfrm>
            <a:off x="9918700" y="2057400"/>
            <a:ext cx="1905000" cy="3619500"/>
          </a:xfrm>
          <a:custGeom>
            <a:avLst/>
            <a:gdLst>
              <a:gd name="connsiteX0" fmla="*/ 0 w 1905000"/>
              <a:gd name="connsiteY0" fmla="*/ 0 h 3619500"/>
              <a:gd name="connsiteX1" fmla="*/ 654050 w 1905000"/>
              <a:gd name="connsiteY1" fmla="*/ 0 h 3619500"/>
              <a:gd name="connsiteX2" fmla="*/ 1327150 w 1905000"/>
              <a:gd name="connsiteY2" fmla="*/ 0 h 3619500"/>
              <a:gd name="connsiteX3" fmla="*/ 1905000 w 1905000"/>
              <a:gd name="connsiteY3" fmla="*/ 0 h 3619500"/>
              <a:gd name="connsiteX4" fmla="*/ 1905000 w 1905000"/>
              <a:gd name="connsiteY4" fmla="*/ 530860 h 3619500"/>
              <a:gd name="connsiteX5" fmla="*/ 1905000 w 1905000"/>
              <a:gd name="connsiteY5" fmla="*/ 1206500 h 3619500"/>
              <a:gd name="connsiteX6" fmla="*/ 1905000 w 1905000"/>
              <a:gd name="connsiteY6" fmla="*/ 1773555 h 3619500"/>
              <a:gd name="connsiteX7" fmla="*/ 1905000 w 1905000"/>
              <a:gd name="connsiteY7" fmla="*/ 2304415 h 3619500"/>
              <a:gd name="connsiteX8" fmla="*/ 1905000 w 1905000"/>
              <a:gd name="connsiteY8" fmla="*/ 2835275 h 3619500"/>
              <a:gd name="connsiteX9" fmla="*/ 1905000 w 1905000"/>
              <a:gd name="connsiteY9" fmla="*/ 3619500 h 3619500"/>
              <a:gd name="connsiteX10" fmla="*/ 1327150 w 1905000"/>
              <a:gd name="connsiteY10" fmla="*/ 3619500 h 3619500"/>
              <a:gd name="connsiteX11" fmla="*/ 654050 w 1905000"/>
              <a:gd name="connsiteY11" fmla="*/ 3619500 h 3619500"/>
              <a:gd name="connsiteX12" fmla="*/ 0 w 1905000"/>
              <a:gd name="connsiteY12" fmla="*/ 3619500 h 3619500"/>
              <a:gd name="connsiteX13" fmla="*/ 0 w 1905000"/>
              <a:gd name="connsiteY13" fmla="*/ 3124835 h 3619500"/>
              <a:gd name="connsiteX14" fmla="*/ 0 w 1905000"/>
              <a:gd name="connsiteY14" fmla="*/ 2485390 h 3619500"/>
              <a:gd name="connsiteX15" fmla="*/ 0 w 1905000"/>
              <a:gd name="connsiteY15" fmla="*/ 1845945 h 3619500"/>
              <a:gd name="connsiteX16" fmla="*/ 0 w 1905000"/>
              <a:gd name="connsiteY16" fmla="*/ 1242695 h 3619500"/>
              <a:gd name="connsiteX17" fmla="*/ 0 w 1905000"/>
              <a:gd name="connsiteY17" fmla="*/ 711835 h 3619500"/>
              <a:gd name="connsiteX18" fmla="*/ 0 w 1905000"/>
              <a:gd name="connsiteY18" fmla="*/ 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05000" h="3619500" extrusionOk="0">
                <a:moveTo>
                  <a:pt x="0" y="0"/>
                </a:moveTo>
                <a:cubicBezTo>
                  <a:pt x="292611" y="-23500"/>
                  <a:pt x="348070" y="-32588"/>
                  <a:pt x="654050" y="0"/>
                </a:cubicBezTo>
                <a:cubicBezTo>
                  <a:pt x="960030" y="32588"/>
                  <a:pt x="1033594" y="-22970"/>
                  <a:pt x="1327150" y="0"/>
                </a:cubicBezTo>
                <a:cubicBezTo>
                  <a:pt x="1620706" y="22970"/>
                  <a:pt x="1709184" y="-17683"/>
                  <a:pt x="1905000" y="0"/>
                </a:cubicBezTo>
                <a:cubicBezTo>
                  <a:pt x="1893393" y="226934"/>
                  <a:pt x="1915694" y="397146"/>
                  <a:pt x="1905000" y="530860"/>
                </a:cubicBezTo>
                <a:cubicBezTo>
                  <a:pt x="1894306" y="664574"/>
                  <a:pt x="1922536" y="1064368"/>
                  <a:pt x="1905000" y="1206500"/>
                </a:cubicBezTo>
                <a:cubicBezTo>
                  <a:pt x="1887464" y="1348632"/>
                  <a:pt x="1905822" y="1569825"/>
                  <a:pt x="1905000" y="1773555"/>
                </a:cubicBezTo>
                <a:cubicBezTo>
                  <a:pt x="1904178" y="1977286"/>
                  <a:pt x="1893437" y="2113609"/>
                  <a:pt x="1905000" y="2304415"/>
                </a:cubicBezTo>
                <a:cubicBezTo>
                  <a:pt x="1916563" y="2495221"/>
                  <a:pt x="1889251" y="2581610"/>
                  <a:pt x="1905000" y="2835275"/>
                </a:cubicBezTo>
                <a:cubicBezTo>
                  <a:pt x="1920749" y="3088940"/>
                  <a:pt x="1936812" y="3235045"/>
                  <a:pt x="1905000" y="3619500"/>
                </a:cubicBezTo>
                <a:cubicBezTo>
                  <a:pt x="1728577" y="3591432"/>
                  <a:pt x="1447189" y="3639224"/>
                  <a:pt x="1327150" y="3619500"/>
                </a:cubicBezTo>
                <a:cubicBezTo>
                  <a:pt x="1207111" y="3599777"/>
                  <a:pt x="971078" y="3646329"/>
                  <a:pt x="654050" y="3619500"/>
                </a:cubicBezTo>
                <a:cubicBezTo>
                  <a:pt x="337022" y="3592671"/>
                  <a:pt x="283718" y="3593613"/>
                  <a:pt x="0" y="3619500"/>
                </a:cubicBezTo>
                <a:cubicBezTo>
                  <a:pt x="15894" y="3481803"/>
                  <a:pt x="5500" y="3331511"/>
                  <a:pt x="0" y="3124835"/>
                </a:cubicBezTo>
                <a:cubicBezTo>
                  <a:pt x="-5500" y="2918160"/>
                  <a:pt x="9786" y="2626712"/>
                  <a:pt x="0" y="2485390"/>
                </a:cubicBezTo>
                <a:cubicBezTo>
                  <a:pt x="-9786" y="2344069"/>
                  <a:pt x="8376" y="2015276"/>
                  <a:pt x="0" y="1845945"/>
                </a:cubicBezTo>
                <a:cubicBezTo>
                  <a:pt x="-8376" y="1676614"/>
                  <a:pt x="-18531" y="1481706"/>
                  <a:pt x="0" y="1242695"/>
                </a:cubicBezTo>
                <a:cubicBezTo>
                  <a:pt x="18531" y="1003684"/>
                  <a:pt x="1815" y="952839"/>
                  <a:pt x="0" y="711835"/>
                </a:cubicBezTo>
                <a:cubicBezTo>
                  <a:pt x="-1815" y="470831"/>
                  <a:pt x="31564" y="166728"/>
                  <a:pt x="0" y="0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BF365F8-9153-ED9A-69EF-E7AC38612100}"/>
              </a:ext>
            </a:extLst>
          </p:cNvPr>
          <p:cNvCxnSpPr/>
          <p:nvPr/>
        </p:nvCxnSpPr>
        <p:spPr>
          <a:xfrm rot="5400000" flipH="1" flipV="1">
            <a:off x="9525000" y="4025900"/>
            <a:ext cx="1905000" cy="4318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41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9838-64AA-0D78-000F-E32E2173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2896-7DEA-FF69-49DB-491F612C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 Interrupt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BA5CE3-62B1-A2D7-0314-64AC47D1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533B-E7EA-98E9-31B3-D0069CD836D4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122017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수업 목표</a:t>
            </a:r>
            <a:endParaRPr lang="en-US" dirty="0">
              <a:cs typeface="+mj-cs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ko-KR" altLang="en-US" sz="2400" b="0" i="0" dirty="0">
                <a:effectLst/>
                <a:latin typeface="+mn-ea"/>
              </a:rPr>
              <a:t>이 강의가 끝날 때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여러분은 다음을 할 수 있어야 합니다</a:t>
            </a:r>
            <a:r>
              <a:rPr lang="en-US" altLang="ko-KR" sz="2400" b="0" i="0" dirty="0">
                <a:effectLst/>
                <a:latin typeface="+mn-e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다양한 인터럽트 유형과 그 기능을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프로세서가 인터럽트와 예외를 처리하는 단계들을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인터럽트와 예외의 차이점을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Nested Vectored Interrupt Controller(NVIC)</a:t>
            </a:r>
            <a:r>
              <a:rPr lang="ko-KR" altLang="en-US" sz="2400" b="0" i="0" dirty="0">
                <a:effectLst/>
                <a:latin typeface="+mn-ea"/>
              </a:rPr>
              <a:t>의 기능을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타이머</a:t>
            </a:r>
            <a:r>
              <a:rPr lang="en-US" altLang="ko-KR" sz="2400" b="0" i="0" dirty="0">
                <a:effectLst/>
                <a:latin typeface="+mn-ea"/>
              </a:rPr>
              <a:t>, UART </a:t>
            </a:r>
            <a:r>
              <a:rPr lang="ko-KR" altLang="en-US" sz="2400" b="0" i="0" dirty="0">
                <a:effectLst/>
                <a:latin typeface="+mn-ea"/>
              </a:rPr>
              <a:t>등의 인터럽트 구현 방식을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인터럽트 메커니즘 프로세스를 개략적으로 설명하고 </a:t>
            </a:r>
            <a:r>
              <a:rPr lang="en-US" altLang="ko-KR" sz="2400" b="0" i="0" dirty="0">
                <a:effectLst/>
                <a:latin typeface="+mn-ea"/>
              </a:rPr>
              <a:t>AHB </a:t>
            </a:r>
            <a:r>
              <a:rPr lang="ko-KR" altLang="en-US" sz="2400" b="0" i="0" dirty="0">
                <a:effectLst/>
                <a:latin typeface="+mn-ea"/>
              </a:rPr>
              <a:t>타이머 주변 장치의 인터럽트 구현 방식을 설명할 수 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Building a System on a Chip (SoC)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1C9B9-9FDB-46F5-8999-F56404BA1D1D}"/>
              </a:ext>
            </a:extLst>
          </p:cNvPr>
          <p:cNvSpPr/>
          <p:nvPr/>
        </p:nvSpPr>
        <p:spPr bwMode="auto">
          <a:xfrm>
            <a:off x="6980150" y="3879540"/>
            <a:ext cx="4183015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000" dirty="0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809D2-1E94-4073-BC3F-B72B0F8721AB}"/>
              </a:ext>
            </a:extLst>
          </p:cNvPr>
          <p:cNvSpPr/>
          <p:nvPr/>
        </p:nvSpPr>
        <p:spPr bwMode="auto">
          <a:xfrm>
            <a:off x="7130374" y="4439927"/>
            <a:ext cx="112774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142AE-9518-4115-BA23-E6B5BEC49E8D}"/>
              </a:ext>
            </a:extLst>
          </p:cNvPr>
          <p:cNvSpPr/>
          <p:nvPr/>
        </p:nvSpPr>
        <p:spPr bwMode="auto">
          <a:xfrm>
            <a:off x="8550104" y="4439927"/>
            <a:ext cx="1127742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VGA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05F3B-C992-422C-A8BE-D19EDE43AF7E}"/>
              </a:ext>
            </a:extLst>
          </p:cNvPr>
          <p:cNvSpPr/>
          <p:nvPr/>
        </p:nvSpPr>
        <p:spPr bwMode="auto">
          <a:xfrm>
            <a:off x="9925399" y="4439927"/>
            <a:ext cx="1125627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UART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B3FFB-295C-4FBC-A057-377C427D8EB9}"/>
              </a:ext>
            </a:extLst>
          </p:cNvPr>
          <p:cNvSpPr/>
          <p:nvPr/>
        </p:nvSpPr>
        <p:spPr bwMode="auto">
          <a:xfrm>
            <a:off x="7130374" y="3965264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Timer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D55E7-EB5E-4117-85BE-DCD868AA1C8E}"/>
              </a:ext>
            </a:extLst>
          </p:cNvPr>
          <p:cNvSpPr/>
          <p:nvPr/>
        </p:nvSpPr>
        <p:spPr bwMode="auto">
          <a:xfrm>
            <a:off x="8539523" y="3965264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GPIO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A5F8C-C508-4001-AA43-D1AB96893FA6}"/>
              </a:ext>
            </a:extLst>
          </p:cNvPr>
          <p:cNvSpPr/>
          <p:nvPr/>
        </p:nvSpPr>
        <p:spPr bwMode="auto">
          <a:xfrm>
            <a:off x="9908473" y="3965264"/>
            <a:ext cx="1127742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7-Segment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FE346-7EA5-49C8-BDB6-B283049BB557}"/>
              </a:ext>
            </a:extLst>
          </p:cNvPr>
          <p:cNvSpPr/>
          <p:nvPr/>
        </p:nvSpPr>
        <p:spPr bwMode="auto">
          <a:xfrm>
            <a:off x="3527099" y="3357252"/>
            <a:ext cx="2786561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Arm CMSIS-Core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D46EF-977D-462B-8863-86B0C37BB969}"/>
              </a:ext>
            </a:extLst>
          </p:cNvPr>
          <p:cNvSpPr/>
          <p:nvPr/>
        </p:nvSpPr>
        <p:spPr bwMode="auto">
          <a:xfrm>
            <a:off x="3527099" y="2776226"/>
            <a:ext cx="7636066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Programming Interface (API)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02B52-01A8-442D-9636-451B8B11FC23}"/>
              </a:ext>
            </a:extLst>
          </p:cNvPr>
          <p:cNvSpPr/>
          <p:nvPr/>
        </p:nvSpPr>
        <p:spPr bwMode="auto">
          <a:xfrm>
            <a:off x="3527099" y="2144402"/>
            <a:ext cx="7636066" cy="347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Design (e.g., Game)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5496C-971D-4122-8665-19FF199D4E60}"/>
              </a:ext>
            </a:extLst>
          </p:cNvPr>
          <p:cNvSpPr/>
          <p:nvPr/>
        </p:nvSpPr>
        <p:spPr bwMode="auto">
          <a:xfrm>
            <a:off x="3527100" y="3879540"/>
            <a:ext cx="2803487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Arm Cortex-M0</a:t>
            </a:r>
          </a:p>
          <a:p>
            <a:pPr algn="ctr">
              <a:defRPr/>
            </a:pPr>
            <a:r>
              <a:rPr lang="en-GB" dirty="0">
                <a:cs typeface="Arial" charset="0"/>
              </a:rPr>
              <a:t>Processor</a:t>
            </a:r>
          </a:p>
        </p:txBody>
      </p:sp>
      <p:sp>
        <p:nvSpPr>
          <p:cNvPr id="17" name="Up-Down Arrow 34">
            <a:extLst>
              <a:ext uri="{FF2B5EF4-FFF2-40B4-BE49-F238E27FC236}">
                <a16:creationId xmlns:a16="http://schemas.microsoft.com/office/drawing/2014/main" id="{8582FCF1-7DB2-4837-A138-72FA9A9D38E5}"/>
              </a:ext>
            </a:extLst>
          </p:cNvPr>
          <p:cNvSpPr/>
          <p:nvPr/>
        </p:nvSpPr>
        <p:spPr bwMode="auto">
          <a:xfrm>
            <a:off x="4830457" y="362236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18" name="Up-Down Arrow 35">
            <a:extLst>
              <a:ext uri="{FF2B5EF4-FFF2-40B4-BE49-F238E27FC236}">
                <a16:creationId xmlns:a16="http://schemas.microsoft.com/office/drawing/2014/main" id="{3DE3B61D-8BFE-41A8-835E-57C486B168BB}"/>
              </a:ext>
            </a:extLst>
          </p:cNvPr>
          <p:cNvSpPr/>
          <p:nvPr/>
        </p:nvSpPr>
        <p:spPr bwMode="auto">
          <a:xfrm>
            <a:off x="4830457" y="3079440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19" name="Up-Down Arrow 36">
            <a:extLst>
              <a:ext uri="{FF2B5EF4-FFF2-40B4-BE49-F238E27FC236}">
                <a16:creationId xmlns:a16="http://schemas.microsoft.com/office/drawing/2014/main" id="{0D1EC187-AD8A-4EA6-8705-8134FBF6B809}"/>
              </a:ext>
            </a:extLst>
          </p:cNvPr>
          <p:cNvSpPr/>
          <p:nvPr/>
        </p:nvSpPr>
        <p:spPr bwMode="auto">
          <a:xfrm>
            <a:off x="7242514" y="249841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27EEF990-FB87-44BB-9497-C42CDA6D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242" y="4200214"/>
            <a:ext cx="223432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Hardware design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5424265D-97A6-4C25-8D83-DC52CD41A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242" y="2927040"/>
            <a:ext cx="2371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low-level drivers &amp; libraries programming 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BF502313-0E36-456A-97C1-43CF82561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242" y="2031690"/>
            <a:ext cx="2759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high-level </a:t>
            </a:r>
          </a:p>
          <a:p>
            <a:pPr eaLnBrk="1" hangingPunct="1"/>
            <a:r>
              <a:rPr lang="en-GB" b="0" dirty="0"/>
              <a:t>application development</a:t>
            </a:r>
          </a:p>
        </p:txBody>
      </p:sp>
      <p:sp>
        <p:nvSpPr>
          <p:cNvPr id="23" name="Up Arrow 40">
            <a:extLst>
              <a:ext uri="{FF2B5EF4-FFF2-40B4-BE49-F238E27FC236}">
                <a16:creationId xmlns:a16="http://schemas.microsoft.com/office/drawing/2014/main" id="{C0C371C5-73D3-4649-9D53-85B372E54933}"/>
              </a:ext>
            </a:extLst>
          </p:cNvPr>
          <p:cNvSpPr/>
          <p:nvPr/>
        </p:nvSpPr>
        <p:spPr bwMode="auto">
          <a:xfrm>
            <a:off x="715147" y="2031690"/>
            <a:ext cx="372388" cy="28416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4" name="Up-Down Arrow 41">
            <a:extLst>
              <a:ext uri="{FF2B5EF4-FFF2-40B4-BE49-F238E27FC236}">
                <a16:creationId xmlns:a16="http://schemas.microsoft.com/office/drawing/2014/main" id="{7958A77B-9CD2-4BE7-ADC3-A4235CC1C538}"/>
              </a:ext>
            </a:extLst>
          </p:cNvPr>
          <p:cNvSpPr/>
          <p:nvPr/>
        </p:nvSpPr>
        <p:spPr bwMode="auto">
          <a:xfrm rot="5400000">
            <a:off x="6467518" y="4043182"/>
            <a:ext cx="358775" cy="666490"/>
          </a:xfrm>
          <a:prstGeom prst="upDownArrow">
            <a:avLst>
              <a:gd name="adj1" fmla="val 57296"/>
              <a:gd name="adj2" fmla="val 4682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7FEA70-3F64-4C19-A081-A83738CE1A6D}"/>
              </a:ext>
            </a:extLst>
          </p:cNvPr>
          <p:cNvSpPr/>
          <p:nvPr/>
        </p:nvSpPr>
        <p:spPr bwMode="auto">
          <a:xfrm>
            <a:off x="6980150" y="3357252"/>
            <a:ext cx="4183015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Peripheral Drivers</a:t>
            </a:r>
          </a:p>
        </p:txBody>
      </p:sp>
      <p:sp>
        <p:nvSpPr>
          <p:cNvPr id="26" name="Up-Down Arrow 43">
            <a:extLst>
              <a:ext uri="{FF2B5EF4-FFF2-40B4-BE49-F238E27FC236}">
                <a16:creationId xmlns:a16="http://schemas.microsoft.com/office/drawing/2014/main" id="{81BB3670-6C62-4F1F-863A-F2627B5A21C1}"/>
              </a:ext>
            </a:extLst>
          </p:cNvPr>
          <p:cNvSpPr/>
          <p:nvPr/>
        </p:nvSpPr>
        <p:spPr bwMode="auto">
          <a:xfrm>
            <a:off x="9070600" y="362236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7" name="Up-Down Arrow 44">
            <a:extLst>
              <a:ext uri="{FF2B5EF4-FFF2-40B4-BE49-F238E27FC236}">
                <a16:creationId xmlns:a16="http://schemas.microsoft.com/office/drawing/2014/main" id="{F4BCDAB1-C895-4D00-A464-E039C6B865FC}"/>
              </a:ext>
            </a:extLst>
          </p:cNvPr>
          <p:cNvSpPr/>
          <p:nvPr/>
        </p:nvSpPr>
        <p:spPr bwMode="auto">
          <a:xfrm>
            <a:off x="9070600" y="3079440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23D9EC0C-D04B-467E-8CC4-A7193A31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587" y="4222440"/>
            <a:ext cx="759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AHB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F4563D-50E6-41E5-9CCC-60846E5676B2}"/>
              </a:ext>
            </a:extLst>
          </p:cNvPr>
          <p:cNvSpPr/>
          <p:nvPr/>
        </p:nvSpPr>
        <p:spPr bwMode="auto">
          <a:xfrm>
            <a:off x="6980150" y="3904117"/>
            <a:ext cx="4339588" cy="1070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Curved Down Arrow 47">
            <a:extLst>
              <a:ext uri="{FF2B5EF4-FFF2-40B4-BE49-F238E27FC236}">
                <a16:creationId xmlns:a16="http://schemas.microsoft.com/office/drawing/2014/main" id="{9AE5BEBF-AD92-498D-AFC3-AFBF4D9B78CC}"/>
              </a:ext>
            </a:extLst>
          </p:cNvPr>
          <p:cNvSpPr/>
          <p:nvPr/>
        </p:nvSpPr>
        <p:spPr bwMode="auto">
          <a:xfrm rot="10800000">
            <a:off x="5266359" y="5109866"/>
            <a:ext cx="2960019" cy="647700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1" name="TextBox 67">
            <a:extLst>
              <a:ext uri="{FF2B5EF4-FFF2-40B4-BE49-F238E27FC236}">
                <a16:creationId xmlns:a16="http://schemas.microsoft.com/office/drawing/2014/main" id="{F8492DDC-1BE1-4CFF-AB36-23237C5A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34" y="5279729"/>
            <a:ext cx="137741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Interrupt </a:t>
            </a:r>
          </a:p>
        </p:txBody>
      </p:sp>
    </p:spTree>
    <p:extLst>
      <p:ext uri="{BB962C8B-B14F-4D97-AF65-F5344CB8AC3E}">
        <p14:creationId xmlns:p14="http://schemas.microsoft.com/office/powerpoint/2010/main" val="267549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D7A5-B18D-F14E-879A-E8B6E47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Polling vs Interrupts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C979-F3E5-9545-990B-091AC0491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30F91-96F6-1F4B-B7D0-1361320A542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55601" y="2202443"/>
            <a:ext cx="5638800" cy="4177255"/>
          </a:xfrm>
        </p:spPr>
        <p:txBody>
          <a:bodyPr>
            <a:noAutofit/>
          </a:bodyPr>
          <a:lstStyle/>
          <a:p>
            <a:r>
              <a:rPr lang="ko-KR" altLang="en-US" sz="2400" dirty="0">
                <a:latin typeface="+mn-ea"/>
              </a:rPr>
              <a:t>소프트웨어를 사용하여 하드웨어 타이머가 특정 값에 도달했는지 확인하기</a:t>
            </a:r>
            <a:r>
              <a:rPr lang="en-US" altLang="ko-KR" sz="2400" dirty="0">
                <a:latin typeface="+mn-ea"/>
              </a:rPr>
              <a:t>:</a:t>
            </a:r>
          </a:p>
          <a:p>
            <a:pPr lvl="1"/>
            <a:r>
              <a:rPr lang="ko-KR" altLang="en-US" sz="2000" dirty="0">
                <a:latin typeface="+mn-ea"/>
              </a:rPr>
              <a:t>느림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타이머가 특정 값에 도달 했는지 명시적으로 확인해야 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latin typeface="+mn-ea"/>
              </a:rPr>
              <a:t>CPU </a:t>
            </a:r>
            <a:r>
              <a:rPr lang="ko-KR" altLang="en-US" sz="2000" dirty="0">
                <a:latin typeface="+mn-ea"/>
              </a:rPr>
              <a:t>시간 낭비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더 빠른 응답이 필요할수록 더 자주 확인해야 함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</a:rPr>
              <a:t>확장성이 낮음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많은 활동을 빠르게 응답할 수 있는 시스템을 구축하기 어려움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응답 시간은 다른 모든 처리에 따라 달라짐</a:t>
            </a:r>
            <a:r>
              <a:rPr lang="en-US" altLang="ko-KR" sz="2000" dirty="0">
                <a:latin typeface="+mn-ea"/>
              </a:rPr>
              <a:t>.</a:t>
            </a:r>
            <a:endParaRPr lang="en-IN" altLang="en-US" sz="2000" dirty="0">
              <a:latin typeface="+mn-e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6AB0B-4394-274C-AC28-3712B3C57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3059B-6070-C440-8E05-1E8FCB31FF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타이머는 매초 인터럽트를 생성하며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프로세서는 이에 응답하여 특정 코드</a:t>
            </a:r>
            <a:r>
              <a:rPr lang="en-US" altLang="ko-KR" sz="2400" b="0" i="0" dirty="0">
                <a:effectLst/>
                <a:latin typeface="+mn-ea"/>
              </a:rPr>
              <a:t>(</a:t>
            </a:r>
            <a:r>
              <a:rPr lang="ko-KR" altLang="en-US" sz="2400" b="0" i="0" dirty="0">
                <a:effectLst/>
                <a:latin typeface="+mn-ea"/>
              </a:rPr>
              <a:t>인터럽트 서비스 루틴</a:t>
            </a:r>
            <a:r>
              <a:rPr lang="en-US" altLang="ko-KR" sz="2400" b="0" i="0" dirty="0">
                <a:effectLst/>
                <a:latin typeface="+mn-ea"/>
              </a:rPr>
              <a:t>: ISR)</a:t>
            </a:r>
            <a:r>
              <a:rPr lang="ko-KR" altLang="en-US" sz="2400" b="0" i="0" dirty="0">
                <a:effectLst/>
                <a:latin typeface="+mn-ea"/>
              </a:rPr>
              <a:t>를 실행합니다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빠름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하드웨어 메커니즘 활용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효율적임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필요한 경우에만 코드 실행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확장성이 높음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+mn-ea"/>
              </a:rPr>
              <a:t>ISR </a:t>
            </a:r>
            <a:r>
              <a:rPr lang="ko-KR" altLang="en-US" b="0" i="0" dirty="0">
                <a:effectLst/>
                <a:latin typeface="+mn-ea"/>
              </a:rPr>
              <a:t>응답 시간은 대부분의 다른 처리에 의존하지 않음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+mn-ea"/>
              </a:rPr>
              <a:t>코드 모듈을 독립적으로 개발 가능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6EB7873-36BB-C005-9E56-5B470B7FC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991130"/>
            <a:ext cx="11233150" cy="5128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매초 숫자가 증가하도록 표시하는 방법</a:t>
            </a:r>
            <a:r>
              <a:rPr lang="en-US" altLang="ko-KR" dirty="0">
                <a:latin typeface="+mn-ea"/>
              </a:rPr>
              <a:t>: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73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Exception and Interruption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11274"/>
            <a:ext cx="11180763" cy="4414839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예외</a:t>
            </a:r>
            <a:r>
              <a:rPr lang="en-US" altLang="ko-KR" sz="2800" dirty="0">
                <a:latin typeface="+mn-ea"/>
              </a:rPr>
              <a:t>(Exception)</a:t>
            </a:r>
          </a:p>
          <a:p>
            <a:pPr lvl="1"/>
            <a:r>
              <a:rPr lang="ko-KR" altLang="en-US" sz="2400" dirty="0">
                <a:latin typeface="+mn-ea"/>
              </a:rPr>
              <a:t>예외는 프로그램 흐름이 현재 프로그램 스레드를 종료하고 해당 이벤트와 관련된 코드를 실행하게 만드는 이벤트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내부 또는 외부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입니다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이벤트는 내부 또는 외부일 수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예외 </a:t>
            </a:r>
            <a:r>
              <a:rPr lang="ko-KR" altLang="en-US" sz="2400" dirty="0" err="1">
                <a:latin typeface="+mn-ea"/>
              </a:rPr>
              <a:t>핸들러</a:t>
            </a:r>
            <a:r>
              <a:rPr lang="en-US" altLang="ko-KR" sz="2400" dirty="0">
                <a:latin typeface="+mn-ea"/>
              </a:rPr>
              <a:t>(Exception Handler)</a:t>
            </a:r>
            <a:r>
              <a:rPr lang="ko-KR" altLang="en-US" sz="2400" dirty="0">
                <a:latin typeface="+mn-ea"/>
              </a:rPr>
              <a:t>는 예외 모드에서 실행되는 소프트웨어 코드입니다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420B20-77E3-437F-AC32-1D7ABE156FDE}"/>
              </a:ext>
            </a:extLst>
          </p:cNvPr>
          <p:cNvSpPr/>
          <p:nvPr/>
        </p:nvSpPr>
        <p:spPr bwMode="auto">
          <a:xfrm>
            <a:off x="2964293" y="4524376"/>
            <a:ext cx="1942341" cy="6762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Thread</a:t>
            </a:r>
          </a:p>
          <a:p>
            <a:pPr algn="ctr">
              <a:defRPr/>
            </a:pPr>
            <a:r>
              <a:rPr lang="en-GB" dirty="0"/>
              <a:t>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F41B81-8185-4D2C-94DF-4AA4852EAD87}"/>
              </a:ext>
            </a:extLst>
          </p:cNvPr>
          <p:cNvSpPr/>
          <p:nvPr/>
        </p:nvSpPr>
        <p:spPr bwMode="auto">
          <a:xfrm>
            <a:off x="7140961" y="4524376"/>
            <a:ext cx="1942341" cy="676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Exception </a:t>
            </a:r>
          </a:p>
          <a:p>
            <a:pPr algn="ctr">
              <a:defRPr/>
            </a:pPr>
            <a:r>
              <a:rPr lang="en-GB" dirty="0"/>
              <a:t>Mode</a:t>
            </a:r>
          </a:p>
        </p:txBody>
      </p:sp>
      <p:sp>
        <p:nvSpPr>
          <p:cNvPr id="7" name="Circular Arrow 15">
            <a:extLst>
              <a:ext uri="{FF2B5EF4-FFF2-40B4-BE49-F238E27FC236}">
                <a16:creationId xmlns:a16="http://schemas.microsoft.com/office/drawing/2014/main" id="{83501AA7-D60B-4B0E-BAA7-032880A054FC}"/>
              </a:ext>
            </a:extLst>
          </p:cNvPr>
          <p:cNvSpPr/>
          <p:nvPr/>
        </p:nvSpPr>
        <p:spPr bwMode="auto">
          <a:xfrm>
            <a:off x="4113193" y="4057650"/>
            <a:ext cx="3770427" cy="1233488"/>
          </a:xfrm>
          <a:prstGeom prst="circularArrow">
            <a:avLst>
              <a:gd name="adj1" fmla="val 5055"/>
              <a:gd name="adj2" fmla="val 628063"/>
              <a:gd name="adj3" fmla="val 20583420"/>
              <a:gd name="adj4" fmla="val 11364191"/>
              <a:gd name="adj5" fmla="val 13641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" name="Circular Arrow 16">
            <a:extLst>
              <a:ext uri="{FF2B5EF4-FFF2-40B4-BE49-F238E27FC236}">
                <a16:creationId xmlns:a16="http://schemas.microsoft.com/office/drawing/2014/main" id="{AA511A58-8B3E-4CE7-8D5D-F316CFD1307D}"/>
              </a:ext>
            </a:extLst>
          </p:cNvPr>
          <p:cNvSpPr/>
          <p:nvPr/>
        </p:nvSpPr>
        <p:spPr bwMode="auto">
          <a:xfrm rot="10800000">
            <a:off x="4113193" y="4524375"/>
            <a:ext cx="3770427" cy="1233488"/>
          </a:xfrm>
          <a:prstGeom prst="circularArrow">
            <a:avLst>
              <a:gd name="adj1" fmla="val 5055"/>
              <a:gd name="adj2" fmla="val 628063"/>
              <a:gd name="adj3" fmla="val 20583420"/>
              <a:gd name="adj4" fmla="val 11364191"/>
              <a:gd name="adj5" fmla="val 13641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FF48252B-AB4D-43D6-B5AA-77F5E560B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34" y="3857354"/>
            <a:ext cx="3034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Internal or external event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C62CDD78-9793-4A30-8395-A7AA253AA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577" y="5249728"/>
            <a:ext cx="2811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ko-KR" altLang="en-US" sz="1600" b="0" dirty="0">
                <a:latin typeface="+mn-ea"/>
                <a:ea typeface="+mn-ea"/>
              </a:rPr>
              <a:t>예외 </a:t>
            </a:r>
            <a:r>
              <a:rPr lang="ko-KR" altLang="en-US" sz="1600" b="0" dirty="0" err="1">
                <a:latin typeface="+mn-ea"/>
                <a:ea typeface="+mn-ea"/>
              </a:rPr>
              <a:t>핸들러</a:t>
            </a:r>
            <a:r>
              <a:rPr lang="ko-KR" altLang="en-US" sz="1600" b="0" dirty="0">
                <a:latin typeface="+mn-ea"/>
                <a:ea typeface="+mn-ea"/>
              </a:rPr>
              <a:t> 실행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1E824813-FD3C-4A3B-A0E5-F6C1C8361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6275" y="5240140"/>
            <a:ext cx="2304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ko-KR" altLang="en-US" sz="1600" b="0" dirty="0">
                <a:latin typeface="+mn-ea"/>
                <a:ea typeface="+mn-ea"/>
              </a:rPr>
              <a:t>일반 코드 시퀀스 실행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E8B55E9A-BCA0-46D8-A845-A4486FA8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31" y="5613031"/>
            <a:ext cx="2285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Finishing handler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8351772-FD06-45B9-85A6-5F4D2CA08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65" y="4314031"/>
            <a:ext cx="2297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saving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317535F5-1963-417C-B320-5F4E29FF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41" y="5198017"/>
            <a:ext cx="2297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restoring</a:t>
            </a:r>
          </a:p>
        </p:txBody>
      </p:sp>
    </p:spTree>
    <p:extLst>
      <p:ext uri="{BB962C8B-B14F-4D97-AF65-F5344CB8AC3E}">
        <p14:creationId xmlns:p14="http://schemas.microsoft.com/office/powerpoint/2010/main" val="637875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Exception and Interruption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1015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인터럽트</a:t>
            </a:r>
            <a:r>
              <a:rPr lang="en-US" altLang="ko-KR" sz="2800" dirty="0">
                <a:latin typeface="+mn-ea"/>
              </a:rPr>
              <a:t>(Interruption)</a:t>
            </a:r>
          </a:p>
          <a:p>
            <a:pPr lvl="1"/>
            <a:r>
              <a:rPr lang="ko-KR" altLang="en-US" sz="2400" dirty="0">
                <a:latin typeface="+mn-ea"/>
              </a:rPr>
              <a:t>외부 이벤트로 인해 발생하는 예외를 의미합니다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외부 이벤트는 인터럽트 요청</a:t>
            </a:r>
            <a:r>
              <a:rPr lang="en-US" altLang="ko-KR" sz="2400" dirty="0">
                <a:latin typeface="+mn-ea"/>
              </a:rPr>
              <a:t>(IRQ)</a:t>
            </a:r>
            <a:r>
              <a:rPr lang="ko-KR" altLang="en-US" sz="2400" dirty="0">
                <a:latin typeface="+mn-ea"/>
              </a:rPr>
              <a:t>이라고도 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여기서 예외 </a:t>
            </a:r>
            <a:r>
              <a:rPr lang="ko-KR" altLang="en-US" sz="2400" dirty="0" err="1">
                <a:latin typeface="+mn-ea"/>
              </a:rPr>
              <a:t>핸들러는</a:t>
            </a:r>
            <a:r>
              <a:rPr lang="ko-KR" altLang="en-US" sz="2400" dirty="0">
                <a:latin typeface="+mn-ea"/>
              </a:rPr>
              <a:t> 인터럽트 서비스 루틴</a:t>
            </a:r>
            <a:r>
              <a:rPr lang="en-US" altLang="ko-KR" sz="2400" dirty="0">
                <a:latin typeface="+mn-ea"/>
              </a:rPr>
              <a:t>(ISR)</a:t>
            </a:r>
            <a:r>
              <a:rPr lang="ko-KR" altLang="en-US" sz="2400" dirty="0">
                <a:latin typeface="+mn-ea"/>
              </a:rPr>
              <a:t>이라고도 합니다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B816249-6B9E-4996-AA85-160D8D6D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521" y="3884641"/>
            <a:ext cx="1043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600" b="0" dirty="0">
                <a:latin typeface="+mn-ea"/>
                <a:ea typeface="+mn-ea"/>
              </a:rPr>
              <a:t>IRQ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353D962-7947-49D1-A6AC-C13DC006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454" y="5308629"/>
            <a:ext cx="17688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ko-KR" altLang="en-US" sz="1600" b="0" dirty="0">
                <a:latin typeface="+mn-ea"/>
                <a:ea typeface="+mn-ea"/>
              </a:rPr>
              <a:t>실행 </a:t>
            </a:r>
            <a:r>
              <a:rPr lang="en-GB" sz="1600" b="0" dirty="0">
                <a:latin typeface="+mn-ea"/>
                <a:ea typeface="+mn-ea"/>
              </a:rPr>
              <a:t> ISR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4E2382-2887-4281-9444-4BAAA9DD2D2D}"/>
              </a:ext>
            </a:extLst>
          </p:cNvPr>
          <p:cNvSpPr/>
          <p:nvPr/>
        </p:nvSpPr>
        <p:spPr bwMode="auto">
          <a:xfrm>
            <a:off x="2964293" y="4524376"/>
            <a:ext cx="1942341" cy="6762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2000" dirty="0">
                <a:latin typeface="+mn-ea"/>
              </a:rPr>
              <a:t>Thread</a:t>
            </a:r>
          </a:p>
          <a:p>
            <a:pPr algn="ctr">
              <a:defRPr/>
            </a:pPr>
            <a:r>
              <a:rPr lang="en-GB" sz="2000" dirty="0">
                <a:latin typeface="+mn-ea"/>
              </a:rPr>
              <a:t>Mode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97861A-206B-4FD4-A5AD-BB9E24DAA4E6}"/>
              </a:ext>
            </a:extLst>
          </p:cNvPr>
          <p:cNvSpPr/>
          <p:nvPr/>
        </p:nvSpPr>
        <p:spPr bwMode="auto">
          <a:xfrm>
            <a:off x="7140961" y="4524376"/>
            <a:ext cx="1942341" cy="6762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2000" dirty="0">
                <a:latin typeface="+mn-ea"/>
              </a:rPr>
              <a:t>Exception </a:t>
            </a:r>
          </a:p>
          <a:p>
            <a:pPr algn="ctr">
              <a:defRPr/>
            </a:pPr>
            <a:r>
              <a:rPr lang="en-GB" sz="2000" dirty="0">
                <a:latin typeface="+mn-ea"/>
              </a:rPr>
              <a:t>Mode</a:t>
            </a:r>
          </a:p>
        </p:txBody>
      </p:sp>
      <p:sp>
        <p:nvSpPr>
          <p:cNvPr id="26" name="Circular Arrow 15">
            <a:extLst>
              <a:ext uri="{FF2B5EF4-FFF2-40B4-BE49-F238E27FC236}">
                <a16:creationId xmlns:a16="http://schemas.microsoft.com/office/drawing/2014/main" id="{07BC1DF0-B596-4262-AB4E-2AED53FDEDC6}"/>
              </a:ext>
            </a:extLst>
          </p:cNvPr>
          <p:cNvSpPr/>
          <p:nvPr/>
        </p:nvSpPr>
        <p:spPr bwMode="auto">
          <a:xfrm>
            <a:off x="4113193" y="4057650"/>
            <a:ext cx="3770427" cy="1233488"/>
          </a:xfrm>
          <a:prstGeom prst="circularArrow">
            <a:avLst>
              <a:gd name="adj1" fmla="val 5055"/>
              <a:gd name="adj2" fmla="val 628063"/>
              <a:gd name="adj3" fmla="val 20583420"/>
              <a:gd name="adj4" fmla="val 11364191"/>
              <a:gd name="adj5" fmla="val 13641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2000" dirty="0">
              <a:latin typeface="+mn-ea"/>
            </a:endParaRPr>
          </a:p>
        </p:txBody>
      </p:sp>
      <p:sp>
        <p:nvSpPr>
          <p:cNvPr id="27" name="Circular Arrow 16">
            <a:extLst>
              <a:ext uri="{FF2B5EF4-FFF2-40B4-BE49-F238E27FC236}">
                <a16:creationId xmlns:a16="http://schemas.microsoft.com/office/drawing/2014/main" id="{BACDE0D5-7C66-4DFD-8AC7-719D53FECCE8}"/>
              </a:ext>
            </a:extLst>
          </p:cNvPr>
          <p:cNvSpPr/>
          <p:nvPr/>
        </p:nvSpPr>
        <p:spPr bwMode="auto">
          <a:xfrm rot="10800000">
            <a:off x="4113193" y="4524375"/>
            <a:ext cx="3770427" cy="1233488"/>
          </a:xfrm>
          <a:prstGeom prst="circularArrow">
            <a:avLst>
              <a:gd name="adj1" fmla="val 5055"/>
              <a:gd name="adj2" fmla="val 628063"/>
              <a:gd name="adj3" fmla="val 20583420"/>
              <a:gd name="adj4" fmla="val 11364191"/>
              <a:gd name="adj5" fmla="val 13641"/>
            </a:avLst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2000" dirty="0">
              <a:latin typeface="+mn-ea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6E93D1A1-95B9-4C3E-A574-46FE22EF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75" y="5252162"/>
            <a:ext cx="2304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ko-KR" altLang="en-US" sz="1600" b="0" dirty="0">
                <a:latin typeface="+mn-ea"/>
                <a:ea typeface="+mn-ea"/>
              </a:rPr>
              <a:t>일반 코드 시퀀스 실행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C3A4F16-4431-4D6F-963A-8E54BE9CF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31" y="5613031"/>
            <a:ext cx="22851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b="0" dirty="0">
                <a:latin typeface="+mn-ea"/>
                <a:ea typeface="+mn-ea"/>
              </a:rPr>
              <a:t>Finishing handler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6B2DAE71-C311-4811-8FE5-A6C476E4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65" y="4314031"/>
            <a:ext cx="2297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b="0" dirty="0">
                <a:latin typeface="+mn-ea"/>
                <a:ea typeface="+mn-ea"/>
              </a:rPr>
              <a:t>Context saving</a:t>
            </a: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A1DB26CD-2983-4AC0-A747-832CF4AF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441" y="5198017"/>
            <a:ext cx="2297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600" b="0" dirty="0">
                <a:latin typeface="+mn-ea"/>
                <a:ea typeface="+mn-ea"/>
              </a:rPr>
              <a:t>Context restoring</a:t>
            </a:r>
          </a:p>
        </p:txBody>
      </p:sp>
    </p:spTree>
    <p:extLst>
      <p:ext uri="{BB962C8B-B14F-4D97-AF65-F5344CB8AC3E}">
        <p14:creationId xmlns:p14="http://schemas.microsoft.com/office/powerpoint/2010/main" val="91334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강의가 끝날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여러분은 다음을 할 수 있어야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타이머의 기능을 설명하고 하드웨어 타이머와 소프트웨어 타이머의 기능을 비교할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하드웨어 타이머의 표준 아키텍처에서 각 구성 요소의 기능을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표준 타이머의 세 가지 작동 모드</a:t>
            </a:r>
            <a:r>
              <a:rPr lang="en-US" altLang="ko-KR" b="0" i="0" dirty="0">
                <a:effectLst/>
                <a:latin typeface="fkGroteskNeue"/>
              </a:rPr>
              <a:t>(‘</a:t>
            </a:r>
            <a:r>
              <a:rPr lang="ko-KR" altLang="en-US" b="0" i="0" dirty="0">
                <a:effectLst/>
                <a:latin typeface="fkGroteskNeue"/>
              </a:rPr>
              <a:t>비교 모드’</a:t>
            </a:r>
            <a:r>
              <a:rPr lang="en-US" altLang="ko-KR" b="0" i="0" dirty="0">
                <a:effectLst/>
                <a:latin typeface="fkGroteskNeue"/>
              </a:rPr>
              <a:t>, ‘</a:t>
            </a:r>
            <a:r>
              <a:rPr lang="ko-KR" altLang="en-US" b="0" i="0" dirty="0">
                <a:effectLst/>
                <a:latin typeface="fkGroteskNeue"/>
              </a:rPr>
              <a:t>캡처 모드’</a:t>
            </a:r>
            <a:r>
              <a:rPr lang="en-US" altLang="ko-KR" b="0" i="0" dirty="0">
                <a:effectLst/>
                <a:latin typeface="fkGroteskNeue"/>
              </a:rPr>
              <a:t>, ‘</a:t>
            </a:r>
            <a:r>
              <a:rPr lang="ko-KR" altLang="en-US" b="0" i="0" dirty="0">
                <a:effectLst/>
                <a:latin typeface="fkGroteskNeue"/>
              </a:rPr>
              <a:t>펄스 폭 변조 모드’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타이머 주변 장치의 구성 요소를 개략적으로 설명하고 그들의 기능을 설명할 수 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519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Interrupt </a:t>
            </a:r>
            <a:r>
              <a:rPr lang="en-US" dirty="0"/>
              <a:t>Preemption</a:t>
            </a:r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01750"/>
            <a:ext cx="11180763" cy="44243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예외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또는 인터럽트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는 일반적으로 여러 우선순위 수준으로 나뉩니다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더 높은 우선순위의 예외는 더 낮은 우선순위의 예외 동안에 발생하고 처리될 수 있습니다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이는 일반적으로 중첩 예외</a:t>
            </a:r>
            <a:r>
              <a:rPr lang="en-US" altLang="ko-KR" dirty="0">
                <a:latin typeface="+mn-ea"/>
              </a:rPr>
              <a:t>(nested exception) </a:t>
            </a:r>
            <a:r>
              <a:rPr lang="ko-KR" altLang="en-US" dirty="0">
                <a:latin typeface="+mn-ea"/>
              </a:rPr>
              <a:t>또는 **인터럽트 선점</a:t>
            </a:r>
            <a:r>
              <a:rPr lang="en-US" altLang="ko-KR" dirty="0">
                <a:latin typeface="+mn-ea"/>
              </a:rPr>
              <a:t>(interrupt preemption)**</a:t>
            </a:r>
            <a:r>
              <a:rPr lang="ko-KR" altLang="en-US" dirty="0">
                <a:latin typeface="+mn-ea"/>
              </a:rPr>
              <a:t>이라고 알려져 있습니다</a:t>
            </a:r>
            <a:r>
              <a:rPr lang="en-US" altLang="ko-KR" dirty="0">
                <a:latin typeface="+mn-ea"/>
              </a:rPr>
              <a:t>.</a:t>
            </a:r>
            <a:endParaRPr lang="en-US" altLang="en-US" dirty="0">
              <a:latin typeface="+mn-ea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1EF9C97C-C85E-4E36-ACA6-A38CDDCF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230" y="3325814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Main thread</a:t>
            </a: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EA00C8B2-2FC4-4430-A355-2F445081A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047" y="3325814"/>
            <a:ext cx="17434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Context switching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DA02F564-5C4E-4A12-9AA8-BAAA3BA52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63" y="3325814"/>
            <a:ext cx="17434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ISR</a:t>
            </a:r>
          </a:p>
          <a:p>
            <a:pPr algn="ctr" eaLnBrk="1" hangingPunct="1"/>
            <a:r>
              <a:rPr lang="en-GB" dirty="0"/>
              <a:t>low priority</a:t>
            </a:r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052FA3D8-77A9-42FB-945A-82E13224F3D0}"/>
              </a:ext>
            </a:extLst>
          </p:cNvPr>
          <p:cNvGrpSpPr>
            <a:grpSpLocks/>
          </p:cNvGrpSpPr>
          <p:nvPr/>
        </p:nvGrpSpPr>
        <p:grpSpPr bwMode="auto">
          <a:xfrm>
            <a:off x="1404918" y="3822700"/>
            <a:ext cx="9563596" cy="2298700"/>
            <a:chOff x="1181100" y="3644900"/>
            <a:chExt cx="7607300" cy="22987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34A82E-7421-4FCA-B329-16B91693C29F}"/>
                </a:ext>
              </a:extLst>
            </p:cNvPr>
            <p:cNvSpPr/>
            <p:nvPr/>
          </p:nvSpPr>
          <p:spPr bwMode="auto">
            <a:xfrm>
              <a:off x="1329207" y="3644900"/>
              <a:ext cx="838149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>
                  <a:cs typeface="+mn-cs"/>
                </a:rPr>
                <a:t>Main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D03DE3-6395-4C67-A534-49EC62123775}"/>
                </a:ext>
              </a:extLst>
            </p:cNvPr>
            <p:cNvSpPr/>
            <p:nvPr/>
          </p:nvSpPr>
          <p:spPr bwMode="auto">
            <a:xfrm flipV="1">
              <a:off x="2924720" y="4025900"/>
              <a:ext cx="839833" cy="152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0306A-38E0-44DD-8697-364AB76BD5A0}"/>
                </a:ext>
              </a:extLst>
            </p:cNvPr>
            <p:cNvSpPr/>
            <p:nvPr/>
          </p:nvSpPr>
          <p:spPr bwMode="auto">
            <a:xfrm>
              <a:off x="4520233" y="4178300"/>
              <a:ext cx="839833" cy="292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>
                  <a:cs typeface="+mn-cs"/>
                </a:rPr>
                <a:t>ISR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498AFE-FB14-4058-804A-EA69C93F5FCA}"/>
                </a:ext>
              </a:extLst>
            </p:cNvPr>
            <p:cNvSpPr/>
            <p:nvPr/>
          </p:nvSpPr>
          <p:spPr bwMode="auto">
            <a:xfrm flipV="1">
              <a:off x="2924720" y="5378450"/>
              <a:ext cx="839833" cy="152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BC2CDE-1943-4DEF-97FD-DC9672D2E75E}"/>
                </a:ext>
              </a:extLst>
            </p:cNvPr>
            <p:cNvSpPr/>
            <p:nvPr/>
          </p:nvSpPr>
          <p:spPr bwMode="auto">
            <a:xfrm>
              <a:off x="1329207" y="5530850"/>
              <a:ext cx="838149" cy="412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>
                  <a:cs typeface="+mn-cs"/>
                </a:rPr>
                <a:t>Main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A81FE5-638E-418A-BD08-57AA4B7DC0E6}"/>
                </a:ext>
              </a:extLst>
            </p:cNvPr>
            <p:cNvCxnSpPr/>
            <p:nvPr/>
          </p:nvCxnSpPr>
          <p:spPr bwMode="auto">
            <a:xfrm>
              <a:off x="1181100" y="3644900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394BCC-75C4-4872-95BD-17F430BD797D}"/>
                </a:ext>
              </a:extLst>
            </p:cNvPr>
            <p:cNvCxnSpPr/>
            <p:nvPr/>
          </p:nvCxnSpPr>
          <p:spPr bwMode="auto">
            <a:xfrm>
              <a:off x="2167356" y="4025900"/>
              <a:ext cx="7573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3626C8-1566-42E3-BFD2-BEB637DD5BDF}"/>
                </a:ext>
              </a:extLst>
            </p:cNvPr>
            <p:cNvCxnSpPr/>
            <p:nvPr/>
          </p:nvCxnSpPr>
          <p:spPr bwMode="auto">
            <a:xfrm>
              <a:off x="3764553" y="4178300"/>
              <a:ext cx="75568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BDB05D0-4124-4698-846C-24D97EB7CE1D}"/>
                </a:ext>
              </a:extLst>
            </p:cNvPr>
            <p:cNvCxnSpPr/>
            <p:nvPr/>
          </p:nvCxnSpPr>
          <p:spPr bwMode="auto">
            <a:xfrm flipH="1">
              <a:off x="3764553" y="5378450"/>
              <a:ext cx="76409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4F0AED0-3B51-43D8-9D3E-C70D10FF23B2}"/>
                </a:ext>
              </a:extLst>
            </p:cNvPr>
            <p:cNvCxnSpPr/>
            <p:nvPr/>
          </p:nvCxnSpPr>
          <p:spPr bwMode="auto">
            <a:xfrm flipH="1">
              <a:off x="2167356" y="5530850"/>
              <a:ext cx="76578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7730F-BB7B-4184-9BAC-9FFA91B5200D}"/>
                </a:ext>
              </a:extLst>
            </p:cNvPr>
            <p:cNvCxnSpPr/>
            <p:nvPr/>
          </p:nvCxnSpPr>
          <p:spPr bwMode="auto">
            <a:xfrm>
              <a:off x="1181100" y="5530850"/>
              <a:ext cx="0" cy="41275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13B92-6D84-411A-BA6F-49FC8A483945}"/>
                </a:ext>
              </a:extLst>
            </p:cNvPr>
            <p:cNvSpPr/>
            <p:nvPr/>
          </p:nvSpPr>
          <p:spPr bwMode="auto">
            <a:xfrm flipV="1">
              <a:off x="6139309" y="4470400"/>
              <a:ext cx="839833" cy="152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1E8094-8267-4688-9CA5-8F3358A7DD4D}"/>
                </a:ext>
              </a:extLst>
            </p:cNvPr>
            <p:cNvCxnSpPr/>
            <p:nvPr/>
          </p:nvCxnSpPr>
          <p:spPr bwMode="auto">
            <a:xfrm>
              <a:off x="5383629" y="4470400"/>
              <a:ext cx="75568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BC25A2-F92F-4C84-A64A-D146A53DEDD2}"/>
                </a:ext>
              </a:extLst>
            </p:cNvPr>
            <p:cNvCxnSpPr/>
            <p:nvPr/>
          </p:nvCxnSpPr>
          <p:spPr bwMode="auto">
            <a:xfrm>
              <a:off x="6979142" y="4622800"/>
              <a:ext cx="75568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3CB2E1-9B62-4D03-8648-89A885F66CB0}"/>
                </a:ext>
              </a:extLst>
            </p:cNvPr>
            <p:cNvSpPr/>
            <p:nvPr/>
          </p:nvSpPr>
          <p:spPr bwMode="auto">
            <a:xfrm flipV="1">
              <a:off x="6139309" y="5041900"/>
              <a:ext cx="839833" cy="152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16F686-1CD6-457B-9032-BAC447CE4488}"/>
                </a:ext>
              </a:extLst>
            </p:cNvPr>
            <p:cNvCxnSpPr/>
            <p:nvPr/>
          </p:nvCxnSpPr>
          <p:spPr bwMode="auto">
            <a:xfrm flipH="1">
              <a:off x="6979142" y="5041900"/>
              <a:ext cx="76409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D7A063-DFE1-4CDE-915F-7399521BBF07}"/>
                </a:ext>
              </a:extLst>
            </p:cNvPr>
            <p:cNvCxnSpPr/>
            <p:nvPr/>
          </p:nvCxnSpPr>
          <p:spPr bwMode="auto">
            <a:xfrm flipH="1">
              <a:off x="5383629" y="5194300"/>
              <a:ext cx="76409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81072F-D0A6-437A-B6E1-4B6F31CA076C}"/>
                </a:ext>
              </a:extLst>
            </p:cNvPr>
            <p:cNvSpPr/>
            <p:nvPr/>
          </p:nvSpPr>
          <p:spPr bwMode="auto">
            <a:xfrm>
              <a:off x="4520233" y="5194300"/>
              <a:ext cx="839833" cy="1841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>
                  <a:cs typeface="+mn-cs"/>
                </a:rPr>
                <a:t>ISR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433580-2565-4B72-883A-EC4D7EF2553B}"/>
                </a:ext>
              </a:extLst>
            </p:cNvPr>
            <p:cNvSpPr/>
            <p:nvPr/>
          </p:nvSpPr>
          <p:spPr bwMode="auto">
            <a:xfrm>
              <a:off x="7743238" y="4622800"/>
              <a:ext cx="839832" cy="4191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>
                  <a:cs typeface="+mn-cs"/>
                </a:rPr>
                <a:t>ISR2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D1854A-616A-4587-BEFE-B01A87CE4152}"/>
                </a:ext>
              </a:extLst>
            </p:cNvPr>
            <p:cNvCxnSpPr/>
            <p:nvPr/>
          </p:nvCxnSpPr>
          <p:spPr bwMode="auto">
            <a:xfrm>
              <a:off x="8788400" y="4641850"/>
              <a:ext cx="0" cy="381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9" name="TextBox 35">
            <a:extLst>
              <a:ext uri="{FF2B5EF4-FFF2-40B4-BE49-F238E27FC236}">
                <a16:creationId xmlns:a16="http://schemas.microsoft.com/office/drawing/2014/main" id="{1A113DDA-3D13-4BEB-A7FF-23247D95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301" y="3325814"/>
            <a:ext cx="17434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Context switching</a:t>
            </a:r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3BB9ACDB-8655-4342-BB39-51D4FDBE0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5264" y="3325814"/>
            <a:ext cx="174345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ISR</a:t>
            </a:r>
          </a:p>
          <a:p>
            <a:pPr algn="ctr" eaLnBrk="1" hangingPunct="1"/>
            <a:r>
              <a:rPr lang="en-GB" dirty="0"/>
              <a:t>high priority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8A8F49A5-345A-4EB6-A91A-EB0CA2632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047" y="4340226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stacking</a:t>
            </a:r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FA236455-2154-48A7-A338-358774C8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026" y="4762501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stacking</a:t>
            </a:r>
          </a:p>
        </p:txBody>
      </p:sp>
      <p:sp>
        <p:nvSpPr>
          <p:cNvPr id="33" name="TextBox 39">
            <a:extLst>
              <a:ext uri="{FF2B5EF4-FFF2-40B4-BE49-F238E27FC236}">
                <a16:creationId xmlns:a16="http://schemas.microsoft.com/office/drawing/2014/main" id="{0984B030-5C54-484D-9245-70C0CE69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301" y="5324476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unstacking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D1491A71-04F4-4397-A9D7-F90D7737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973" y="5651501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unstacking</a:t>
            </a:r>
          </a:p>
        </p:txBody>
      </p:sp>
      <p:sp>
        <p:nvSpPr>
          <p:cNvPr id="35" name="TextBox 41">
            <a:extLst>
              <a:ext uri="{FF2B5EF4-FFF2-40B4-BE49-F238E27FC236}">
                <a16:creationId xmlns:a16="http://schemas.microsoft.com/office/drawing/2014/main" id="{91254CB8-BB62-4E62-9874-A8335497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614" y="3871914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interrupt</a:t>
            </a:r>
          </a:p>
        </p:txBody>
      </p:sp>
      <p:sp>
        <p:nvSpPr>
          <p:cNvPr id="36" name="TextBox 42">
            <a:extLst>
              <a:ext uri="{FF2B5EF4-FFF2-40B4-BE49-F238E27FC236}">
                <a16:creationId xmlns:a16="http://schemas.microsoft.com/office/drawing/2014/main" id="{C3592098-B3D1-4941-9B5A-C37012397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393" y="4354514"/>
            <a:ext cx="174345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34221563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Cortex-M0 Block Diagram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514B2-A514-4BCB-B0EA-E6BF4FF6D96B}"/>
              </a:ext>
            </a:extLst>
          </p:cNvPr>
          <p:cNvSpPr/>
          <p:nvPr/>
        </p:nvSpPr>
        <p:spPr bwMode="auto">
          <a:xfrm>
            <a:off x="1569953" y="1295400"/>
            <a:ext cx="9098112" cy="4243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C82DF-ADE3-4E30-AFEC-BED2330F9333}"/>
              </a:ext>
            </a:extLst>
          </p:cNvPr>
          <p:cNvSpPr/>
          <p:nvPr/>
        </p:nvSpPr>
        <p:spPr bwMode="auto">
          <a:xfrm>
            <a:off x="3630781" y="3821114"/>
            <a:ext cx="6552757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dirty="0">
                <a:cs typeface="Arial" charset="0"/>
              </a:rPr>
              <a:t>Internal Bus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D5CDF4-EC06-4B54-B810-73924B816E67}"/>
              </a:ext>
            </a:extLst>
          </p:cNvPr>
          <p:cNvSpPr/>
          <p:nvPr/>
        </p:nvSpPr>
        <p:spPr bwMode="auto">
          <a:xfrm>
            <a:off x="5833372" y="4832351"/>
            <a:ext cx="2204705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dirty="0">
                <a:cs typeface="Arial" charset="0"/>
              </a:rPr>
              <a:t>AHB-Lite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Bus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865B1-E542-44F9-9D06-CD5AE220E1B7}"/>
              </a:ext>
            </a:extLst>
          </p:cNvPr>
          <p:cNvSpPr/>
          <p:nvPr/>
        </p:nvSpPr>
        <p:spPr bwMode="auto">
          <a:xfrm>
            <a:off x="1696904" y="3602038"/>
            <a:ext cx="1540331" cy="644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dirty="0">
                <a:cs typeface="Arial" charset="0"/>
              </a:rPr>
              <a:t>Wakeup 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Interrupt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Controller (WIC)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17956-087F-44C9-9463-A3C376886B11}"/>
              </a:ext>
            </a:extLst>
          </p:cNvPr>
          <p:cNvSpPr/>
          <p:nvPr/>
        </p:nvSpPr>
        <p:spPr bwMode="auto">
          <a:xfrm>
            <a:off x="5780475" y="1998663"/>
            <a:ext cx="2310497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cs typeface="Arial" charset="0"/>
              </a:rPr>
              <a:t>Processor</a:t>
            </a:r>
          </a:p>
          <a:p>
            <a:pPr algn="ctr">
              <a:defRPr/>
            </a:pPr>
            <a:r>
              <a:rPr lang="en-GB" sz="1600" dirty="0">
                <a:cs typeface="Arial" charset="0"/>
              </a:rPr>
              <a:t>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0AD99-E97F-435D-B211-EBBAEC334174}"/>
              </a:ext>
            </a:extLst>
          </p:cNvPr>
          <p:cNvSpPr/>
          <p:nvPr/>
        </p:nvSpPr>
        <p:spPr bwMode="auto">
          <a:xfrm>
            <a:off x="3630782" y="1998663"/>
            <a:ext cx="1502246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dirty="0">
                <a:cs typeface="Arial" charset="0"/>
              </a:rPr>
              <a:t>Nested Vector 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Interrupt  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Controller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(NVIC)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862B5-2F4C-4CB6-8489-FBB5822E02AC}"/>
              </a:ext>
            </a:extLst>
          </p:cNvPr>
          <p:cNvSpPr/>
          <p:nvPr/>
        </p:nvSpPr>
        <p:spPr bwMode="auto">
          <a:xfrm>
            <a:off x="8734187" y="1998663"/>
            <a:ext cx="1449351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dirty="0">
                <a:cs typeface="Arial" charset="0"/>
              </a:rPr>
              <a:t>Debug</a:t>
            </a:r>
          </a:p>
          <a:p>
            <a:pPr algn="ctr">
              <a:defRPr/>
            </a:pPr>
            <a:r>
              <a:rPr lang="en-GB" sz="1100" dirty="0">
                <a:cs typeface="Arial" charset="0"/>
              </a:rPr>
              <a:t>Subsystem</a:t>
            </a:r>
          </a:p>
        </p:txBody>
      </p:sp>
      <p:sp>
        <p:nvSpPr>
          <p:cNvPr id="13" name="Up-Down Arrow 18">
            <a:extLst>
              <a:ext uri="{FF2B5EF4-FFF2-40B4-BE49-F238E27FC236}">
                <a16:creationId xmlns:a16="http://schemas.microsoft.com/office/drawing/2014/main" id="{51B1EE54-7E56-4C1B-98C2-2386BC2A6A0C}"/>
              </a:ext>
            </a:extLst>
          </p:cNvPr>
          <p:cNvSpPr/>
          <p:nvPr/>
        </p:nvSpPr>
        <p:spPr bwMode="auto">
          <a:xfrm rot="5400000">
            <a:off x="10540273" y="2108655"/>
            <a:ext cx="255587" cy="9690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14" name="Up-Down Arrow 44">
            <a:extLst>
              <a:ext uri="{FF2B5EF4-FFF2-40B4-BE49-F238E27FC236}">
                <a16:creationId xmlns:a16="http://schemas.microsoft.com/office/drawing/2014/main" id="{56BA1CD8-BD51-4841-B34B-88FC623F1961}"/>
              </a:ext>
            </a:extLst>
          </p:cNvPr>
          <p:cNvSpPr/>
          <p:nvPr/>
        </p:nvSpPr>
        <p:spPr bwMode="auto">
          <a:xfrm>
            <a:off x="6673359" y="5260975"/>
            <a:ext cx="524728" cy="577850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15" name="TextBox 45">
            <a:extLst>
              <a:ext uri="{FF2B5EF4-FFF2-40B4-BE49-F238E27FC236}">
                <a16:creationId xmlns:a16="http://schemas.microsoft.com/office/drawing/2014/main" id="{418724B1-43DD-4060-9D4D-4A48D78D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44" y="1630363"/>
            <a:ext cx="117640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 b="0" dirty="0"/>
              <a:t>Interrupt </a:t>
            </a:r>
          </a:p>
          <a:p>
            <a:pPr algn="ctr" eaLnBrk="1" hangingPunct="1"/>
            <a:r>
              <a:rPr lang="en-GB" sz="1200" b="0" dirty="0"/>
              <a:t>Requests and NMI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13744EEE-76BB-453D-A60D-546A0168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123" y="1322389"/>
            <a:ext cx="488759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Arm Cortex-M0 Microprocessor</a:t>
            </a:r>
          </a:p>
        </p:txBody>
      </p:sp>
      <p:sp>
        <p:nvSpPr>
          <p:cNvPr id="17" name="TextBox 51">
            <a:extLst>
              <a:ext uri="{FF2B5EF4-FFF2-40B4-BE49-F238E27FC236}">
                <a16:creationId xmlns:a16="http://schemas.microsoft.com/office/drawing/2014/main" id="{0815D49C-2EE5-438F-AF6B-561812E6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253" y="5838826"/>
            <a:ext cx="2699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Memory and Peripherals</a:t>
            </a:r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592278C9-E436-4C83-8F2D-B9771F056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2403" y="2011363"/>
            <a:ext cx="183443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JTAG/Serial-Wire</a:t>
            </a:r>
          </a:p>
          <a:p>
            <a:pPr eaLnBrk="1" hangingPunct="1"/>
            <a:r>
              <a:rPr lang="en-GB" sz="1200" b="0" dirty="0"/>
              <a:t>Debug Interface</a:t>
            </a:r>
          </a:p>
        </p:txBody>
      </p:sp>
      <p:sp>
        <p:nvSpPr>
          <p:cNvPr id="19" name="Up-Down Arrow 41">
            <a:extLst>
              <a:ext uri="{FF2B5EF4-FFF2-40B4-BE49-F238E27FC236}">
                <a16:creationId xmlns:a16="http://schemas.microsoft.com/office/drawing/2014/main" id="{0B0CB26C-D15F-434A-8A6A-C550102F7C28}"/>
              </a:ext>
            </a:extLst>
          </p:cNvPr>
          <p:cNvSpPr/>
          <p:nvPr/>
        </p:nvSpPr>
        <p:spPr bwMode="auto">
          <a:xfrm>
            <a:off x="6673359" y="3221038"/>
            <a:ext cx="524728" cy="577850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0" name="Up-Down Arrow 42">
            <a:extLst>
              <a:ext uri="{FF2B5EF4-FFF2-40B4-BE49-F238E27FC236}">
                <a16:creationId xmlns:a16="http://schemas.microsoft.com/office/drawing/2014/main" id="{5EC620CE-C01A-4DD8-93C6-0FADFE86558A}"/>
              </a:ext>
            </a:extLst>
          </p:cNvPr>
          <p:cNvSpPr/>
          <p:nvPr/>
        </p:nvSpPr>
        <p:spPr bwMode="auto">
          <a:xfrm>
            <a:off x="9195440" y="3221038"/>
            <a:ext cx="524728" cy="577850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1" name="Up-Down Arrow 45">
            <a:extLst>
              <a:ext uri="{FF2B5EF4-FFF2-40B4-BE49-F238E27FC236}">
                <a16:creationId xmlns:a16="http://schemas.microsoft.com/office/drawing/2014/main" id="{8A8F26AC-94B3-420F-8B33-EBF9747E9C89}"/>
              </a:ext>
            </a:extLst>
          </p:cNvPr>
          <p:cNvSpPr/>
          <p:nvPr/>
        </p:nvSpPr>
        <p:spPr bwMode="auto">
          <a:xfrm>
            <a:off x="4119541" y="3221038"/>
            <a:ext cx="524728" cy="577850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2" name="Up-Down Arrow 46">
            <a:extLst>
              <a:ext uri="{FF2B5EF4-FFF2-40B4-BE49-F238E27FC236}">
                <a16:creationId xmlns:a16="http://schemas.microsoft.com/office/drawing/2014/main" id="{EDABEDC7-308D-4FE8-A9EE-DA4666521A46}"/>
              </a:ext>
            </a:extLst>
          </p:cNvPr>
          <p:cNvSpPr/>
          <p:nvPr/>
        </p:nvSpPr>
        <p:spPr bwMode="auto">
          <a:xfrm rot="5400000">
            <a:off x="8213614" y="2275015"/>
            <a:ext cx="393700" cy="647447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3" name="Up-Down Arrow 48">
            <a:extLst>
              <a:ext uri="{FF2B5EF4-FFF2-40B4-BE49-F238E27FC236}">
                <a16:creationId xmlns:a16="http://schemas.microsoft.com/office/drawing/2014/main" id="{B978126B-C9FA-4DFC-9229-DDE28EECE245}"/>
              </a:ext>
            </a:extLst>
          </p:cNvPr>
          <p:cNvSpPr/>
          <p:nvPr/>
        </p:nvSpPr>
        <p:spPr bwMode="auto">
          <a:xfrm rot="5400000">
            <a:off x="5259902" y="2275015"/>
            <a:ext cx="393700" cy="647447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4" name="Up-Down Arrow 49">
            <a:extLst>
              <a:ext uri="{FF2B5EF4-FFF2-40B4-BE49-F238E27FC236}">
                <a16:creationId xmlns:a16="http://schemas.microsoft.com/office/drawing/2014/main" id="{045457C2-A779-4694-955C-4AD11D4C756B}"/>
              </a:ext>
            </a:extLst>
          </p:cNvPr>
          <p:cNvSpPr/>
          <p:nvPr/>
        </p:nvSpPr>
        <p:spPr bwMode="auto">
          <a:xfrm>
            <a:off x="6673359" y="4246563"/>
            <a:ext cx="524728" cy="577850"/>
          </a:xfrm>
          <a:prstGeom prst="upDownArrow">
            <a:avLst>
              <a:gd name="adj1" fmla="val 50000"/>
              <a:gd name="adj2" fmla="val 38371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100" dirty="0">
              <a:cs typeface="Arial" charset="0"/>
            </a:endParaRPr>
          </a:p>
        </p:txBody>
      </p:sp>
      <p:sp>
        <p:nvSpPr>
          <p:cNvPr id="25" name="Right Arrow 6">
            <a:extLst>
              <a:ext uri="{FF2B5EF4-FFF2-40B4-BE49-F238E27FC236}">
                <a16:creationId xmlns:a16="http://schemas.microsoft.com/office/drawing/2014/main" id="{1137D459-34A1-448E-A7CC-E0C900F593E7}"/>
              </a:ext>
            </a:extLst>
          </p:cNvPr>
          <p:cNvSpPr/>
          <p:nvPr/>
        </p:nvSpPr>
        <p:spPr bwMode="auto">
          <a:xfrm>
            <a:off x="1079079" y="2276475"/>
            <a:ext cx="2551703" cy="25558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" name="Bent-Up Arrow 19">
            <a:extLst>
              <a:ext uri="{FF2B5EF4-FFF2-40B4-BE49-F238E27FC236}">
                <a16:creationId xmlns:a16="http://schemas.microsoft.com/office/drawing/2014/main" id="{0A778301-7F89-419B-A6B9-DE420A964C56}"/>
              </a:ext>
            </a:extLst>
          </p:cNvPr>
          <p:cNvSpPr/>
          <p:nvPr/>
        </p:nvSpPr>
        <p:spPr bwMode="auto">
          <a:xfrm rot="16200000" flipV="1">
            <a:off x="2790357" y="2761614"/>
            <a:ext cx="881063" cy="799787"/>
          </a:xfrm>
          <a:prstGeom prst="bentUpArrow">
            <a:avLst>
              <a:gd name="adj1" fmla="val 22933"/>
              <a:gd name="adj2" fmla="val 21082"/>
              <a:gd name="adj3" fmla="val 18719"/>
            </a:avLst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" name="Right Arrow 55">
            <a:extLst>
              <a:ext uri="{FF2B5EF4-FFF2-40B4-BE49-F238E27FC236}">
                <a16:creationId xmlns:a16="http://schemas.microsoft.com/office/drawing/2014/main" id="{5986B04C-6A6E-4FCE-B54C-E5528A65DBD3}"/>
              </a:ext>
            </a:extLst>
          </p:cNvPr>
          <p:cNvSpPr/>
          <p:nvPr/>
        </p:nvSpPr>
        <p:spPr bwMode="auto">
          <a:xfrm rot="5400000">
            <a:off x="1618661" y="2865769"/>
            <a:ext cx="1131888" cy="340651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5E1CC5-BFA4-4BB5-9150-291075C118CF}"/>
              </a:ext>
            </a:extLst>
          </p:cNvPr>
          <p:cNvSpPr/>
          <p:nvPr/>
        </p:nvSpPr>
        <p:spPr bwMode="auto">
          <a:xfrm>
            <a:off x="2120072" y="2444750"/>
            <a:ext cx="133299" cy="460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E51489EB-7AD3-46DB-978D-79D6D3FB3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53" y="4610101"/>
            <a:ext cx="14662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 b="0" dirty="0"/>
              <a:t>Power Management Interface</a:t>
            </a:r>
          </a:p>
        </p:txBody>
      </p:sp>
      <p:cxnSp>
        <p:nvCxnSpPr>
          <p:cNvPr id="30" name="Elbow Connector 57">
            <a:extLst>
              <a:ext uri="{FF2B5EF4-FFF2-40B4-BE49-F238E27FC236}">
                <a16:creationId xmlns:a16="http://schemas.microsoft.com/office/drawing/2014/main" id="{B0BF28B5-61BC-482D-948A-17AB42C5DC08}"/>
              </a:ext>
            </a:extLst>
          </p:cNvPr>
          <p:cNvCxnSpPr>
            <a:stCxn id="9" idx="2"/>
          </p:cNvCxnSpPr>
          <p:nvPr/>
        </p:nvCxnSpPr>
        <p:spPr bwMode="auto">
          <a:xfrm rot="5400000">
            <a:off x="1628611" y="3697031"/>
            <a:ext cx="288925" cy="1387991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62F118-1284-422F-8CC9-8FD87B28FC1D}"/>
              </a:ext>
            </a:extLst>
          </p:cNvPr>
          <p:cNvSpPr/>
          <p:nvPr/>
        </p:nvSpPr>
        <p:spPr bwMode="auto">
          <a:xfrm>
            <a:off x="3237234" y="1835037"/>
            <a:ext cx="2219518" cy="16028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1956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2B26-188E-9245-AB7A-3FE6216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Armv6-M Exception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DF9-1503-2C45-9B96-0DC820487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Exceptions with corresponding priority levels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5F1B1FD-C3A9-41CE-946C-C5AD27A29A22}"/>
              </a:ext>
            </a:extLst>
          </p:cNvPr>
          <p:cNvGraphicFramePr>
            <a:graphicFrameLocks/>
          </p:cNvGraphicFramePr>
          <p:nvPr/>
        </p:nvGraphicFramePr>
        <p:xfrm>
          <a:off x="611479" y="1813978"/>
          <a:ext cx="11186447" cy="4427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632">
                <a:tc>
                  <a:txBody>
                    <a:bodyPr/>
                    <a:lstStyle/>
                    <a:p>
                      <a:r>
                        <a:rPr lang="en-GB" sz="1800" dirty="0"/>
                        <a:t>Exception number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Exception type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Priority 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Reset 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-3 (highest)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NMI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-2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HardFault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-1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4-10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Reserved 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11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SVCall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Programmable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12-13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Reserved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14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PendSV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Programmable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15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SysTick,</a:t>
                      </a:r>
                      <a:r>
                        <a:rPr lang="en-GB" sz="1800" baseline="0" dirty="0"/>
                        <a:t> optional</a:t>
                      </a:r>
                      <a:endParaRPr lang="en-GB" sz="18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Programmable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01">
                <a:tc>
                  <a:txBody>
                    <a:bodyPr/>
                    <a:lstStyle/>
                    <a:p>
                      <a:r>
                        <a:rPr lang="en-GB" sz="1800" dirty="0"/>
                        <a:t>16</a:t>
                      </a:r>
                      <a:r>
                        <a:rPr lang="en-GB" sz="1800" baseline="0" dirty="0"/>
                        <a:t> + N</a:t>
                      </a:r>
                      <a:endParaRPr lang="en-GB" sz="1800" dirty="0"/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External interrupt 0-31 </a:t>
                      </a:r>
                    </a:p>
                  </a:txBody>
                  <a:tcPr marL="121872" marR="121872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Programmable</a:t>
                      </a:r>
                    </a:p>
                  </a:txBody>
                  <a:tcPr marL="121872" marR="12187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35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Armv6-M Exception Model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58900"/>
            <a:ext cx="11180763" cy="474980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z="2800" dirty="0">
                <a:latin typeface="+mn-ea"/>
              </a:rPr>
              <a:t>리셋</a:t>
            </a:r>
            <a:r>
              <a:rPr lang="en-US" altLang="ko-KR" sz="2800" dirty="0">
                <a:latin typeface="+mn-ea"/>
              </a:rPr>
              <a:t>(Reset)</a:t>
            </a:r>
          </a:p>
          <a:p>
            <a:pPr lvl="1"/>
            <a:r>
              <a:rPr lang="en-US" altLang="ko-KR" sz="2400" dirty="0">
                <a:latin typeface="+mn-ea"/>
              </a:rPr>
              <a:t>Armv6-M </a:t>
            </a:r>
            <a:r>
              <a:rPr lang="ko-KR" altLang="en-US" sz="2400" dirty="0">
                <a:latin typeface="+mn-ea"/>
              </a:rPr>
              <a:t>프로파일은 두 가지 수준의 리셋을 지원합니다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전원 온 리셋</a:t>
            </a:r>
            <a:r>
              <a:rPr lang="en-US" altLang="ko-KR" sz="2000" dirty="0">
                <a:latin typeface="+mn-ea"/>
              </a:rPr>
              <a:t>(Power-on reset): </a:t>
            </a:r>
            <a:r>
              <a:rPr lang="ko-KR" altLang="en-US" sz="2000" dirty="0">
                <a:latin typeface="+mn-ea"/>
              </a:rPr>
              <a:t>프로세서</a:t>
            </a:r>
            <a:r>
              <a:rPr lang="en-US" altLang="ko-KR" sz="2000" dirty="0">
                <a:latin typeface="+mn-ea"/>
              </a:rPr>
              <a:t>, SCS(System Control Space), </a:t>
            </a:r>
            <a:r>
              <a:rPr lang="ko-KR" altLang="en-US" sz="2000" dirty="0">
                <a:latin typeface="+mn-ea"/>
              </a:rPr>
              <a:t>디버그 로직을 </a:t>
            </a:r>
            <a:r>
              <a:rPr lang="ko-KR" altLang="en-US" sz="2000" dirty="0" err="1">
                <a:latin typeface="+mn-ea"/>
              </a:rPr>
              <a:t>리셋합니다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로컬 리셋</a:t>
            </a:r>
            <a:r>
              <a:rPr lang="en-US" altLang="ko-KR" sz="2000" dirty="0">
                <a:latin typeface="+mn-ea"/>
              </a:rPr>
              <a:t>(Local reset): </a:t>
            </a:r>
            <a:r>
              <a:rPr lang="ko-KR" altLang="en-US" sz="2000" dirty="0">
                <a:latin typeface="+mn-ea"/>
              </a:rPr>
              <a:t>프로세서와 </a:t>
            </a:r>
            <a:r>
              <a:rPr lang="en-US" altLang="ko-KR" sz="2000" dirty="0">
                <a:latin typeface="+mn-ea"/>
              </a:rPr>
              <a:t>SCS</a:t>
            </a:r>
            <a:r>
              <a:rPr lang="ko-KR" altLang="en-US" sz="2000" dirty="0">
                <a:latin typeface="+mn-ea"/>
              </a:rPr>
              <a:t>를 </a:t>
            </a:r>
            <a:r>
              <a:rPr lang="ko-KR" altLang="en-US" sz="2000" dirty="0" err="1">
                <a:latin typeface="+mn-ea"/>
              </a:rPr>
              <a:t>리셋하지만</a:t>
            </a:r>
            <a:r>
              <a:rPr lang="ko-KR" altLang="en-US" sz="2000" dirty="0">
                <a:latin typeface="+mn-ea"/>
              </a:rPr>
              <a:t> 디버그 관련 리소스는 </a:t>
            </a:r>
            <a:r>
              <a:rPr lang="ko-KR" altLang="en-US" sz="2000" dirty="0" err="1">
                <a:latin typeface="+mn-ea"/>
              </a:rPr>
              <a:t>리셋하지</a:t>
            </a:r>
            <a:r>
              <a:rPr lang="ko-KR" altLang="en-US" sz="2000" dirty="0">
                <a:latin typeface="+mn-ea"/>
              </a:rPr>
              <a:t> 않습니다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2"/>
            <a:r>
              <a:rPr lang="ko-KR" altLang="en-US" sz="2000" dirty="0">
                <a:latin typeface="+mn-ea"/>
              </a:rPr>
              <a:t>리셋 예외는 고정된 우선순위 </a:t>
            </a:r>
            <a:r>
              <a:rPr lang="en-US" altLang="ko-KR" sz="2000" dirty="0">
                <a:latin typeface="+mn-ea"/>
              </a:rPr>
              <a:t>-3</a:t>
            </a:r>
            <a:r>
              <a:rPr lang="ko-KR" altLang="en-US" sz="2000" dirty="0">
                <a:latin typeface="+mn-ea"/>
              </a:rPr>
              <a:t>으로 영구적으로 활성화되어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1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비마스크 인터럽트</a:t>
            </a:r>
            <a:r>
              <a:rPr lang="en-US" altLang="ko-KR" sz="2800" dirty="0">
                <a:latin typeface="+mn-ea"/>
              </a:rPr>
              <a:t>(NMI: Non Maskable Interrupt)</a:t>
            </a:r>
          </a:p>
          <a:p>
            <a:pPr lvl="1"/>
            <a:r>
              <a:rPr lang="ko-KR" altLang="en-US" sz="2400" dirty="0">
                <a:latin typeface="+mn-ea"/>
              </a:rPr>
              <a:t>두 </a:t>
            </a:r>
            <a:r>
              <a:rPr lang="ko-KR" altLang="en-US" sz="2400" dirty="0" err="1">
                <a:latin typeface="+mn-ea"/>
              </a:rPr>
              <a:t>번째로</a:t>
            </a:r>
            <a:r>
              <a:rPr lang="ko-KR" altLang="en-US" sz="2400" dirty="0">
                <a:latin typeface="+mn-ea"/>
              </a:rPr>
              <a:t> 높은 우선순위를 가지는 예외로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비활성화할 수 없습니다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산업 제어나 자동차와 같은 안전이 중요한 시스템에 유용합니다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전원 장애 처리 또는 </a:t>
            </a:r>
            <a:r>
              <a:rPr lang="ko-KR" altLang="en-US" sz="2400" dirty="0" err="1">
                <a:latin typeface="+mn-ea"/>
              </a:rPr>
              <a:t>워치독</a:t>
            </a:r>
            <a:r>
              <a:rPr lang="en-US" altLang="ko-KR" sz="2400" dirty="0">
                <a:latin typeface="+mn-ea"/>
              </a:rPr>
              <a:t>(Watchdog)</a:t>
            </a:r>
            <a:r>
              <a:rPr lang="ko-KR" altLang="en-US" sz="2400" dirty="0">
                <a:latin typeface="+mn-ea"/>
              </a:rPr>
              <a:t>으로 사용할 수 있습니다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340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Armv6-M Exception Model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131010"/>
            <a:ext cx="11180763" cy="525074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2800" dirty="0" err="1">
                <a:latin typeface="+mn-ea"/>
              </a:rPr>
              <a:t>HardFault</a:t>
            </a:r>
            <a:endParaRPr lang="en-US" altLang="ko-KR" sz="2800" dirty="0">
              <a:latin typeface="+mn-ea"/>
            </a:endParaRP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HardFault</a:t>
            </a:r>
            <a:r>
              <a:rPr lang="ko-KR" altLang="en-US" sz="2400" dirty="0">
                <a:latin typeface="+mn-ea"/>
              </a:rPr>
              <a:t>는 다른 예외 메커니즘으로 처리할 수 없는 모든 종류의 오류에 대해 존재하는 일반적인 오류입니다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알 수 없는 명령어</a:t>
            </a:r>
            <a:r>
              <a:rPr lang="en-US" altLang="ko-KR" sz="2400" dirty="0">
                <a:latin typeface="+mn-ea"/>
              </a:rPr>
              <a:t>(opcode) </a:t>
            </a:r>
            <a:r>
              <a:rPr lang="ko-KR" altLang="en-US" sz="2400" dirty="0">
                <a:latin typeface="+mn-ea"/>
              </a:rPr>
              <a:t>실행 시도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버스 인터페이스 또는 메모리 시스템에서의 오류</a:t>
            </a:r>
          </a:p>
          <a:p>
            <a:pPr>
              <a:spcBef>
                <a:spcPts val="0"/>
              </a:spcBef>
            </a:pPr>
            <a:endParaRPr lang="ko-KR" altLang="en-US" sz="2800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2800" dirty="0" err="1">
                <a:latin typeface="+mn-ea"/>
              </a:rPr>
              <a:t>SVCall</a:t>
            </a:r>
            <a:r>
              <a:rPr lang="en-US" altLang="ko-KR" sz="2800" dirty="0">
                <a:latin typeface="+mn-ea"/>
              </a:rPr>
              <a:t> (</a:t>
            </a:r>
            <a:r>
              <a:rPr lang="en-US" altLang="ko-KR" sz="2800" dirty="0" err="1">
                <a:latin typeface="+mn-ea"/>
              </a:rPr>
              <a:t>SuperVisor</a:t>
            </a:r>
            <a:r>
              <a:rPr lang="en-US" altLang="ko-KR" sz="2800" dirty="0">
                <a:latin typeface="+mn-ea"/>
              </a:rPr>
              <a:t> Call)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SVCall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예외는 </a:t>
            </a:r>
            <a:r>
              <a:rPr lang="en-US" altLang="ko-KR" sz="2400" dirty="0">
                <a:latin typeface="+mn-ea"/>
              </a:rPr>
              <a:t>SVC </a:t>
            </a:r>
            <a:r>
              <a:rPr lang="ko-KR" altLang="en-US" sz="2400" dirty="0">
                <a:latin typeface="+mn-ea"/>
              </a:rPr>
              <a:t>명령어가 실행될 때 발생합니다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주로 운영 체제</a:t>
            </a:r>
            <a:r>
              <a:rPr lang="en-US" altLang="ko-KR" sz="2400" dirty="0">
                <a:latin typeface="+mn-ea"/>
              </a:rPr>
              <a:t>(OS) </a:t>
            </a:r>
            <a:r>
              <a:rPr lang="ko-KR" altLang="en-US" sz="2400" dirty="0">
                <a:latin typeface="+mn-ea"/>
              </a:rPr>
              <a:t>제어에서 사용됩니다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spcBef>
                <a:spcPts val="0"/>
              </a:spcBef>
            </a:pPr>
            <a:endParaRPr lang="en-US" altLang="ko-KR" sz="2800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ko-KR" sz="2800" dirty="0" err="1">
                <a:latin typeface="+mn-ea"/>
              </a:rPr>
              <a:t>PendSV</a:t>
            </a:r>
            <a:r>
              <a:rPr lang="en-US" altLang="ko-KR" sz="2800" dirty="0">
                <a:latin typeface="+mn-ea"/>
              </a:rPr>
              <a:t> (</a:t>
            </a:r>
            <a:r>
              <a:rPr lang="en-US" altLang="ko-KR" sz="2800" dirty="0" err="1">
                <a:latin typeface="+mn-ea"/>
              </a:rPr>
              <a:t>Pendable</a:t>
            </a:r>
            <a:r>
              <a:rPr lang="en-US" altLang="ko-KR" sz="2800" dirty="0">
                <a:latin typeface="+mn-ea"/>
              </a:rPr>
              <a:t> Service Call)</a:t>
            </a:r>
          </a:p>
          <a:p>
            <a:pPr lvl="1">
              <a:spcBef>
                <a:spcPts val="0"/>
              </a:spcBef>
            </a:pPr>
            <a:r>
              <a:rPr lang="en-US" altLang="ko-KR" sz="2400" dirty="0" err="1">
                <a:latin typeface="+mn-ea"/>
              </a:rPr>
              <a:t>SVCall</a:t>
            </a:r>
            <a:r>
              <a:rPr lang="ko-KR" altLang="en-US" sz="2400" dirty="0">
                <a:latin typeface="+mn-ea"/>
              </a:rPr>
              <a:t>과 유사하지만 즉시 실행되지 않습니다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ko-KR" altLang="en-US" sz="2400" dirty="0">
                <a:latin typeface="+mn-ea"/>
              </a:rPr>
              <a:t>우선순위가 높은 작업이 완료된 후에만 시작됩니다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9270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Armv6-M Exception Model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800" dirty="0" err="1">
                <a:latin typeface="+mn-ea"/>
              </a:rPr>
              <a:t>SysTick</a:t>
            </a:r>
            <a:endParaRPr lang="en-US" altLang="ko-KR" sz="2800" dirty="0">
              <a:latin typeface="+mn-ea"/>
            </a:endParaRPr>
          </a:p>
          <a:p>
            <a:pPr lvl="1"/>
            <a:r>
              <a:rPr lang="en-US" altLang="ko-KR" sz="2400" dirty="0" err="1">
                <a:latin typeface="+mn-ea"/>
              </a:rPr>
              <a:t>SysTick</a:t>
            </a:r>
            <a:r>
              <a:rPr lang="ko-KR" altLang="en-US" sz="2400" dirty="0">
                <a:latin typeface="+mn-ea"/>
              </a:rPr>
              <a:t>은 운영 체제</a:t>
            </a:r>
            <a:r>
              <a:rPr lang="en-US" altLang="ko-KR" sz="2400" dirty="0">
                <a:latin typeface="+mn-ea"/>
              </a:rPr>
              <a:t>(OS) </a:t>
            </a:r>
            <a:r>
              <a:rPr lang="ko-KR" altLang="en-US" sz="2400" dirty="0">
                <a:latin typeface="+mn-ea"/>
              </a:rPr>
              <a:t>애플리케이션의 또 다른 기능입니다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예외 시작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타이머에서 정기적인 인터럽트가 생성될 때 시작됩니다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외부 인터럽트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최대 </a:t>
            </a:r>
            <a:r>
              <a:rPr lang="en-US" altLang="ko-KR" sz="2400" dirty="0">
                <a:latin typeface="+mn-ea"/>
              </a:rPr>
              <a:t>32</a:t>
            </a:r>
            <a:r>
              <a:rPr lang="ko-KR" altLang="en-US" sz="2400" dirty="0">
                <a:latin typeface="+mn-ea"/>
              </a:rPr>
              <a:t>개의 외부 인터럽트를 지원하며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온칩</a:t>
            </a:r>
            <a:r>
              <a:rPr lang="ko-KR" altLang="en-US" sz="2400" dirty="0">
                <a:latin typeface="+mn-ea"/>
              </a:rPr>
              <a:t> 주변 장치에서 연결될 수 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사용 전에 활성화가 필요합니다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프로그래밍 가능한 우선순위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우선순위 값을 설정할 수 있습니다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817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Cortex-M0 Interrupt Controller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618" y="1215653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Memory map of nested vectored interrupt controller (NVIC)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786C9-DCF4-4B54-92AD-C63B3468E1A0}"/>
              </a:ext>
            </a:extLst>
          </p:cNvPr>
          <p:cNvCxnSpPr/>
          <p:nvPr/>
        </p:nvCxnSpPr>
        <p:spPr bwMode="auto">
          <a:xfrm flipV="1">
            <a:off x="3574654" y="2003847"/>
            <a:ext cx="1248346" cy="449262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66A3FD-D60C-4BE1-AF40-136812163465}"/>
              </a:ext>
            </a:extLst>
          </p:cNvPr>
          <p:cNvCxnSpPr/>
          <p:nvPr/>
        </p:nvCxnSpPr>
        <p:spPr bwMode="auto">
          <a:xfrm>
            <a:off x="3604275" y="2892847"/>
            <a:ext cx="1218724" cy="1465262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6E4990-3187-4758-A03A-B24DDECDDC6A}"/>
              </a:ext>
            </a:extLst>
          </p:cNvPr>
          <p:cNvCxnSpPr/>
          <p:nvPr/>
        </p:nvCxnSpPr>
        <p:spPr bwMode="auto">
          <a:xfrm>
            <a:off x="6828816" y="3315123"/>
            <a:ext cx="1210260" cy="63182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A5B066-9942-49B3-A054-7D6329166CEA}"/>
              </a:ext>
            </a:extLst>
          </p:cNvPr>
          <p:cNvCxnSpPr/>
          <p:nvPr/>
        </p:nvCxnSpPr>
        <p:spPr bwMode="auto">
          <a:xfrm flipV="1">
            <a:off x="6828816" y="2003848"/>
            <a:ext cx="1210260" cy="600075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B1C437-C386-4E08-9CCD-266EC8AA83AB}"/>
              </a:ext>
            </a:extLst>
          </p:cNvPr>
          <p:cNvSpPr/>
          <p:nvPr/>
        </p:nvSpPr>
        <p:spPr bwMode="auto">
          <a:xfrm>
            <a:off x="1598459" y="2003847"/>
            <a:ext cx="2005816" cy="4476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Reserved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482D4-DD76-4E09-9C11-9C95D8463798}"/>
              </a:ext>
            </a:extLst>
          </p:cNvPr>
          <p:cNvSpPr/>
          <p:nvPr/>
        </p:nvSpPr>
        <p:spPr bwMode="auto">
          <a:xfrm>
            <a:off x="1598459" y="2838872"/>
            <a:ext cx="2005816" cy="952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External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08D47-42EF-4A40-B3BA-988D608D7E27}"/>
              </a:ext>
            </a:extLst>
          </p:cNvPr>
          <p:cNvSpPr/>
          <p:nvPr/>
        </p:nvSpPr>
        <p:spPr bwMode="auto">
          <a:xfrm>
            <a:off x="1598459" y="3791372"/>
            <a:ext cx="2005816" cy="95250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External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1780B-58B7-46CB-937C-7171170EF786}"/>
              </a:ext>
            </a:extLst>
          </p:cNvPr>
          <p:cNvSpPr/>
          <p:nvPr/>
        </p:nvSpPr>
        <p:spPr bwMode="auto">
          <a:xfrm>
            <a:off x="1598459" y="4743872"/>
            <a:ext cx="2005816" cy="476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Peripherals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2B70E-D8BD-44AE-9372-7946337CB4C3}"/>
              </a:ext>
            </a:extLst>
          </p:cNvPr>
          <p:cNvSpPr/>
          <p:nvPr/>
        </p:nvSpPr>
        <p:spPr bwMode="auto">
          <a:xfrm>
            <a:off x="1598459" y="5220122"/>
            <a:ext cx="2005816" cy="4762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SRAM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BD906-7983-46A9-9869-77B9F1B21756}"/>
              </a:ext>
            </a:extLst>
          </p:cNvPr>
          <p:cNvSpPr/>
          <p:nvPr/>
        </p:nvSpPr>
        <p:spPr bwMode="auto">
          <a:xfrm>
            <a:off x="1598459" y="5696372"/>
            <a:ext cx="2005816" cy="476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+mn-cs"/>
              </a:rPr>
              <a:t>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6F3082-93DB-4AD2-9971-53E482543C55}"/>
              </a:ext>
            </a:extLst>
          </p:cNvPr>
          <p:cNvSpPr/>
          <p:nvPr/>
        </p:nvSpPr>
        <p:spPr bwMode="auto">
          <a:xfrm>
            <a:off x="1598459" y="2451522"/>
            <a:ext cx="2005816" cy="3873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GB" sz="1050" b="0" dirty="0">
                <a:cs typeface="+mn-cs"/>
              </a:rPr>
              <a:t>Private Peripheral Bus</a:t>
            </a:r>
            <a:endParaRPr lang="en-GB" sz="1050" dirty="0"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CD852-8783-4299-BF4A-94D9FD7343C1}"/>
              </a:ext>
            </a:extLst>
          </p:cNvPr>
          <p:cNvSpPr/>
          <p:nvPr/>
        </p:nvSpPr>
        <p:spPr bwMode="auto">
          <a:xfrm>
            <a:off x="4822999" y="2003848"/>
            <a:ext cx="2005816" cy="263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ROM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063DA-D98F-471F-A387-60DA75A4335F}"/>
              </a:ext>
            </a:extLst>
          </p:cNvPr>
          <p:cNvSpPr/>
          <p:nvPr/>
        </p:nvSpPr>
        <p:spPr bwMode="auto">
          <a:xfrm>
            <a:off x="4822999" y="2267372"/>
            <a:ext cx="2005816" cy="334962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Reserved</a:t>
            </a:r>
            <a:endParaRPr lang="en-GB" sz="1100" dirty="0"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C3C68-4482-4E27-9055-0FD1243893B7}"/>
              </a:ext>
            </a:extLst>
          </p:cNvPr>
          <p:cNvSpPr/>
          <p:nvPr/>
        </p:nvSpPr>
        <p:spPr bwMode="auto">
          <a:xfrm>
            <a:off x="4822999" y="2602334"/>
            <a:ext cx="2005816" cy="725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System Control Space</a:t>
            </a:r>
          </a:p>
          <a:p>
            <a:pPr algn="ctr">
              <a:defRPr/>
            </a:pPr>
            <a:r>
              <a:rPr lang="en-GB" sz="1100" b="0" dirty="0">
                <a:cs typeface="+mn-cs"/>
              </a:rPr>
              <a:t>(SCS)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B763E3-FDF7-4437-8CF5-9D55D3CB2BB6}"/>
              </a:ext>
            </a:extLst>
          </p:cNvPr>
          <p:cNvSpPr/>
          <p:nvPr/>
        </p:nvSpPr>
        <p:spPr bwMode="auto">
          <a:xfrm>
            <a:off x="4822999" y="3323059"/>
            <a:ext cx="2005816" cy="2603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Reserved</a:t>
            </a:r>
            <a:endParaRPr lang="en-GB" sz="1100" dirty="0"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707CA5-A90C-4BA6-941D-496537BE71D8}"/>
              </a:ext>
            </a:extLst>
          </p:cNvPr>
          <p:cNvSpPr/>
          <p:nvPr/>
        </p:nvSpPr>
        <p:spPr bwMode="auto">
          <a:xfrm>
            <a:off x="4822999" y="3583409"/>
            <a:ext cx="2005816" cy="261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Break Point Unit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83F1F-3BA5-43A3-9465-30EC26559FA4}"/>
              </a:ext>
            </a:extLst>
          </p:cNvPr>
          <p:cNvSpPr/>
          <p:nvPr/>
        </p:nvSpPr>
        <p:spPr bwMode="auto">
          <a:xfrm>
            <a:off x="4822999" y="3845347"/>
            <a:ext cx="2005816" cy="260350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Data Watch Point Unit</a:t>
            </a:r>
            <a:endParaRPr lang="en-GB" sz="1100" dirty="0"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A0E583-9562-4297-8AFD-68F9F4B38664}"/>
              </a:ext>
            </a:extLst>
          </p:cNvPr>
          <p:cNvSpPr/>
          <p:nvPr/>
        </p:nvSpPr>
        <p:spPr bwMode="auto">
          <a:xfrm>
            <a:off x="4822999" y="4096173"/>
            <a:ext cx="2005816" cy="261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Reserved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72906-D648-4F57-A309-7F7E5F04BF45}"/>
              </a:ext>
            </a:extLst>
          </p:cNvPr>
          <p:cNvSpPr/>
          <p:nvPr/>
        </p:nvSpPr>
        <p:spPr bwMode="auto">
          <a:xfrm>
            <a:off x="8039076" y="2013372"/>
            <a:ext cx="2005816" cy="214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Debug Control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9C043-7C4D-4434-819F-DE42B9D94374}"/>
              </a:ext>
            </a:extLst>
          </p:cNvPr>
          <p:cNvSpPr/>
          <p:nvPr/>
        </p:nvSpPr>
        <p:spPr bwMode="auto">
          <a:xfrm>
            <a:off x="8039076" y="2597573"/>
            <a:ext cx="2005816" cy="522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Nested Vectored </a:t>
            </a:r>
          </a:p>
          <a:p>
            <a:pPr algn="ctr">
              <a:defRPr/>
            </a:pPr>
            <a:r>
              <a:rPr lang="en-GB" sz="1100" b="0" dirty="0">
                <a:cs typeface="+mn-cs"/>
              </a:rPr>
              <a:t>Interrupt Controller</a:t>
            </a:r>
          </a:p>
          <a:p>
            <a:pPr algn="ctr">
              <a:defRPr/>
            </a:pPr>
            <a:r>
              <a:rPr lang="en-GB" sz="1100" b="0" dirty="0">
                <a:cs typeface="+mn-cs"/>
              </a:rPr>
              <a:t>(NVIC)</a:t>
            </a:r>
            <a:endParaRPr lang="en-GB" sz="1100" dirty="0"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B872CD-8BC3-4297-A78B-3561CFDA517C}"/>
              </a:ext>
            </a:extLst>
          </p:cNvPr>
          <p:cNvSpPr/>
          <p:nvPr/>
        </p:nvSpPr>
        <p:spPr bwMode="auto">
          <a:xfrm>
            <a:off x="8039076" y="3119860"/>
            <a:ext cx="2005816" cy="277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51A33-69A5-4B47-AB87-C8770F1624C2}"/>
              </a:ext>
            </a:extLst>
          </p:cNvPr>
          <p:cNvSpPr/>
          <p:nvPr/>
        </p:nvSpPr>
        <p:spPr bwMode="auto">
          <a:xfrm>
            <a:off x="8039076" y="3394498"/>
            <a:ext cx="2005816" cy="274637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SysTick Timer</a:t>
            </a:r>
            <a:endParaRPr lang="en-GB" sz="1100" dirty="0"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7252D7-2A89-4361-8251-C519AD6FFAB1}"/>
              </a:ext>
            </a:extLst>
          </p:cNvPr>
          <p:cNvSpPr/>
          <p:nvPr/>
        </p:nvSpPr>
        <p:spPr bwMode="auto">
          <a:xfrm>
            <a:off x="8039076" y="3669134"/>
            <a:ext cx="2005816" cy="277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Reserved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66D2C-A7BA-4832-B7EC-DF2336A752D2}"/>
              </a:ext>
            </a:extLst>
          </p:cNvPr>
          <p:cNvSpPr txBox="1"/>
          <p:nvPr/>
        </p:nvSpPr>
        <p:spPr>
          <a:xfrm>
            <a:off x="6735719" y="3119859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D41019-4B1C-4DAD-B532-536495CDAD01}"/>
              </a:ext>
            </a:extLst>
          </p:cNvPr>
          <p:cNvSpPr txBox="1"/>
          <p:nvPr/>
        </p:nvSpPr>
        <p:spPr>
          <a:xfrm>
            <a:off x="6735719" y="2553123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0xE000EFFF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37DBE7-B009-44C6-9723-7132F27CA024}"/>
              </a:ext>
            </a:extLst>
          </p:cNvPr>
          <p:cNvSpPr txBox="1"/>
          <p:nvPr/>
        </p:nvSpPr>
        <p:spPr>
          <a:xfrm>
            <a:off x="3530221" y="2667423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900" b="0" spc="10" dirty="0">
                <a:cs typeface="+mn-cs"/>
              </a:rPr>
              <a:t>0xE0000000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7B9800-6435-4599-919A-C02CFD9499D2}"/>
              </a:ext>
            </a:extLst>
          </p:cNvPr>
          <p:cNvSpPr txBox="1"/>
          <p:nvPr/>
        </p:nvSpPr>
        <p:spPr>
          <a:xfrm>
            <a:off x="3530221" y="2389609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0xE00FFFFF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538857-B9EF-410F-862F-3DE9E10B4903}"/>
              </a:ext>
            </a:extLst>
          </p:cNvPr>
          <p:cNvSpPr txBox="1"/>
          <p:nvPr/>
        </p:nvSpPr>
        <p:spPr>
          <a:xfrm>
            <a:off x="9994112" y="2892848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EF902-A38D-4D14-8976-AA115E206403}"/>
              </a:ext>
            </a:extLst>
          </p:cNvPr>
          <p:cNvSpPr txBox="1"/>
          <p:nvPr/>
        </p:nvSpPr>
        <p:spPr>
          <a:xfrm>
            <a:off x="9994112" y="2405484"/>
            <a:ext cx="1345674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0xE000ED00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9C9C43-AFC1-4D55-A23F-36A11F29A67F}"/>
              </a:ext>
            </a:extLst>
          </p:cNvPr>
          <p:cNvSpPr/>
          <p:nvPr/>
        </p:nvSpPr>
        <p:spPr bwMode="auto">
          <a:xfrm>
            <a:off x="8039076" y="2224510"/>
            <a:ext cx="2005816" cy="373063"/>
          </a:xfrm>
          <a:prstGeom prst="rect">
            <a:avLst/>
          </a:prstGeom>
          <a:solidFill>
            <a:srgbClr val="A7C4D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100" b="0" dirty="0">
                <a:cs typeface="+mn-cs"/>
              </a:rPr>
              <a:t>System Control Block</a:t>
            </a:r>
          </a:p>
          <a:p>
            <a:pPr algn="ctr">
              <a:defRPr/>
            </a:pPr>
            <a:r>
              <a:rPr lang="en-GB" sz="1100" b="0" dirty="0">
                <a:cs typeface="+mn-cs"/>
              </a:rPr>
              <a:t>(SCB)</a:t>
            </a:r>
            <a:endParaRPr lang="en-GB" sz="1100" dirty="0"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340D64-3656-49BC-B74A-A4D21533C79F}"/>
              </a:ext>
            </a:extLst>
          </p:cNvPr>
          <p:cNvSpPr txBox="1"/>
          <p:nvPr/>
        </p:nvSpPr>
        <p:spPr>
          <a:xfrm>
            <a:off x="9994112" y="2559473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0xE000ECFF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5CC79D-E717-4318-AABF-CA6E2C65F8E5}"/>
              </a:ext>
            </a:extLst>
          </p:cNvPr>
          <p:cNvSpPr txBox="1"/>
          <p:nvPr/>
        </p:nvSpPr>
        <p:spPr>
          <a:xfrm>
            <a:off x="9994112" y="2140373"/>
            <a:ext cx="1345674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900" b="0" spc="10" dirty="0">
                <a:cs typeface="+mn-cs"/>
              </a:rPr>
              <a:t>0xE000ED8F</a:t>
            </a:r>
          </a:p>
        </p:txBody>
      </p:sp>
    </p:spTree>
    <p:extLst>
      <p:ext uri="{BB962C8B-B14F-4D97-AF65-F5344CB8AC3E}">
        <p14:creationId xmlns:p14="http://schemas.microsoft.com/office/powerpoint/2010/main" val="1397958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2B26-188E-9245-AB7A-3FE6216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DF9-1503-2C45-9B96-0DC820487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NVIC register addresses</a:t>
            </a:r>
          </a:p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266008-633E-4BBB-9818-25FCBCBDC2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9425" y="1796689"/>
          <a:ext cx="11254152" cy="41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r>
                        <a:rPr lang="en-GB" sz="1600" dirty="0"/>
                        <a:t>Address 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Register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r>
                        <a:rPr lang="en-GB" sz="1600" b="1" dirty="0"/>
                        <a:t>0xE000E100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Interrupt</a:t>
                      </a:r>
                      <a:r>
                        <a:rPr lang="en-GB" sz="1600" b="1" baseline="0" dirty="0"/>
                        <a:t> s</a:t>
                      </a:r>
                      <a:r>
                        <a:rPr lang="en-GB" sz="1600" b="1" dirty="0"/>
                        <a:t>et-enable register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dirty="0"/>
                        <a:t>0xE000E104</a:t>
                      </a:r>
                      <a:r>
                        <a:rPr lang="en-GB" sz="1600" baseline="0" dirty="0"/>
                        <a:t>  — </a:t>
                      </a:r>
                      <a:r>
                        <a:rPr lang="en-GB" sz="1600" dirty="0"/>
                        <a:t>0xE000E17F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Reserved 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r>
                        <a:rPr lang="en-GB" sz="1600" b="1" dirty="0"/>
                        <a:t>0xE000E180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Interrupt clear enable register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dirty="0"/>
                        <a:t>0xE000E184</a:t>
                      </a:r>
                      <a:r>
                        <a:rPr lang="en-GB" sz="1600" baseline="0" dirty="0"/>
                        <a:t> — </a:t>
                      </a:r>
                      <a:r>
                        <a:rPr lang="en-GB" sz="1600" dirty="0"/>
                        <a:t>0xE000E1FF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Reserved 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r>
                        <a:rPr lang="en-GB" sz="1600" b="1" dirty="0"/>
                        <a:t>0xE000E200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Interrupt set-pending register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dirty="0"/>
                        <a:t>0xE000E204</a:t>
                      </a:r>
                      <a:r>
                        <a:rPr lang="en-GB" sz="1600" baseline="0" dirty="0"/>
                        <a:t> — </a:t>
                      </a:r>
                      <a:r>
                        <a:rPr lang="en-GB" sz="1600" dirty="0"/>
                        <a:t>0xE000E27F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Reserved 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r>
                        <a:rPr lang="en-GB" sz="1600" b="1" dirty="0"/>
                        <a:t>0xE000E280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Interrupt clear-pending register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dirty="0"/>
                        <a:t>0xE000E300</a:t>
                      </a:r>
                      <a:r>
                        <a:rPr lang="en-GB" sz="1600" baseline="0" dirty="0"/>
                        <a:t> — 0</a:t>
                      </a:r>
                      <a:r>
                        <a:rPr lang="en-GB" sz="1600" dirty="0"/>
                        <a:t>xE000E3FC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Reserved 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b="1" dirty="0"/>
                        <a:t>0xE000E400</a:t>
                      </a:r>
                      <a:r>
                        <a:rPr lang="en-GB" sz="1600" b="1" baseline="0" dirty="0"/>
                        <a:t> — 0</a:t>
                      </a:r>
                      <a:r>
                        <a:rPr lang="en-GB" sz="1600" b="1" dirty="0"/>
                        <a:t>xE000E41C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Interrupt priority registers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312">
                <a:tc>
                  <a:txBody>
                    <a:bodyPr/>
                    <a:lstStyle/>
                    <a:p>
                      <a:r>
                        <a:rPr lang="en-GB" sz="1600" dirty="0"/>
                        <a:t>0xE000E420</a:t>
                      </a:r>
                      <a:r>
                        <a:rPr lang="en-GB" sz="1600" baseline="0" dirty="0"/>
                        <a:t> — 0</a:t>
                      </a:r>
                      <a:r>
                        <a:rPr lang="en-GB" sz="1600" dirty="0"/>
                        <a:t>xE000E43C</a:t>
                      </a:r>
                    </a:p>
                  </a:txBody>
                  <a:tcPr marL="121872" marR="121872" marT="45725" marB="45725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Reserved </a:t>
                      </a:r>
                    </a:p>
                  </a:txBody>
                  <a:tcPr marL="121872" marR="121872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812" y="1126696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Interrupt set-enable register</a:t>
            </a:r>
          </a:p>
          <a:p>
            <a:pPr lvl="1"/>
            <a:r>
              <a:rPr lang="en-IN" altLang="en-US" sz="1600" dirty="0">
                <a:ea typeface="ＭＳ Ｐゴシック" panose="020B0600070205080204" pitchFamily="34" charset="-128"/>
              </a:rPr>
              <a:t>Write “1” to enable one or more interrupts</a:t>
            </a:r>
          </a:p>
          <a:p>
            <a:pPr lvl="1"/>
            <a:r>
              <a:rPr lang="en-IN" altLang="en-US" sz="1600" dirty="0">
                <a:ea typeface="ＭＳ Ｐゴシック" panose="020B0600070205080204" pitchFamily="34" charset="-128"/>
              </a:rPr>
              <a:t>Write “0” has no effect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Interrupt clear enable register</a:t>
            </a:r>
          </a:p>
          <a:p>
            <a:pPr lvl="1"/>
            <a:r>
              <a:rPr lang="en-IN" altLang="en-US" sz="1600" dirty="0">
                <a:ea typeface="ＭＳ Ｐゴシック" panose="020B0600070205080204" pitchFamily="34" charset="-128"/>
              </a:rPr>
              <a:t>Write  “1” to one or more interrupts</a:t>
            </a:r>
          </a:p>
          <a:p>
            <a:pPr lvl="1"/>
            <a:r>
              <a:rPr lang="en-IN" altLang="en-US" sz="1600" dirty="0">
                <a:ea typeface="ＭＳ Ｐゴシック" panose="020B0600070205080204" pitchFamily="34" charset="-128"/>
              </a:rPr>
              <a:t>Write “0” has no effect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pSp>
        <p:nvGrpSpPr>
          <p:cNvPr id="5" name="Group 155">
            <a:extLst>
              <a:ext uri="{FF2B5EF4-FFF2-40B4-BE49-F238E27FC236}">
                <a16:creationId xmlns:a16="http://schemas.microsoft.com/office/drawing/2014/main" id="{8CBF4E6F-B0FC-4D5C-A72F-3A2A6728F65D}"/>
              </a:ext>
            </a:extLst>
          </p:cNvPr>
          <p:cNvGrpSpPr>
            <a:grpSpLocks/>
          </p:cNvGrpSpPr>
          <p:nvPr/>
        </p:nvGrpSpPr>
        <p:grpSpPr bwMode="auto">
          <a:xfrm>
            <a:off x="1930097" y="4158821"/>
            <a:ext cx="8461243" cy="1476375"/>
            <a:chOff x="1975669" y="3282630"/>
            <a:chExt cx="6347853" cy="26955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7E33F6-42A5-411E-A267-ECFDDBE60606}"/>
                </a:ext>
              </a:extLst>
            </p:cNvPr>
            <p:cNvCxnSpPr/>
            <p:nvPr/>
          </p:nvCxnSpPr>
          <p:spPr bwMode="auto">
            <a:xfrm>
              <a:off x="1975669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77C946-CC9A-432E-AE86-9B058E33E29D}"/>
                </a:ext>
              </a:extLst>
            </p:cNvPr>
            <p:cNvCxnSpPr/>
            <p:nvPr/>
          </p:nvCxnSpPr>
          <p:spPr bwMode="auto">
            <a:xfrm>
              <a:off x="8323522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9890F8-1605-430D-99B6-14239F645D61}"/>
                </a:ext>
              </a:extLst>
            </p:cNvPr>
            <p:cNvCxnSpPr/>
            <p:nvPr/>
          </p:nvCxnSpPr>
          <p:spPr bwMode="auto">
            <a:xfrm>
              <a:off x="3567791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A90E73-A7BA-4ABE-9F79-DA5636CDCA73}"/>
                </a:ext>
              </a:extLst>
            </p:cNvPr>
            <p:cNvCxnSpPr/>
            <p:nvPr/>
          </p:nvCxnSpPr>
          <p:spPr bwMode="auto">
            <a:xfrm>
              <a:off x="5161500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E606D4-669A-492B-A40D-792E6B2EF2B7}"/>
                </a:ext>
              </a:extLst>
            </p:cNvPr>
            <p:cNvCxnSpPr/>
            <p:nvPr/>
          </p:nvCxnSpPr>
          <p:spPr bwMode="auto">
            <a:xfrm>
              <a:off x="6739337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D0D4090-D548-4A9C-965F-BFF0A56867EB}"/>
              </a:ext>
            </a:extLst>
          </p:cNvPr>
          <p:cNvSpPr/>
          <p:nvPr/>
        </p:nvSpPr>
        <p:spPr bwMode="auto">
          <a:xfrm>
            <a:off x="2992249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856F7-FAB4-4A08-9041-B362E1763880}"/>
              </a:ext>
            </a:extLst>
          </p:cNvPr>
          <p:cNvSpPr/>
          <p:nvPr/>
        </p:nvSpPr>
        <p:spPr bwMode="auto">
          <a:xfrm>
            <a:off x="3258845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6C31C-3A9C-4099-8142-CFCECD6726F2}"/>
              </a:ext>
            </a:extLst>
          </p:cNvPr>
          <p:cNvSpPr/>
          <p:nvPr/>
        </p:nvSpPr>
        <p:spPr bwMode="auto">
          <a:xfrm>
            <a:off x="3519092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5DBD58-FBFA-4831-8F6B-018ABFC29165}"/>
              </a:ext>
            </a:extLst>
          </p:cNvPr>
          <p:cNvSpPr/>
          <p:nvPr/>
        </p:nvSpPr>
        <p:spPr bwMode="auto">
          <a:xfrm>
            <a:off x="3785688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8E0BE6-7FA2-4444-B237-9BC72DC3079F}"/>
              </a:ext>
            </a:extLst>
          </p:cNvPr>
          <p:cNvSpPr/>
          <p:nvPr/>
        </p:nvSpPr>
        <p:spPr bwMode="auto">
          <a:xfrm>
            <a:off x="1930097" y="425407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FF1E12-C1CA-4CB8-B60E-F5097F744340}"/>
              </a:ext>
            </a:extLst>
          </p:cNvPr>
          <p:cNvSpPr/>
          <p:nvPr/>
        </p:nvSpPr>
        <p:spPr bwMode="auto">
          <a:xfrm>
            <a:off x="2196693" y="42540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FC2565-3867-4760-B29D-B6C094D71FBE}"/>
              </a:ext>
            </a:extLst>
          </p:cNvPr>
          <p:cNvSpPr/>
          <p:nvPr/>
        </p:nvSpPr>
        <p:spPr bwMode="auto">
          <a:xfrm>
            <a:off x="2456941" y="42540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74DDD8-1304-4B2A-8E42-CCD2D7363061}"/>
              </a:ext>
            </a:extLst>
          </p:cNvPr>
          <p:cNvSpPr/>
          <p:nvPr/>
        </p:nvSpPr>
        <p:spPr bwMode="auto">
          <a:xfrm>
            <a:off x="2723536" y="42540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6CCDCC-9239-41C4-9F12-BE2FED79A080}"/>
              </a:ext>
            </a:extLst>
          </p:cNvPr>
          <p:cNvSpPr/>
          <p:nvPr/>
        </p:nvSpPr>
        <p:spPr bwMode="auto">
          <a:xfrm>
            <a:off x="4045937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EF4498-6931-470E-AEC3-F1EB1DFB4E22}"/>
              </a:ext>
            </a:extLst>
          </p:cNvPr>
          <p:cNvSpPr/>
          <p:nvPr/>
        </p:nvSpPr>
        <p:spPr bwMode="auto">
          <a:xfrm>
            <a:off x="4312533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8DAEFF-4676-46B2-9576-093C78AC2745}"/>
              </a:ext>
            </a:extLst>
          </p:cNvPr>
          <p:cNvSpPr/>
          <p:nvPr/>
        </p:nvSpPr>
        <p:spPr bwMode="auto">
          <a:xfrm>
            <a:off x="4572780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F968E-9421-4326-A762-B650AD0B34D9}"/>
              </a:ext>
            </a:extLst>
          </p:cNvPr>
          <p:cNvSpPr/>
          <p:nvPr/>
        </p:nvSpPr>
        <p:spPr bwMode="auto">
          <a:xfrm>
            <a:off x="4839376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7BA-9470-42B7-A824-18FAFDC2A7B8}"/>
              </a:ext>
            </a:extLst>
          </p:cNvPr>
          <p:cNvSpPr/>
          <p:nvPr/>
        </p:nvSpPr>
        <p:spPr bwMode="auto">
          <a:xfrm>
            <a:off x="5105972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C2205-9EC2-4465-9FA1-9FA229F24191}"/>
              </a:ext>
            </a:extLst>
          </p:cNvPr>
          <p:cNvSpPr/>
          <p:nvPr/>
        </p:nvSpPr>
        <p:spPr bwMode="auto">
          <a:xfrm>
            <a:off x="5372568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D0DDFD-BFCD-472F-9505-217580F3366F}"/>
              </a:ext>
            </a:extLst>
          </p:cNvPr>
          <p:cNvSpPr/>
          <p:nvPr/>
        </p:nvSpPr>
        <p:spPr bwMode="auto">
          <a:xfrm>
            <a:off x="5632817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47FFD7-A6E7-4AAF-8A31-2450807A44C1}"/>
              </a:ext>
            </a:extLst>
          </p:cNvPr>
          <p:cNvSpPr/>
          <p:nvPr/>
        </p:nvSpPr>
        <p:spPr bwMode="auto">
          <a:xfrm>
            <a:off x="5899413" y="4255659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A226D9-B773-4DBC-950C-0249D4A5DFA3}"/>
              </a:ext>
            </a:extLst>
          </p:cNvPr>
          <p:cNvSpPr/>
          <p:nvPr/>
        </p:nvSpPr>
        <p:spPr bwMode="auto">
          <a:xfrm>
            <a:off x="6157545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F87276-160E-4CB6-8E28-E61A1918EBB3}"/>
              </a:ext>
            </a:extLst>
          </p:cNvPr>
          <p:cNvSpPr/>
          <p:nvPr/>
        </p:nvSpPr>
        <p:spPr bwMode="auto">
          <a:xfrm>
            <a:off x="6424141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A236A-9F1B-4285-AFD6-9E8A9207794F}"/>
              </a:ext>
            </a:extLst>
          </p:cNvPr>
          <p:cNvSpPr/>
          <p:nvPr/>
        </p:nvSpPr>
        <p:spPr bwMode="auto">
          <a:xfrm>
            <a:off x="6684389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88982-8E5F-46EE-A45C-BD2EBF8A2B72}"/>
              </a:ext>
            </a:extLst>
          </p:cNvPr>
          <p:cNvSpPr/>
          <p:nvPr/>
        </p:nvSpPr>
        <p:spPr bwMode="auto">
          <a:xfrm>
            <a:off x="6950985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0A389-1E4E-4990-B3D6-D43F01FE1C9D}"/>
              </a:ext>
            </a:extLst>
          </p:cNvPr>
          <p:cNvSpPr/>
          <p:nvPr/>
        </p:nvSpPr>
        <p:spPr bwMode="auto">
          <a:xfrm>
            <a:off x="7217580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612AE9-B4D8-41EE-A8D8-A11E73817378}"/>
              </a:ext>
            </a:extLst>
          </p:cNvPr>
          <p:cNvSpPr/>
          <p:nvPr/>
        </p:nvSpPr>
        <p:spPr bwMode="auto">
          <a:xfrm>
            <a:off x="7484176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05E1F6-F0A8-432C-AA5B-AA7E84E0160C}"/>
              </a:ext>
            </a:extLst>
          </p:cNvPr>
          <p:cNvSpPr/>
          <p:nvPr/>
        </p:nvSpPr>
        <p:spPr bwMode="auto">
          <a:xfrm>
            <a:off x="7744425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2FF7F6-EA78-4738-AE1F-69CA7613FB7A}"/>
              </a:ext>
            </a:extLst>
          </p:cNvPr>
          <p:cNvSpPr/>
          <p:nvPr/>
        </p:nvSpPr>
        <p:spPr bwMode="auto">
          <a:xfrm>
            <a:off x="8011021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95A56-A267-4840-AAFE-B03BEDE8FE81}"/>
              </a:ext>
            </a:extLst>
          </p:cNvPr>
          <p:cNvSpPr/>
          <p:nvPr/>
        </p:nvSpPr>
        <p:spPr bwMode="auto">
          <a:xfrm>
            <a:off x="8271269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F217C9-E46D-4F1A-A17C-F8740D070730}"/>
              </a:ext>
            </a:extLst>
          </p:cNvPr>
          <p:cNvSpPr/>
          <p:nvPr/>
        </p:nvSpPr>
        <p:spPr bwMode="auto">
          <a:xfrm>
            <a:off x="8537865" y="425565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D5DEEF-3111-43AA-AB4E-51A0CB236AD1}"/>
              </a:ext>
            </a:extLst>
          </p:cNvPr>
          <p:cNvSpPr/>
          <p:nvPr/>
        </p:nvSpPr>
        <p:spPr bwMode="auto">
          <a:xfrm>
            <a:off x="8798114" y="425724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E5BE10-1A69-4531-BB2F-C2647B33A653}"/>
              </a:ext>
            </a:extLst>
          </p:cNvPr>
          <p:cNvSpPr/>
          <p:nvPr/>
        </p:nvSpPr>
        <p:spPr bwMode="auto">
          <a:xfrm>
            <a:off x="9064709" y="425724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6C2B04-ED4F-49E7-803D-3BABBF843824}"/>
              </a:ext>
            </a:extLst>
          </p:cNvPr>
          <p:cNvSpPr/>
          <p:nvPr/>
        </p:nvSpPr>
        <p:spPr bwMode="auto">
          <a:xfrm>
            <a:off x="9331305" y="425724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7B1214-3B98-463E-99CD-E22EE89A295E}"/>
              </a:ext>
            </a:extLst>
          </p:cNvPr>
          <p:cNvSpPr/>
          <p:nvPr/>
        </p:nvSpPr>
        <p:spPr bwMode="auto">
          <a:xfrm>
            <a:off x="9597901" y="425724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E0D6BF-1751-49A8-BA22-84A28ECFF794}"/>
              </a:ext>
            </a:extLst>
          </p:cNvPr>
          <p:cNvSpPr/>
          <p:nvPr/>
        </p:nvSpPr>
        <p:spPr bwMode="auto">
          <a:xfrm>
            <a:off x="9858149" y="425724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E18A1A-55A0-4EE3-A7C8-D5974A311C5E}"/>
              </a:ext>
            </a:extLst>
          </p:cNvPr>
          <p:cNvSpPr/>
          <p:nvPr/>
        </p:nvSpPr>
        <p:spPr bwMode="auto">
          <a:xfrm>
            <a:off x="10124744" y="425724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5C8CD4-5C4D-417E-AABE-D1DF5E2C9CCD}"/>
              </a:ext>
            </a:extLst>
          </p:cNvPr>
          <p:cNvSpPr/>
          <p:nvPr/>
        </p:nvSpPr>
        <p:spPr bwMode="auto">
          <a:xfrm>
            <a:off x="1930097" y="4255659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4" name="TextBox 149">
            <a:extLst>
              <a:ext uri="{FF2B5EF4-FFF2-40B4-BE49-F238E27FC236}">
                <a16:creationId xmlns:a16="http://schemas.microsoft.com/office/drawing/2014/main" id="{A90A3D09-572F-4149-8A91-BF30184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2" y="4158821"/>
            <a:ext cx="200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Interrupt set-enable register</a:t>
            </a:r>
          </a:p>
        </p:txBody>
      </p:sp>
      <p:sp>
        <p:nvSpPr>
          <p:cNvPr id="45" name="TextBox 151">
            <a:extLst>
              <a:ext uri="{FF2B5EF4-FFF2-40B4-BE49-F238E27FC236}">
                <a16:creationId xmlns:a16="http://schemas.microsoft.com/office/drawing/2014/main" id="{90D1DA29-69E0-42DB-AB14-D247CF17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320" y="5439934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bit8</a:t>
            </a:r>
          </a:p>
        </p:txBody>
      </p:sp>
      <p:sp>
        <p:nvSpPr>
          <p:cNvPr id="46" name="TextBox 152">
            <a:extLst>
              <a:ext uri="{FF2B5EF4-FFF2-40B4-BE49-F238E27FC236}">
                <a16:creationId xmlns:a16="http://schemas.microsoft.com/office/drawing/2014/main" id="{BFAFB741-9031-4AF0-81B5-36AFB8389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6847" y="5439934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bit16</a:t>
            </a:r>
          </a:p>
        </p:txBody>
      </p:sp>
      <p:sp>
        <p:nvSpPr>
          <p:cNvPr id="47" name="TextBox 153">
            <a:extLst>
              <a:ext uri="{FF2B5EF4-FFF2-40B4-BE49-F238E27FC236}">
                <a16:creationId xmlns:a16="http://schemas.microsoft.com/office/drawing/2014/main" id="{97B89B96-BAB3-4B3F-8EEF-D148A3987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373" y="5439934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bit24</a:t>
            </a:r>
          </a:p>
        </p:txBody>
      </p:sp>
      <p:sp>
        <p:nvSpPr>
          <p:cNvPr id="48" name="TextBox 154">
            <a:extLst>
              <a:ext uri="{FF2B5EF4-FFF2-40B4-BE49-F238E27FC236}">
                <a16:creationId xmlns:a16="http://schemas.microsoft.com/office/drawing/2014/main" id="{D9E117FB-ED53-4F2C-89D3-1EC52B0E9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127" y="5439934"/>
            <a:ext cx="69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bit31</a:t>
            </a:r>
          </a:p>
        </p:txBody>
      </p:sp>
      <p:sp>
        <p:nvSpPr>
          <p:cNvPr id="49" name="TextBox 156">
            <a:extLst>
              <a:ext uri="{FF2B5EF4-FFF2-40B4-BE49-F238E27FC236}">
                <a16:creationId xmlns:a16="http://schemas.microsoft.com/office/drawing/2014/main" id="{99A515F5-CFE2-4F75-BAC3-F66FE1781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149" y="5692346"/>
            <a:ext cx="260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Write “1” to clear Interrupt #0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5E9F76-D175-4A3E-BCB5-4B58918E9581}"/>
              </a:ext>
            </a:extLst>
          </p:cNvPr>
          <p:cNvCxnSpPr/>
          <p:nvPr/>
        </p:nvCxnSpPr>
        <p:spPr bwMode="auto">
          <a:xfrm flipV="1">
            <a:off x="10258042" y="5293884"/>
            <a:ext cx="0" cy="42227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DF101AB-3492-424F-AE3F-838A21B34C54}"/>
              </a:ext>
            </a:extLst>
          </p:cNvPr>
          <p:cNvSpPr/>
          <p:nvPr/>
        </p:nvSpPr>
        <p:spPr bwMode="auto">
          <a:xfrm>
            <a:off x="2992249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670DA7-F79C-4FBA-BA33-35379815859D}"/>
              </a:ext>
            </a:extLst>
          </p:cNvPr>
          <p:cNvSpPr/>
          <p:nvPr/>
        </p:nvSpPr>
        <p:spPr bwMode="auto">
          <a:xfrm>
            <a:off x="3258845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1D0942-2EC0-4FB5-9EF9-988A795DAE4F}"/>
              </a:ext>
            </a:extLst>
          </p:cNvPr>
          <p:cNvSpPr/>
          <p:nvPr/>
        </p:nvSpPr>
        <p:spPr bwMode="auto">
          <a:xfrm>
            <a:off x="3519092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6FBD2D-AD29-4311-8C13-9A179A974B81}"/>
              </a:ext>
            </a:extLst>
          </p:cNvPr>
          <p:cNvSpPr/>
          <p:nvPr/>
        </p:nvSpPr>
        <p:spPr bwMode="auto">
          <a:xfrm>
            <a:off x="3785688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1B32AB-D70F-4334-B24A-171F38311D42}"/>
              </a:ext>
            </a:extLst>
          </p:cNvPr>
          <p:cNvSpPr/>
          <p:nvPr/>
        </p:nvSpPr>
        <p:spPr bwMode="auto">
          <a:xfrm>
            <a:off x="1930097" y="497479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4CB9F1-25B9-43BD-9797-1D026DCD3D8E}"/>
              </a:ext>
            </a:extLst>
          </p:cNvPr>
          <p:cNvSpPr/>
          <p:nvPr/>
        </p:nvSpPr>
        <p:spPr bwMode="auto">
          <a:xfrm>
            <a:off x="2196693" y="497479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30FF8-4C4F-4BE5-9E06-F155F30B32EC}"/>
              </a:ext>
            </a:extLst>
          </p:cNvPr>
          <p:cNvSpPr/>
          <p:nvPr/>
        </p:nvSpPr>
        <p:spPr bwMode="auto">
          <a:xfrm>
            <a:off x="2456941" y="497479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AD42C8-271D-426F-AAC3-57344B464368}"/>
              </a:ext>
            </a:extLst>
          </p:cNvPr>
          <p:cNvSpPr/>
          <p:nvPr/>
        </p:nvSpPr>
        <p:spPr bwMode="auto">
          <a:xfrm>
            <a:off x="2723536" y="497479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5E017E-105A-447F-9316-AE98591463DC}"/>
              </a:ext>
            </a:extLst>
          </p:cNvPr>
          <p:cNvSpPr/>
          <p:nvPr/>
        </p:nvSpPr>
        <p:spPr bwMode="auto">
          <a:xfrm>
            <a:off x="4045937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1E4CD4-651B-4DFC-B5B7-9127E5216F47}"/>
              </a:ext>
            </a:extLst>
          </p:cNvPr>
          <p:cNvSpPr/>
          <p:nvPr/>
        </p:nvSpPr>
        <p:spPr bwMode="auto">
          <a:xfrm>
            <a:off x="4312533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AD0B84-468D-48C8-AFBA-21B413D85393}"/>
              </a:ext>
            </a:extLst>
          </p:cNvPr>
          <p:cNvSpPr/>
          <p:nvPr/>
        </p:nvSpPr>
        <p:spPr bwMode="auto">
          <a:xfrm>
            <a:off x="4572780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08E89D-4AD8-42B9-B9B0-F5C05446126C}"/>
              </a:ext>
            </a:extLst>
          </p:cNvPr>
          <p:cNvSpPr/>
          <p:nvPr/>
        </p:nvSpPr>
        <p:spPr bwMode="auto">
          <a:xfrm>
            <a:off x="4839376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00CE171-16BF-476D-B982-187793C315F0}"/>
              </a:ext>
            </a:extLst>
          </p:cNvPr>
          <p:cNvSpPr/>
          <p:nvPr/>
        </p:nvSpPr>
        <p:spPr bwMode="auto">
          <a:xfrm>
            <a:off x="5105972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BC5AA8-E245-4988-9CAC-F171F4CA84D7}"/>
              </a:ext>
            </a:extLst>
          </p:cNvPr>
          <p:cNvSpPr/>
          <p:nvPr/>
        </p:nvSpPr>
        <p:spPr bwMode="auto">
          <a:xfrm>
            <a:off x="5372568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52D361-EB91-4EC6-81F5-06EAC855F287}"/>
              </a:ext>
            </a:extLst>
          </p:cNvPr>
          <p:cNvSpPr/>
          <p:nvPr/>
        </p:nvSpPr>
        <p:spPr bwMode="auto">
          <a:xfrm>
            <a:off x="5632817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5C88A5-9BDD-4A69-8EE6-C2AEBBCFC83D}"/>
              </a:ext>
            </a:extLst>
          </p:cNvPr>
          <p:cNvSpPr/>
          <p:nvPr/>
        </p:nvSpPr>
        <p:spPr bwMode="auto">
          <a:xfrm>
            <a:off x="5899413" y="4976384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9182E0-93A9-40BC-AE88-4097E59C8E52}"/>
              </a:ext>
            </a:extLst>
          </p:cNvPr>
          <p:cNvSpPr/>
          <p:nvPr/>
        </p:nvSpPr>
        <p:spPr bwMode="auto">
          <a:xfrm>
            <a:off x="6157545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C1EBFE-33B4-4AA7-9E9A-AFAFE23BC5E2}"/>
              </a:ext>
            </a:extLst>
          </p:cNvPr>
          <p:cNvSpPr/>
          <p:nvPr/>
        </p:nvSpPr>
        <p:spPr bwMode="auto">
          <a:xfrm>
            <a:off x="6424141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10D73C-ED71-4A35-A0BB-8BFC5A076CE1}"/>
              </a:ext>
            </a:extLst>
          </p:cNvPr>
          <p:cNvSpPr/>
          <p:nvPr/>
        </p:nvSpPr>
        <p:spPr bwMode="auto">
          <a:xfrm>
            <a:off x="6684389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40885-8A2D-46B7-9E3C-D27E2F38E699}"/>
              </a:ext>
            </a:extLst>
          </p:cNvPr>
          <p:cNvSpPr/>
          <p:nvPr/>
        </p:nvSpPr>
        <p:spPr bwMode="auto">
          <a:xfrm>
            <a:off x="6950985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588C6B-B939-4E64-9A3A-B905C885BE1E}"/>
              </a:ext>
            </a:extLst>
          </p:cNvPr>
          <p:cNvSpPr/>
          <p:nvPr/>
        </p:nvSpPr>
        <p:spPr bwMode="auto">
          <a:xfrm>
            <a:off x="7217580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6CE4525-963B-4FA5-8458-42CD46CE62B0}"/>
              </a:ext>
            </a:extLst>
          </p:cNvPr>
          <p:cNvSpPr/>
          <p:nvPr/>
        </p:nvSpPr>
        <p:spPr bwMode="auto">
          <a:xfrm>
            <a:off x="7484176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189B26-B983-4C9F-8AC0-AD43944EB962}"/>
              </a:ext>
            </a:extLst>
          </p:cNvPr>
          <p:cNvSpPr/>
          <p:nvPr/>
        </p:nvSpPr>
        <p:spPr bwMode="auto">
          <a:xfrm>
            <a:off x="7744425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573949-5610-4B6A-BF74-922592031E37}"/>
              </a:ext>
            </a:extLst>
          </p:cNvPr>
          <p:cNvSpPr/>
          <p:nvPr/>
        </p:nvSpPr>
        <p:spPr bwMode="auto">
          <a:xfrm>
            <a:off x="8011021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16B44B-0A78-4014-9A1F-78C43D50E6F7}"/>
              </a:ext>
            </a:extLst>
          </p:cNvPr>
          <p:cNvSpPr/>
          <p:nvPr/>
        </p:nvSpPr>
        <p:spPr bwMode="auto">
          <a:xfrm>
            <a:off x="8271269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7E9C0C-55A4-45E3-A159-7E472EACEE7D}"/>
              </a:ext>
            </a:extLst>
          </p:cNvPr>
          <p:cNvSpPr/>
          <p:nvPr/>
        </p:nvSpPr>
        <p:spPr bwMode="auto">
          <a:xfrm>
            <a:off x="8537865" y="497638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DC386E-2976-4CDA-A3DB-800DE415FDDF}"/>
              </a:ext>
            </a:extLst>
          </p:cNvPr>
          <p:cNvSpPr/>
          <p:nvPr/>
        </p:nvSpPr>
        <p:spPr bwMode="auto">
          <a:xfrm>
            <a:off x="8798114" y="49779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3FA7C3-FB76-4359-81C9-521DC3B3164B}"/>
              </a:ext>
            </a:extLst>
          </p:cNvPr>
          <p:cNvSpPr/>
          <p:nvPr/>
        </p:nvSpPr>
        <p:spPr bwMode="auto">
          <a:xfrm>
            <a:off x="9064709" y="49779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2789591-4416-472F-B2D4-296E0B9ABE49}"/>
              </a:ext>
            </a:extLst>
          </p:cNvPr>
          <p:cNvSpPr/>
          <p:nvPr/>
        </p:nvSpPr>
        <p:spPr bwMode="auto">
          <a:xfrm>
            <a:off x="9331305" y="49779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84E9BA-4620-4892-B736-523D631DA62E}"/>
              </a:ext>
            </a:extLst>
          </p:cNvPr>
          <p:cNvSpPr/>
          <p:nvPr/>
        </p:nvSpPr>
        <p:spPr bwMode="auto">
          <a:xfrm>
            <a:off x="9597901" y="49779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FD7F3F-0121-4BA7-B1EC-C7235A81E9D7}"/>
              </a:ext>
            </a:extLst>
          </p:cNvPr>
          <p:cNvSpPr/>
          <p:nvPr/>
        </p:nvSpPr>
        <p:spPr bwMode="auto">
          <a:xfrm>
            <a:off x="9858149" y="497797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C9DC5C-DCC1-428A-8D72-5D6D1636E549}"/>
              </a:ext>
            </a:extLst>
          </p:cNvPr>
          <p:cNvSpPr/>
          <p:nvPr/>
        </p:nvSpPr>
        <p:spPr bwMode="auto">
          <a:xfrm>
            <a:off x="10124744" y="4977970"/>
            <a:ext cx="266596" cy="29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CE8895-0D80-45FB-A233-DFF61EB34C70}"/>
              </a:ext>
            </a:extLst>
          </p:cNvPr>
          <p:cNvSpPr/>
          <p:nvPr/>
        </p:nvSpPr>
        <p:spPr bwMode="auto">
          <a:xfrm>
            <a:off x="1930097" y="4976384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4" name="TextBox 149">
            <a:extLst>
              <a:ext uri="{FF2B5EF4-FFF2-40B4-BE49-F238E27FC236}">
                <a16:creationId xmlns:a16="http://schemas.microsoft.com/office/drawing/2014/main" id="{DD061F02-E357-4A73-A82C-94CE502F2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2" y="4858909"/>
            <a:ext cx="23528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Interrupt clear enable register</a:t>
            </a:r>
          </a:p>
        </p:txBody>
      </p:sp>
      <p:sp>
        <p:nvSpPr>
          <p:cNvPr id="85" name="TextBox 156">
            <a:extLst>
              <a:ext uri="{FF2B5EF4-FFF2-40B4-BE49-F238E27FC236}">
                <a16:creationId xmlns:a16="http://schemas.microsoft.com/office/drawing/2014/main" id="{8452A46E-50A5-4943-810E-DD02683B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329" y="3435715"/>
            <a:ext cx="260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Write “1” to enable Interrupt #0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DAA20-D1A9-463A-B93B-166741DB1429}"/>
              </a:ext>
            </a:extLst>
          </p:cNvPr>
          <p:cNvCxnSpPr/>
          <p:nvPr/>
        </p:nvCxnSpPr>
        <p:spPr bwMode="auto">
          <a:xfrm>
            <a:off x="10274969" y="3898470"/>
            <a:ext cx="0" cy="355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7" name="TextBox 156">
            <a:extLst>
              <a:ext uri="{FF2B5EF4-FFF2-40B4-BE49-F238E27FC236}">
                <a16:creationId xmlns:a16="http://schemas.microsoft.com/office/drawing/2014/main" id="{45C553CC-56C8-4159-A512-B540E58F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73" y="3406346"/>
            <a:ext cx="2608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Write “1” to enable Interrupt #31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86F7B7-FED4-4740-91ED-0477AD2E42EF}"/>
              </a:ext>
            </a:extLst>
          </p:cNvPr>
          <p:cNvCxnSpPr/>
          <p:nvPr/>
        </p:nvCxnSpPr>
        <p:spPr bwMode="auto">
          <a:xfrm>
            <a:off x="2063394" y="3898470"/>
            <a:ext cx="0" cy="355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2EBECDF-0F20-4965-9F71-ADB6F665A374}"/>
              </a:ext>
            </a:extLst>
          </p:cNvPr>
          <p:cNvSpPr/>
          <p:nvPr/>
        </p:nvSpPr>
        <p:spPr>
          <a:xfrm>
            <a:off x="10573751" y="4158821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FF0000"/>
                </a:solidFill>
                <a:latin typeface="AdvLeSa-Book"/>
              </a:rPr>
              <a:t>0xE000E100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B31ECE-7266-4695-863B-5909C9130173}"/>
              </a:ext>
            </a:extLst>
          </p:cNvPr>
          <p:cNvSpPr/>
          <p:nvPr/>
        </p:nvSpPr>
        <p:spPr>
          <a:xfrm>
            <a:off x="10524636" y="495249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FF0000"/>
                </a:solidFill>
                <a:latin typeface="AdvLeSa-Book"/>
              </a:rPr>
              <a:t>0xE000E180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194F96-2CA5-4209-BBA9-86C43A865FC7}"/>
              </a:ext>
            </a:extLst>
          </p:cNvPr>
          <p:cNvSpPr txBox="1"/>
          <p:nvPr/>
        </p:nvSpPr>
        <p:spPr>
          <a:xfrm>
            <a:off x="10730808" y="3676390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8703186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282700"/>
            <a:ext cx="11180763" cy="444341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왜 별도의 레지스터 주소를 사용하는가</a:t>
            </a:r>
            <a:r>
              <a:rPr lang="en-US" altLang="ko-KR" sz="2800" dirty="0">
                <a:latin typeface="+mn-ea"/>
              </a:rPr>
              <a:t>?</a:t>
            </a:r>
          </a:p>
          <a:p>
            <a:pPr lvl="1"/>
            <a:r>
              <a:rPr lang="ko-KR" altLang="en-US" sz="2400" dirty="0">
                <a:latin typeface="+mn-ea"/>
              </a:rPr>
              <a:t>인터럽트를 활성화</a:t>
            </a:r>
            <a:r>
              <a:rPr lang="en-US" altLang="ko-KR" sz="2400" dirty="0">
                <a:latin typeface="+mn-ea"/>
              </a:rPr>
              <a:t>/</a:t>
            </a:r>
            <a:r>
              <a:rPr lang="ko-KR" altLang="en-US" sz="2400" dirty="0">
                <a:latin typeface="+mn-ea"/>
              </a:rPr>
              <a:t>비활성화하는 데 필요한 단계를 줄여 코드 크기와 실행 시간을 감소시킵니다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400" dirty="0">
                <a:latin typeface="+mn-ea"/>
              </a:rPr>
              <a:t>**</a:t>
            </a:r>
            <a:r>
              <a:rPr lang="ko-KR" altLang="en-US" sz="2400" dirty="0">
                <a:latin typeface="+mn-ea"/>
              </a:rPr>
              <a:t>경쟁 상태</a:t>
            </a:r>
            <a:r>
              <a:rPr lang="en-US" altLang="ko-KR" sz="2400" dirty="0">
                <a:latin typeface="+mn-ea"/>
              </a:rPr>
              <a:t>(race condition)**</a:t>
            </a:r>
            <a:r>
              <a:rPr lang="ko-KR" altLang="en-US" sz="2400" dirty="0">
                <a:latin typeface="+mn-ea"/>
              </a:rPr>
              <a:t>를 방지합니다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예를 들어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메인 스레드가 레지스터를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읽기</a:t>
            </a:r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수정</a:t>
            </a:r>
            <a:r>
              <a:rPr lang="en-US" altLang="ko-KR" sz="2400" dirty="0">
                <a:latin typeface="+mn-ea"/>
              </a:rPr>
              <a:t>-</a:t>
            </a:r>
            <a:r>
              <a:rPr lang="ko-KR" altLang="en-US" sz="2400" dirty="0">
                <a:latin typeface="+mn-ea"/>
              </a:rPr>
              <a:t>쓰기</a:t>
            </a:r>
            <a:r>
              <a:rPr lang="en-US" altLang="ko-KR" sz="2400" dirty="0">
                <a:latin typeface="+mn-ea"/>
              </a:rPr>
              <a:t>(read-modify-write)" </a:t>
            </a:r>
            <a:r>
              <a:rPr lang="ko-KR" altLang="en-US" sz="2400" dirty="0">
                <a:latin typeface="+mn-ea"/>
              </a:rPr>
              <a:t>과정으로 접근하는 동안 인터럽트가 발생하여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읽기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와 </a:t>
            </a:r>
            <a:r>
              <a:rPr lang="en-US" altLang="ko-KR" sz="2400" dirty="0">
                <a:latin typeface="+mn-ea"/>
              </a:rPr>
              <a:t>"</a:t>
            </a:r>
            <a:r>
              <a:rPr lang="ko-KR" altLang="en-US" sz="2400" dirty="0">
                <a:latin typeface="+mn-ea"/>
              </a:rPr>
              <a:t>쓰기</a:t>
            </a:r>
            <a:r>
              <a:rPr lang="en-US" altLang="ko-KR" sz="2400" dirty="0">
                <a:latin typeface="+mn-ea"/>
              </a:rPr>
              <a:t>" </a:t>
            </a:r>
            <a:r>
              <a:rPr lang="ko-KR" altLang="en-US" sz="2400" dirty="0">
                <a:latin typeface="+mn-ea"/>
              </a:rPr>
              <a:t>작업 사이에 중단될 수 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만약 </a:t>
            </a:r>
            <a:r>
              <a:rPr lang="en-US" altLang="ko-KR" sz="2400" dirty="0">
                <a:latin typeface="+mn-ea"/>
              </a:rPr>
              <a:t>ISR</a:t>
            </a:r>
            <a:r>
              <a:rPr lang="ko-KR" altLang="en-US" sz="2400" dirty="0">
                <a:latin typeface="+mn-ea"/>
              </a:rPr>
              <a:t>이 메인 스레드가 현재 접근 중인 동일한 레지스터를 다시 수정하면 충돌이 발생할 수 있습니다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024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Timer Overview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280160"/>
            <a:ext cx="11180763" cy="4885509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dirty="0">
                <a:latin typeface="+mn-ea"/>
              </a:rPr>
              <a:t>하드웨어 타이머 디지털 카운터로서 의 특징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규칙적인 이벤트를 카운트하며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일반적으로 비교적 높고 고정된 주파수를 가진 </a:t>
            </a:r>
            <a:r>
              <a:rPr lang="ko-KR" altLang="en-US" dirty="0" err="1">
                <a:latin typeface="+mn-ea"/>
              </a:rPr>
              <a:t>클록</a:t>
            </a:r>
            <a:r>
              <a:rPr lang="ko-KR" altLang="en-US" dirty="0">
                <a:latin typeface="+mn-ea"/>
              </a:rPr>
              <a:t> 소스를 참조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고정된 주파수로 증가하거나 감소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</a:rPr>
              <a:t>0 </a:t>
            </a:r>
            <a:r>
              <a:rPr lang="ko-KR" altLang="en-US" dirty="0">
                <a:latin typeface="+mn-ea"/>
              </a:rPr>
              <a:t>또는 미리 정의된 값에 도달하면 스스로 리셋 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 err="1">
                <a:latin typeface="+mn-ea"/>
              </a:rPr>
              <a:t>리셋될</a:t>
            </a:r>
            <a:r>
              <a:rPr lang="ko-KR" altLang="en-US" dirty="0">
                <a:latin typeface="+mn-ea"/>
              </a:rPr>
              <a:t> 때 인터럽트를 생성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소프트웨어 타이머는 유사한 기능 블록이지만 소프트웨어로 구현됨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소프트웨어 타이머의 특징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하드웨어 타이머를 기반으로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하드웨어 타이머에 의해 인터럽트 될 때 증가하거나 감소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하드웨어 타이머에 비해 시간 정밀도가 낮음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실제 하드웨어 타이머보다 더 많은 인스턴스를  가짐</a:t>
            </a:r>
            <a:r>
              <a:rPr lang="en-US" altLang="ko-KR" dirty="0">
                <a:latin typeface="+mn-ea"/>
              </a:rPr>
              <a:t>.</a:t>
            </a:r>
            <a:endParaRPr lang="en-US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338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33500"/>
            <a:ext cx="11180763" cy="439261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인터럽트 대기 상태와 대기 해제</a:t>
            </a:r>
          </a:p>
          <a:p>
            <a:pPr lvl="1"/>
            <a:r>
              <a:rPr lang="ko-KR" altLang="en-US" sz="2400" dirty="0">
                <a:latin typeface="+mn-ea"/>
              </a:rPr>
              <a:t>인터럽트는 즉시 처리될 수 없는 경우 대기 상태</a:t>
            </a:r>
            <a:r>
              <a:rPr lang="en-US" altLang="ko-KR" sz="2400" dirty="0">
                <a:latin typeface="+mn-ea"/>
              </a:rPr>
              <a:t>(pending)</a:t>
            </a:r>
            <a:r>
              <a:rPr lang="ko-KR" altLang="en-US" sz="2400" dirty="0">
                <a:latin typeface="+mn-ea"/>
              </a:rPr>
              <a:t>로 들어갑니다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예를 들어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더 높은 우선순위의 인터럽트가 처리 중인 경우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낮은 우선순위의 인터럽트는 대기 상태로 유지됩니다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374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245310"/>
            <a:ext cx="11180763" cy="448080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latin typeface="+mn-ea"/>
              </a:rPr>
              <a:t>인터럽트 우선순위 레지스터</a:t>
            </a:r>
          </a:p>
          <a:p>
            <a:pPr lvl="1"/>
            <a:r>
              <a:rPr lang="ko-KR" altLang="en-US" sz="2400" dirty="0">
                <a:latin typeface="+mn-ea"/>
              </a:rPr>
              <a:t>우선순위 수준을 설정하는 레지스터는 </a:t>
            </a:r>
            <a:r>
              <a:rPr lang="en-US" altLang="ko-KR" sz="2400" dirty="0">
                <a:latin typeface="+mn-ea"/>
              </a:rPr>
              <a:t>8</a:t>
            </a:r>
            <a:r>
              <a:rPr lang="ko-KR" altLang="en-US" sz="2400" dirty="0">
                <a:latin typeface="+mn-ea"/>
              </a:rPr>
              <a:t>비트 폭을 가지고 있지만</a:t>
            </a:r>
            <a:r>
              <a:rPr lang="en-US" altLang="ko-KR" sz="2400" dirty="0">
                <a:latin typeface="+mn-ea"/>
              </a:rPr>
              <a:t>, Cortex-M0</a:t>
            </a:r>
            <a:r>
              <a:rPr lang="ko-KR" altLang="en-US" sz="2400" dirty="0">
                <a:latin typeface="+mn-ea"/>
              </a:rPr>
              <a:t>에서는 오직 </a:t>
            </a:r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비트만 구현되어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개의 최상위 비트</a:t>
            </a:r>
            <a:r>
              <a:rPr lang="en-US" altLang="ko-KR" sz="2400" dirty="0">
                <a:latin typeface="+mn-ea"/>
              </a:rPr>
              <a:t>(MSB)</a:t>
            </a:r>
            <a:r>
              <a:rPr lang="ko-KR" altLang="en-US" sz="2400" dirty="0">
                <a:latin typeface="+mn-ea"/>
              </a:rPr>
              <a:t>만 사용되므로</a:t>
            </a:r>
            <a:r>
              <a:rPr lang="en-US" altLang="ko-KR" sz="2400" dirty="0">
                <a:latin typeface="+mn-ea"/>
              </a:rPr>
              <a:t>, 4</a:t>
            </a:r>
            <a:r>
              <a:rPr lang="ko-KR" altLang="en-US" sz="2400" dirty="0">
                <a:latin typeface="+mn-ea"/>
              </a:rPr>
              <a:t>단계의 우선순위를 나타낼 수 있습니다</a:t>
            </a:r>
            <a:r>
              <a:rPr lang="en-US" altLang="ko-KR" sz="2400" dirty="0">
                <a:latin typeface="+mn-ea"/>
              </a:rPr>
              <a:t>: 0x00, 0x40, 0x80, </a:t>
            </a:r>
            <a:r>
              <a:rPr lang="ko-KR" altLang="en-US" sz="2400" dirty="0">
                <a:latin typeface="+mn-ea"/>
              </a:rPr>
              <a:t>그리고 </a:t>
            </a:r>
            <a:r>
              <a:rPr lang="en-US" altLang="ko-KR" sz="2400" dirty="0">
                <a:latin typeface="+mn-ea"/>
              </a:rPr>
              <a:t>0xC0.</a:t>
            </a:r>
            <a:endParaRPr lang="en-US" altLang="en-US" sz="2400" dirty="0">
              <a:latin typeface="+mn-e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EA843-43B7-4A5B-A04D-42D8D38A9EA4}"/>
              </a:ext>
            </a:extLst>
          </p:cNvPr>
          <p:cNvCxnSpPr/>
          <p:nvPr/>
        </p:nvCxnSpPr>
        <p:spPr bwMode="auto">
          <a:xfrm>
            <a:off x="8374495" y="3508375"/>
            <a:ext cx="164612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5DA706-8D7E-4E2F-9F30-3D5D423057B3}"/>
              </a:ext>
            </a:extLst>
          </p:cNvPr>
          <p:cNvCxnSpPr/>
          <p:nvPr/>
        </p:nvCxnSpPr>
        <p:spPr bwMode="auto">
          <a:xfrm>
            <a:off x="8374495" y="3724275"/>
            <a:ext cx="164612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2144D-33A0-4A64-99F5-D98CEB38D0A0}"/>
              </a:ext>
            </a:extLst>
          </p:cNvPr>
          <p:cNvCxnSpPr/>
          <p:nvPr/>
        </p:nvCxnSpPr>
        <p:spPr bwMode="auto">
          <a:xfrm>
            <a:off x="8374495" y="3940175"/>
            <a:ext cx="164612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A673E6-7114-476A-950E-7BB7B9212381}"/>
              </a:ext>
            </a:extLst>
          </p:cNvPr>
          <p:cNvCxnSpPr/>
          <p:nvPr/>
        </p:nvCxnSpPr>
        <p:spPr bwMode="auto">
          <a:xfrm>
            <a:off x="8374495" y="4146550"/>
            <a:ext cx="164612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4ED02E-1F21-4009-A69D-1BFF296D2C96}"/>
              </a:ext>
            </a:extLst>
          </p:cNvPr>
          <p:cNvCxnSpPr/>
          <p:nvPr/>
        </p:nvCxnSpPr>
        <p:spPr bwMode="auto">
          <a:xfrm>
            <a:off x="8374495" y="5781675"/>
            <a:ext cx="164612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5121F7-1AAF-491F-BB02-ECC2E73A164D}"/>
              </a:ext>
            </a:extLst>
          </p:cNvPr>
          <p:cNvSpPr/>
          <p:nvPr/>
        </p:nvSpPr>
        <p:spPr bwMode="auto">
          <a:xfrm>
            <a:off x="2905049" y="3603625"/>
            <a:ext cx="567045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82897-BAE6-4F58-BD48-BC7B3DED331E}"/>
              </a:ext>
            </a:extLst>
          </p:cNvPr>
          <p:cNvSpPr/>
          <p:nvPr/>
        </p:nvSpPr>
        <p:spPr bwMode="auto">
          <a:xfrm>
            <a:off x="3472094" y="3603625"/>
            <a:ext cx="56492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7A60E-9456-45F8-887B-DBD3B574AA22}"/>
              </a:ext>
            </a:extLst>
          </p:cNvPr>
          <p:cNvSpPr/>
          <p:nvPr/>
        </p:nvSpPr>
        <p:spPr bwMode="auto">
          <a:xfrm>
            <a:off x="4024328" y="3603625"/>
            <a:ext cx="564930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1A86C-0F30-4FF7-A3A3-6C5A1294B38F}"/>
              </a:ext>
            </a:extLst>
          </p:cNvPr>
          <p:cNvSpPr/>
          <p:nvPr/>
        </p:nvSpPr>
        <p:spPr bwMode="auto">
          <a:xfrm>
            <a:off x="4589258" y="3603625"/>
            <a:ext cx="567045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93D660-C333-4163-BAAC-6F7D499E38BE}"/>
              </a:ext>
            </a:extLst>
          </p:cNvPr>
          <p:cNvSpPr/>
          <p:nvPr/>
        </p:nvSpPr>
        <p:spPr bwMode="auto">
          <a:xfrm>
            <a:off x="651679" y="3602039"/>
            <a:ext cx="564930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85BCFC-0C51-402B-8317-3B68D6205DD6}"/>
              </a:ext>
            </a:extLst>
          </p:cNvPr>
          <p:cNvSpPr/>
          <p:nvPr/>
        </p:nvSpPr>
        <p:spPr bwMode="auto">
          <a:xfrm>
            <a:off x="1216609" y="3602039"/>
            <a:ext cx="567045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96D0A-2C28-4114-999D-041831B3DDBF}"/>
              </a:ext>
            </a:extLst>
          </p:cNvPr>
          <p:cNvSpPr/>
          <p:nvPr/>
        </p:nvSpPr>
        <p:spPr bwMode="auto">
          <a:xfrm>
            <a:off x="1768842" y="3602039"/>
            <a:ext cx="567045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8016C-C16E-4AEA-B896-003458C28630}"/>
              </a:ext>
            </a:extLst>
          </p:cNvPr>
          <p:cNvSpPr/>
          <p:nvPr/>
        </p:nvSpPr>
        <p:spPr bwMode="auto">
          <a:xfrm>
            <a:off x="2335888" y="3602039"/>
            <a:ext cx="564930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bit4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B8D23-31CD-4B45-A516-DCFBDEDC482F}"/>
              </a:ext>
            </a:extLst>
          </p:cNvPr>
          <p:cNvSpPr/>
          <p:nvPr/>
        </p:nvSpPr>
        <p:spPr bwMode="auto">
          <a:xfrm>
            <a:off x="651679" y="3603625"/>
            <a:ext cx="4504624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A45F118-D1FD-4CFA-8EBE-07060C27AA57}"/>
              </a:ext>
            </a:extLst>
          </p:cNvPr>
          <p:cNvSpPr/>
          <p:nvPr/>
        </p:nvSpPr>
        <p:spPr bwMode="auto">
          <a:xfrm rot="5400000">
            <a:off x="3429751" y="2366023"/>
            <a:ext cx="133350" cy="3319754"/>
          </a:xfrm>
          <a:prstGeom prst="rightBrace">
            <a:avLst>
              <a:gd name="adj1" fmla="val 36904"/>
              <a:gd name="adj2" fmla="val 500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008B80C-C444-4111-B040-A3E944CAF4EB}"/>
              </a:ext>
            </a:extLst>
          </p:cNvPr>
          <p:cNvSpPr/>
          <p:nvPr/>
        </p:nvSpPr>
        <p:spPr bwMode="auto">
          <a:xfrm rot="5400000">
            <a:off x="1125602" y="3497998"/>
            <a:ext cx="133350" cy="1055805"/>
          </a:xfrm>
          <a:prstGeom prst="rightBrace">
            <a:avLst>
              <a:gd name="adj1" fmla="val 36904"/>
              <a:gd name="adj2" fmla="val 500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EF524B69-B52D-417C-A697-7BD75C38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5" y="4092576"/>
            <a:ext cx="168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Implemented</a:t>
            </a:r>
          </a:p>
        </p:txBody>
      </p:sp>
      <p:sp>
        <p:nvSpPr>
          <p:cNvPr id="22" name="TextBox 424">
            <a:extLst>
              <a:ext uri="{FF2B5EF4-FFF2-40B4-BE49-F238E27FC236}">
                <a16:creationId xmlns:a16="http://schemas.microsoft.com/office/drawing/2014/main" id="{7366E31A-60DA-4B2C-A78C-1F7C521B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136" y="4092576"/>
            <a:ext cx="231684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Not implemented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4DFF98-D428-4529-8426-1E12D1CD04AA}"/>
              </a:ext>
            </a:extLst>
          </p:cNvPr>
          <p:cNvSpPr/>
          <p:nvPr/>
        </p:nvSpPr>
        <p:spPr bwMode="auto">
          <a:xfrm>
            <a:off x="6730488" y="3508375"/>
            <a:ext cx="1644007" cy="21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Reset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5C2BD-D4D1-4366-B6D1-B1054805D950}"/>
              </a:ext>
            </a:extLst>
          </p:cNvPr>
          <p:cNvSpPr/>
          <p:nvPr/>
        </p:nvSpPr>
        <p:spPr bwMode="auto">
          <a:xfrm>
            <a:off x="6730488" y="3724275"/>
            <a:ext cx="1644007" cy="215900"/>
          </a:xfrm>
          <a:prstGeom prst="rect">
            <a:avLst/>
          </a:prstGeom>
          <a:solidFill>
            <a:srgbClr val="E7797C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NMI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21687-9635-4544-8D3A-2CF79CA9B7E0}"/>
              </a:ext>
            </a:extLst>
          </p:cNvPr>
          <p:cNvSpPr/>
          <p:nvPr/>
        </p:nvSpPr>
        <p:spPr bwMode="auto">
          <a:xfrm>
            <a:off x="6730488" y="3940175"/>
            <a:ext cx="1644007" cy="215900"/>
          </a:xfrm>
          <a:prstGeom prst="rect">
            <a:avLst/>
          </a:prstGeom>
          <a:solidFill>
            <a:srgbClr val="EB999B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HardFault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8972F4-17E1-4B9A-8680-7F5444F9025C}"/>
              </a:ext>
            </a:extLst>
          </p:cNvPr>
          <p:cNvSpPr/>
          <p:nvPr/>
        </p:nvSpPr>
        <p:spPr bwMode="auto">
          <a:xfrm>
            <a:off x="6730488" y="4156075"/>
            <a:ext cx="1644007" cy="162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Programmable</a:t>
            </a:r>
          </a:p>
          <a:p>
            <a:pPr algn="ctr">
              <a:defRPr/>
            </a:pPr>
            <a:r>
              <a:rPr lang="en-GB" dirty="0"/>
              <a:t>E</a:t>
            </a:r>
            <a:r>
              <a:rPr lang="en-GB" b="0" dirty="0"/>
              <a:t>xceptions</a:t>
            </a:r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DCB5FEF1-ABD4-4FFB-8A9C-CC2E2F23798B}"/>
              </a:ext>
            </a:extLst>
          </p:cNvPr>
          <p:cNvSpPr/>
          <p:nvPr/>
        </p:nvSpPr>
        <p:spPr bwMode="auto">
          <a:xfrm>
            <a:off x="2335888" y="4586288"/>
            <a:ext cx="564930" cy="368300"/>
          </a:xfrm>
          <a:prstGeom prst="down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8" name="TextBox 429">
            <a:extLst>
              <a:ext uri="{FF2B5EF4-FFF2-40B4-BE49-F238E27FC236}">
                <a16:creationId xmlns:a16="http://schemas.microsoft.com/office/drawing/2014/main" id="{89FAF807-49B5-442F-B33F-5CF3BAE8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413" y="5172075"/>
            <a:ext cx="287754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Possible priorities:</a:t>
            </a:r>
          </a:p>
          <a:p>
            <a:pPr algn="ctr" eaLnBrk="1" hangingPunct="1"/>
            <a:r>
              <a:rPr lang="en-GB" b="0" dirty="0"/>
              <a:t>0x00, 0x40, 0x80, 0xC0</a:t>
            </a:r>
          </a:p>
        </p:txBody>
      </p:sp>
      <p:sp>
        <p:nvSpPr>
          <p:cNvPr id="29" name="TextBox 430">
            <a:extLst>
              <a:ext uri="{FF2B5EF4-FFF2-40B4-BE49-F238E27FC236}">
                <a16:creationId xmlns:a16="http://schemas.microsoft.com/office/drawing/2014/main" id="{04650BC8-10A3-4064-AD54-82F02722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200" y="3441701"/>
            <a:ext cx="57339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-3</a:t>
            </a:r>
          </a:p>
        </p:txBody>
      </p:sp>
      <p:sp>
        <p:nvSpPr>
          <p:cNvPr id="30" name="TextBox 431">
            <a:extLst>
              <a:ext uri="{FF2B5EF4-FFF2-40B4-BE49-F238E27FC236}">
                <a16:creationId xmlns:a16="http://schemas.microsoft.com/office/drawing/2014/main" id="{5F2629CD-20FF-408F-9743-C6ED4F5F7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200" y="3668714"/>
            <a:ext cx="57339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-2</a:t>
            </a:r>
          </a:p>
        </p:txBody>
      </p:sp>
      <p:sp>
        <p:nvSpPr>
          <p:cNvPr id="31" name="TextBox 432">
            <a:extLst>
              <a:ext uri="{FF2B5EF4-FFF2-40B4-BE49-F238E27FC236}">
                <a16:creationId xmlns:a16="http://schemas.microsoft.com/office/drawing/2014/main" id="{E24A0FD2-79E2-4DAB-8B63-F903D493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200" y="3895726"/>
            <a:ext cx="57339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-1</a:t>
            </a:r>
          </a:p>
        </p:txBody>
      </p:sp>
      <p:sp>
        <p:nvSpPr>
          <p:cNvPr id="32" name="TextBox 433">
            <a:extLst>
              <a:ext uri="{FF2B5EF4-FFF2-40B4-BE49-F238E27FC236}">
                <a16:creationId xmlns:a16="http://schemas.microsoft.com/office/drawing/2014/main" id="{5E34C5E2-92AF-4F2D-A031-639578CD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493" y="4622800"/>
            <a:ext cx="94366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0x40</a:t>
            </a:r>
          </a:p>
        </p:txBody>
      </p:sp>
      <p:sp>
        <p:nvSpPr>
          <p:cNvPr id="33" name="TextBox 436">
            <a:extLst>
              <a:ext uri="{FF2B5EF4-FFF2-40B4-BE49-F238E27FC236}">
                <a16:creationId xmlns:a16="http://schemas.microsoft.com/office/drawing/2014/main" id="{0595F361-DD51-4F46-9347-FAAB22123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493" y="5030789"/>
            <a:ext cx="9436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0x80</a:t>
            </a:r>
          </a:p>
        </p:txBody>
      </p:sp>
      <p:sp>
        <p:nvSpPr>
          <p:cNvPr id="34" name="TextBox 437">
            <a:extLst>
              <a:ext uri="{FF2B5EF4-FFF2-40B4-BE49-F238E27FC236}">
                <a16:creationId xmlns:a16="http://schemas.microsoft.com/office/drawing/2014/main" id="{AAC5736C-257D-4E00-B1B6-EB82A513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493" y="5453064"/>
            <a:ext cx="9436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0xC0</a:t>
            </a:r>
          </a:p>
        </p:txBody>
      </p:sp>
      <p:sp>
        <p:nvSpPr>
          <p:cNvPr id="35" name="Up Arrow 49">
            <a:extLst>
              <a:ext uri="{FF2B5EF4-FFF2-40B4-BE49-F238E27FC236}">
                <a16:creationId xmlns:a16="http://schemas.microsoft.com/office/drawing/2014/main" id="{B9DFA76A-300A-4149-8DD8-CD055AAA97F5}"/>
              </a:ext>
            </a:extLst>
          </p:cNvPr>
          <p:cNvSpPr/>
          <p:nvPr/>
        </p:nvSpPr>
        <p:spPr bwMode="auto">
          <a:xfrm>
            <a:off x="10227971" y="3508375"/>
            <a:ext cx="260249" cy="2273300"/>
          </a:xfrm>
          <a:prstGeom prst="upArrow">
            <a:avLst>
              <a:gd name="adj1" fmla="val 35365"/>
              <a:gd name="adj2" fmla="val 123170"/>
            </a:avLst>
          </a:prstGeom>
          <a:gradFill>
            <a:gsLst>
              <a:gs pos="0">
                <a:srgbClr val="C00000"/>
              </a:gs>
              <a:gs pos="44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6" name="TextBox 442">
            <a:extLst>
              <a:ext uri="{FF2B5EF4-FFF2-40B4-BE49-F238E27FC236}">
                <a16:creationId xmlns:a16="http://schemas.microsoft.com/office/drawing/2014/main" id="{A63AE450-4308-440D-8551-CFD41D139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219" y="3506788"/>
            <a:ext cx="1106584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Highest priority</a:t>
            </a:r>
          </a:p>
        </p:txBody>
      </p:sp>
      <p:sp>
        <p:nvSpPr>
          <p:cNvPr id="37" name="TextBox 443">
            <a:extLst>
              <a:ext uri="{FF2B5EF4-FFF2-40B4-BE49-F238E27FC236}">
                <a16:creationId xmlns:a16="http://schemas.microsoft.com/office/drawing/2014/main" id="{2BB31265-3B13-4C6A-819E-59352943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219" y="5240339"/>
            <a:ext cx="11065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Lowest priority</a:t>
            </a:r>
          </a:p>
        </p:txBody>
      </p:sp>
      <p:sp>
        <p:nvSpPr>
          <p:cNvPr id="38" name="TextBox 444">
            <a:extLst>
              <a:ext uri="{FF2B5EF4-FFF2-40B4-BE49-F238E27FC236}">
                <a16:creationId xmlns:a16="http://schemas.microsoft.com/office/drawing/2014/main" id="{5D029D19-5A0F-497A-A529-4AA2B32D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493" y="4181476"/>
            <a:ext cx="9436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103808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NVIC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127919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인터럽트 우선순위 레지스터</a:t>
            </a:r>
          </a:p>
          <a:p>
            <a:pPr lvl="1"/>
            <a:r>
              <a:rPr lang="en-US" altLang="ko-KR" dirty="0">
                <a:latin typeface="+mn-ea"/>
              </a:rPr>
              <a:t>32</a:t>
            </a:r>
            <a:r>
              <a:rPr lang="ko-KR" altLang="en-US" dirty="0">
                <a:latin typeface="+mn-ea"/>
              </a:rPr>
              <a:t>개의 인터럽트에 대한 우선순위를 설정하기 위해 </a:t>
            </a:r>
            <a:r>
              <a:rPr lang="en-US" altLang="ko-KR" dirty="0">
                <a:latin typeface="+mn-ea"/>
              </a:rPr>
              <a:t>8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32</a:t>
            </a:r>
            <a:r>
              <a:rPr lang="ko-KR" altLang="en-US" dirty="0">
                <a:latin typeface="+mn-ea"/>
              </a:rPr>
              <a:t>비트 레지스터를 사용합니다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각 레지스터는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개의 인터럽트에 대한 우선순위를 포함하며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 인터럽트 우선순위는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비트를 사용하여 구현됩니다</a:t>
            </a:r>
            <a:r>
              <a:rPr lang="en-US" altLang="ko-KR" dirty="0">
                <a:latin typeface="+mn-ea"/>
              </a:rPr>
              <a:t>.</a:t>
            </a:r>
            <a:endParaRPr lang="en-US" altLang="en-US" dirty="0">
              <a:latin typeface="+mn-ea"/>
            </a:endParaRPr>
          </a:p>
        </p:txBody>
      </p:sp>
      <p:grpSp>
        <p:nvGrpSpPr>
          <p:cNvPr id="5" name="Group 155">
            <a:extLst>
              <a:ext uri="{FF2B5EF4-FFF2-40B4-BE49-F238E27FC236}">
                <a16:creationId xmlns:a16="http://schemas.microsoft.com/office/drawing/2014/main" id="{A5678FAD-85E5-4BDA-9016-EE2CAB5D1B21}"/>
              </a:ext>
            </a:extLst>
          </p:cNvPr>
          <p:cNvGrpSpPr>
            <a:grpSpLocks/>
          </p:cNvGrpSpPr>
          <p:nvPr/>
        </p:nvGrpSpPr>
        <p:grpSpPr bwMode="auto">
          <a:xfrm>
            <a:off x="2376089" y="2611438"/>
            <a:ext cx="8461243" cy="3624262"/>
            <a:chOff x="1975669" y="3282630"/>
            <a:chExt cx="6347853" cy="26955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ACE96CF-BACB-43D7-8D7E-F5849804A3E4}"/>
                </a:ext>
              </a:extLst>
            </p:cNvPr>
            <p:cNvCxnSpPr/>
            <p:nvPr/>
          </p:nvCxnSpPr>
          <p:spPr bwMode="auto">
            <a:xfrm>
              <a:off x="1975669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4FFD6F-C950-4BA9-90A3-B092FD5359CF}"/>
                </a:ext>
              </a:extLst>
            </p:cNvPr>
            <p:cNvCxnSpPr/>
            <p:nvPr/>
          </p:nvCxnSpPr>
          <p:spPr bwMode="auto">
            <a:xfrm>
              <a:off x="8323522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9ECA08-57D7-4540-8AA8-E35F70CCA725}"/>
                </a:ext>
              </a:extLst>
            </p:cNvPr>
            <p:cNvCxnSpPr/>
            <p:nvPr/>
          </p:nvCxnSpPr>
          <p:spPr bwMode="auto">
            <a:xfrm>
              <a:off x="3567791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CD09B4-2452-4DF6-8331-D3BD1DC41093}"/>
                </a:ext>
              </a:extLst>
            </p:cNvPr>
            <p:cNvCxnSpPr/>
            <p:nvPr/>
          </p:nvCxnSpPr>
          <p:spPr bwMode="auto">
            <a:xfrm>
              <a:off x="5161500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8FB4CA-F5EC-4FCA-9571-13A1141A1C64}"/>
                </a:ext>
              </a:extLst>
            </p:cNvPr>
            <p:cNvCxnSpPr/>
            <p:nvPr/>
          </p:nvCxnSpPr>
          <p:spPr bwMode="auto">
            <a:xfrm>
              <a:off x="6739337" y="3282630"/>
              <a:ext cx="0" cy="2695589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15F6E20-E275-46A7-A3C8-13398B96F7FE}"/>
              </a:ext>
            </a:extLst>
          </p:cNvPr>
          <p:cNvSpPr/>
          <p:nvPr/>
        </p:nvSpPr>
        <p:spPr bwMode="auto">
          <a:xfrm>
            <a:off x="3438241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1B171-B205-4F03-B58B-C2A971685E57}"/>
              </a:ext>
            </a:extLst>
          </p:cNvPr>
          <p:cNvSpPr/>
          <p:nvPr/>
        </p:nvSpPr>
        <p:spPr bwMode="auto">
          <a:xfrm>
            <a:off x="3704837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C99FB-400D-40DE-875D-5EDACBE9D018}"/>
              </a:ext>
            </a:extLst>
          </p:cNvPr>
          <p:cNvSpPr/>
          <p:nvPr/>
        </p:nvSpPr>
        <p:spPr bwMode="auto">
          <a:xfrm>
            <a:off x="3965085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4757C-AAA9-4C79-8D72-9944F7762F80}"/>
              </a:ext>
            </a:extLst>
          </p:cNvPr>
          <p:cNvSpPr/>
          <p:nvPr/>
        </p:nvSpPr>
        <p:spPr bwMode="auto">
          <a:xfrm>
            <a:off x="4231680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ADFCB-18FC-4007-A187-BFDCD5EBDA15}"/>
              </a:ext>
            </a:extLst>
          </p:cNvPr>
          <p:cNvSpPr/>
          <p:nvPr/>
        </p:nvSpPr>
        <p:spPr bwMode="auto">
          <a:xfrm>
            <a:off x="2376089" y="27066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E9CCDA-634E-46AD-8B09-E9A2BE118FD3}"/>
              </a:ext>
            </a:extLst>
          </p:cNvPr>
          <p:cNvSpPr/>
          <p:nvPr/>
        </p:nvSpPr>
        <p:spPr bwMode="auto">
          <a:xfrm>
            <a:off x="2642685" y="27066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5D66B3-C4F8-4DB1-A07C-2AA7241C43B0}"/>
              </a:ext>
            </a:extLst>
          </p:cNvPr>
          <p:cNvSpPr/>
          <p:nvPr/>
        </p:nvSpPr>
        <p:spPr bwMode="auto">
          <a:xfrm>
            <a:off x="2902933" y="270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006AF3-8440-4091-990E-8EC2D0AE9BF8}"/>
              </a:ext>
            </a:extLst>
          </p:cNvPr>
          <p:cNvSpPr/>
          <p:nvPr/>
        </p:nvSpPr>
        <p:spPr bwMode="auto">
          <a:xfrm>
            <a:off x="3169529" y="270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A8FA4-3F01-4F27-8597-45F0B1996F92}"/>
              </a:ext>
            </a:extLst>
          </p:cNvPr>
          <p:cNvSpPr/>
          <p:nvPr/>
        </p:nvSpPr>
        <p:spPr bwMode="auto">
          <a:xfrm>
            <a:off x="4491929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FA65EF-69DB-47AE-9D14-C7DFE4891780}"/>
              </a:ext>
            </a:extLst>
          </p:cNvPr>
          <p:cNvSpPr/>
          <p:nvPr/>
        </p:nvSpPr>
        <p:spPr bwMode="auto">
          <a:xfrm>
            <a:off x="4758525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B1DD8-924F-4C59-B09A-22AB2EC72314}"/>
              </a:ext>
            </a:extLst>
          </p:cNvPr>
          <p:cNvSpPr/>
          <p:nvPr/>
        </p:nvSpPr>
        <p:spPr bwMode="auto">
          <a:xfrm>
            <a:off x="5018773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F2528-04F5-48DA-AE5E-A77B83F8570F}"/>
              </a:ext>
            </a:extLst>
          </p:cNvPr>
          <p:cNvSpPr/>
          <p:nvPr/>
        </p:nvSpPr>
        <p:spPr bwMode="auto">
          <a:xfrm>
            <a:off x="5285369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52CE16-FAF0-4CC4-AB0A-453F5326461D}"/>
              </a:ext>
            </a:extLst>
          </p:cNvPr>
          <p:cNvSpPr/>
          <p:nvPr/>
        </p:nvSpPr>
        <p:spPr bwMode="auto">
          <a:xfrm>
            <a:off x="5551965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F74902-E407-4D4F-9048-380A7A7B64DA}"/>
              </a:ext>
            </a:extLst>
          </p:cNvPr>
          <p:cNvSpPr/>
          <p:nvPr/>
        </p:nvSpPr>
        <p:spPr bwMode="auto">
          <a:xfrm>
            <a:off x="5818560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16006-FBD9-458F-8C6C-A1B66392A1FC}"/>
              </a:ext>
            </a:extLst>
          </p:cNvPr>
          <p:cNvSpPr/>
          <p:nvPr/>
        </p:nvSpPr>
        <p:spPr bwMode="auto">
          <a:xfrm>
            <a:off x="6078809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A4B179-7364-4D1A-8E8B-E0A8EF4203CA}"/>
              </a:ext>
            </a:extLst>
          </p:cNvPr>
          <p:cNvSpPr/>
          <p:nvPr/>
        </p:nvSpPr>
        <p:spPr bwMode="auto">
          <a:xfrm>
            <a:off x="6345405" y="2708275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B8AFBD-D238-4E11-9706-0F2FADE49D5F}"/>
              </a:ext>
            </a:extLst>
          </p:cNvPr>
          <p:cNvSpPr/>
          <p:nvPr/>
        </p:nvSpPr>
        <p:spPr bwMode="auto">
          <a:xfrm>
            <a:off x="6603538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3970E-46AA-46AD-82F9-9B403B1EDB3B}"/>
              </a:ext>
            </a:extLst>
          </p:cNvPr>
          <p:cNvSpPr/>
          <p:nvPr/>
        </p:nvSpPr>
        <p:spPr bwMode="auto">
          <a:xfrm>
            <a:off x="6870134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71D572-2EFE-4BD2-9DBD-343E34216B93}"/>
              </a:ext>
            </a:extLst>
          </p:cNvPr>
          <p:cNvSpPr/>
          <p:nvPr/>
        </p:nvSpPr>
        <p:spPr bwMode="auto">
          <a:xfrm>
            <a:off x="7130381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19FECF-8C2E-4F48-B33C-9E501C11CEBD}"/>
              </a:ext>
            </a:extLst>
          </p:cNvPr>
          <p:cNvSpPr/>
          <p:nvPr/>
        </p:nvSpPr>
        <p:spPr bwMode="auto">
          <a:xfrm>
            <a:off x="7396977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BABCD8-C783-4FAF-A6B6-D9EFB6BD1CD6}"/>
              </a:ext>
            </a:extLst>
          </p:cNvPr>
          <p:cNvSpPr/>
          <p:nvPr/>
        </p:nvSpPr>
        <p:spPr bwMode="auto">
          <a:xfrm>
            <a:off x="7663573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B9F0F3-9FA8-4E61-A170-66E362764C84}"/>
              </a:ext>
            </a:extLst>
          </p:cNvPr>
          <p:cNvSpPr/>
          <p:nvPr/>
        </p:nvSpPr>
        <p:spPr bwMode="auto">
          <a:xfrm>
            <a:off x="7930169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7FE50-4587-4A7E-AEB1-2A2361A39218}"/>
              </a:ext>
            </a:extLst>
          </p:cNvPr>
          <p:cNvSpPr/>
          <p:nvPr/>
        </p:nvSpPr>
        <p:spPr bwMode="auto">
          <a:xfrm>
            <a:off x="8190418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CF7D2-E958-4F7D-813A-B5D67B70908E}"/>
              </a:ext>
            </a:extLst>
          </p:cNvPr>
          <p:cNvSpPr/>
          <p:nvPr/>
        </p:nvSpPr>
        <p:spPr bwMode="auto">
          <a:xfrm>
            <a:off x="8457013" y="27082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47E4E-636E-4C9B-8C74-93401CF359E3}"/>
              </a:ext>
            </a:extLst>
          </p:cNvPr>
          <p:cNvSpPr/>
          <p:nvPr/>
        </p:nvSpPr>
        <p:spPr bwMode="auto">
          <a:xfrm>
            <a:off x="8717261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4E3E84-A557-473E-814B-C81B1964726A}"/>
              </a:ext>
            </a:extLst>
          </p:cNvPr>
          <p:cNvSpPr/>
          <p:nvPr/>
        </p:nvSpPr>
        <p:spPr bwMode="auto">
          <a:xfrm>
            <a:off x="8983857" y="27082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6C715A-5AE1-4CBF-A98A-466D5A820CCA}"/>
              </a:ext>
            </a:extLst>
          </p:cNvPr>
          <p:cNvSpPr/>
          <p:nvPr/>
        </p:nvSpPr>
        <p:spPr bwMode="auto">
          <a:xfrm>
            <a:off x="9244106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580CA2-5F9C-49C5-A9CD-66890C46DC16}"/>
              </a:ext>
            </a:extLst>
          </p:cNvPr>
          <p:cNvSpPr/>
          <p:nvPr/>
        </p:nvSpPr>
        <p:spPr bwMode="auto">
          <a:xfrm>
            <a:off x="9510702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F1EC64-7195-4E18-9CE0-F983E001A321}"/>
              </a:ext>
            </a:extLst>
          </p:cNvPr>
          <p:cNvSpPr/>
          <p:nvPr/>
        </p:nvSpPr>
        <p:spPr bwMode="auto">
          <a:xfrm>
            <a:off x="9777298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4AD9FC-D0A5-446E-9515-D5533AD9038D}"/>
              </a:ext>
            </a:extLst>
          </p:cNvPr>
          <p:cNvSpPr/>
          <p:nvPr/>
        </p:nvSpPr>
        <p:spPr bwMode="auto">
          <a:xfrm>
            <a:off x="10043893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314C6C-21F4-4BA5-9DDC-EC506713C5F1}"/>
              </a:ext>
            </a:extLst>
          </p:cNvPr>
          <p:cNvSpPr/>
          <p:nvPr/>
        </p:nvSpPr>
        <p:spPr bwMode="auto">
          <a:xfrm>
            <a:off x="10304141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C2AC41-9AC7-40E8-B4A8-19E040893AA6}"/>
              </a:ext>
            </a:extLst>
          </p:cNvPr>
          <p:cNvSpPr/>
          <p:nvPr/>
        </p:nvSpPr>
        <p:spPr bwMode="auto">
          <a:xfrm>
            <a:off x="10570737" y="27098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00C835-A8F4-45EA-8C32-187779914081}"/>
              </a:ext>
            </a:extLst>
          </p:cNvPr>
          <p:cNvSpPr/>
          <p:nvPr/>
        </p:nvSpPr>
        <p:spPr bwMode="auto">
          <a:xfrm>
            <a:off x="2376089" y="2708275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44" name="TextBox 149">
            <a:extLst>
              <a:ext uri="{FF2B5EF4-FFF2-40B4-BE49-F238E27FC236}">
                <a16:creationId xmlns:a16="http://schemas.microsoft.com/office/drawing/2014/main" id="{5861C51C-838F-4451-BD03-EC1394FFF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2689225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0xE000E41C</a:t>
            </a:r>
          </a:p>
        </p:txBody>
      </p:sp>
      <p:sp>
        <p:nvSpPr>
          <p:cNvPr id="45" name="TextBox 151">
            <a:extLst>
              <a:ext uri="{FF2B5EF4-FFF2-40B4-BE49-F238E27FC236}">
                <a16:creationId xmlns:a16="http://schemas.microsoft.com/office/drawing/2014/main" id="{8156F6BF-5203-4C97-B0D6-8F277BAE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313" y="5959476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bit8</a:t>
            </a:r>
          </a:p>
        </p:txBody>
      </p:sp>
      <p:sp>
        <p:nvSpPr>
          <p:cNvPr id="46" name="TextBox 152">
            <a:extLst>
              <a:ext uri="{FF2B5EF4-FFF2-40B4-BE49-F238E27FC236}">
                <a16:creationId xmlns:a16="http://schemas.microsoft.com/office/drawing/2014/main" id="{C4897DE8-2412-484A-BDC8-1D6468C7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839" y="5959476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bit16</a:t>
            </a:r>
          </a:p>
        </p:txBody>
      </p:sp>
      <p:sp>
        <p:nvSpPr>
          <p:cNvPr id="47" name="TextBox 153">
            <a:extLst>
              <a:ext uri="{FF2B5EF4-FFF2-40B4-BE49-F238E27FC236}">
                <a16:creationId xmlns:a16="http://schemas.microsoft.com/office/drawing/2014/main" id="{3DA55D76-A579-4E53-9F00-945D994B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366" y="5959476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bit24</a:t>
            </a:r>
          </a:p>
        </p:txBody>
      </p:sp>
      <p:sp>
        <p:nvSpPr>
          <p:cNvPr id="48" name="TextBox 154">
            <a:extLst>
              <a:ext uri="{FF2B5EF4-FFF2-40B4-BE49-F238E27FC236}">
                <a16:creationId xmlns:a16="http://schemas.microsoft.com/office/drawing/2014/main" id="{05ACC8A3-71AE-47B3-87B2-DFAE9398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874" y="5959476"/>
            <a:ext cx="6961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bit32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4B985F-8512-4A50-AF62-4B0D6F0F8766}"/>
              </a:ext>
            </a:extLst>
          </p:cNvPr>
          <p:cNvSpPr/>
          <p:nvPr/>
        </p:nvSpPr>
        <p:spPr bwMode="auto">
          <a:xfrm>
            <a:off x="3438241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7E905-AB7B-4D5F-BED6-B9F7346D5DAF}"/>
              </a:ext>
            </a:extLst>
          </p:cNvPr>
          <p:cNvSpPr/>
          <p:nvPr/>
        </p:nvSpPr>
        <p:spPr bwMode="auto">
          <a:xfrm>
            <a:off x="3704837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033692-DAAD-463A-AF87-6F253DEA5A72}"/>
              </a:ext>
            </a:extLst>
          </p:cNvPr>
          <p:cNvSpPr/>
          <p:nvPr/>
        </p:nvSpPr>
        <p:spPr bwMode="auto">
          <a:xfrm>
            <a:off x="3965085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F7DEC6-4163-4CE7-A2AB-31CC2279EE9B}"/>
              </a:ext>
            </a:extLst>
          </p:cNvPr>
          <p:cNvSpPr/>
          <p:nvPr/>
        </p:nvSpPr>
        <p:spPr bwMode="auto">
          <a:xfrm>
            <a:off x="4231680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1CC206-BF6B-44CF-A7FF-A5901426A3E3}"/>
              </a:ext>
            </a:extLst>
          </p:cNvPr>
          <p:cNvSpPr/>
          <p:nvPr/>
        </p:nvSpPr>
        <p:spPr bwMode="auto">
          <a:xfrm>
            <a:off x="2376089" y="31369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7F6B52-DDF9-4B24-8960-A28E937A3315}"/>
              </a:ext>
            </a:extLst>
          </p:cNvPr>
          <p:cNvSpPr/>
          <p:nvPr/>
        </p:nvSpPr>
        <p:spPr bwMode="auto">
          <a:xfrm>
            <a:off x="2642685" y="31369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5A98D1-2153-49C2-B5F3-18397A3DE72A}"/>
              </a:ext>
            </a:extLst>
          </p:cNvPr>
          <p:cNvSpPr/>
          <p:nvPr/>
        </p:nvSpPr>
        <p:spPr bwMode="auto">
          <a:xfrm>
            <a:off x="2902933" y="313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D623DD9-8E83-4966-A5C6-606E47440889}"/>
              </a:ext>
            </a:extLst>
          </p:cNvPr>
          <p:cNvSpPr/>
          <p:nvPr/>
        </p:nvSpPr>
        <p:spPr bwMode="auto">
          <a:xfrm>
            <a:off x="3169529" y="313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4E51C8-5A38-49B4-824D-3C0C47CDD618}"/>
              </a:ext>
            </a:extLst>
          </p:cNvPr>
          <p:cNvSpPr/>
          <p:nvPr/>
        </p:nvSpPr>
        <p:spPr bwMode="auto">
          <a:xfrm>
            <a:off x="4491929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81AC23-0551-4CF8-92F8-899969F36AC0}"/>
              </a:ext>
            </a:extLst>
          </p:cNvPr>
          <p:cNvSpPr/>
          <p:nvPr/>
        </p:nvSpPr>
        <p:spPr bwMode="auto">
          <a:xfrm>
            <a:off x="4758525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4CE7E0-6028-46EE-8ED8-94EEC1861CBD}"/>
              </a:ext>
            </a:extLst>
          </p:cNvPr>
          <p:cNvSpPr/>
          <p:nvPr/>
        </p:nvSpPr>
        <p:spPr bwMode="auto">
          <a:xfrm>
            <a:off x="5018773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BF043A-1793-4C49-90F8-AB13249EBE64}"/>
              </a:ext>
            </a:extLst>
          </p:cNvPr>
          <p:cNvSpPr/>
          <p:nvPr/>
        </p:nvSpPr>
        <p:spPr bwMode="auto">
          <a:xfrm>
            <a:off x="5285369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9F7B4B-BDE4-4F8F-9ECC-28FDBFA03CDA}"/>
              </a:ext>
            </a:extLst>
          </p:cNvPr>
          <p:cNvSpPr/>
          <p:nvPr/>
        </p:nvSpPr>
        <p:spPr bwMode="auto">
          <a:xfrm>
            <a:off x="5551965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2E9405-2E91-4F2F-8A87-A4FAEB2099DC}"/>
              </a:ext>
            </a:extLst>
          </p:cNvPr>
          <p:cNvSpPr/>
          <p:nvPr/>
        </p:nvSpPr>
        <p:spPr bwMode="auto">
          <a:xfrm>
            <a:off x="5818560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D2238B-C0E6-48D9-8C45-10A73974B17E}"/>
              </a:ext>
            </a:extLst>
          </p:cNvPr>
          <p:cNvSpPr/>
          <p:nvPr/>
        </p:nvSpPr>
        <p:spPr bwMode="auto">
          <a:xfrm>
            <a:off x="6078809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F37634-1D7B-49FB-9A1A-42F820113EA8}"/>
              </a:ext>
            </a:extLst>
          </p:cNvPr>
          <p:cNvSpPr/>
          <p:nvPr/>
        </p:nvSpPr>
        <p:spPr bwMode="auto">
          <a:xfrm>
            <a:off x="6345405" y="3138489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D3E582-ACC8-4C64-A241-58F0813CBC5F}"/>
              </a:ext>
            </a:extLst>
          </p:cNvPr>
          <p:cNvSpPr/>
          <p:nvPr/>
        </p:nvSpPr>
        <p:spPr bwMode="auto">
          <a:xfrm>
            <a:off x="6603538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16E7F7-EB85-4E0D-ACC0-CA9919A68754}"/>
              </a:ext>
            </a:extLst>
          </p:cNvPr>
          <p:cNvSpPr/>
          <p:nvPr/>
        </p:nvSpPr>
        <p:spPr bwMode="auto">
          <a:xfrm>
            <a:off x="6870134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AE78DF-12AE-4304-A5A3-783250ED4A03}"/>
              </a:ext>
            </a:extLst>
          </p:cNvPr>
          <p:cNvSpPr/>
          <p:nvPr/>
        </p:nvSpPr>
        <p:spPr bwMode="auto">
          <a:xfrm>
            <a:off x="7130381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D68536-897D-415E-98B5-9643DFAA5A6F}"/>
              </a:ext>
            </a:extLst>
          </p:cNvPr>
          <p:cNvSpPr/>
          <p:nvPr/>
        </p:nvSpPr>
        <p:spPr bwMode="auto">
          <a:xfrm>
            <a:off x="7396977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8231F2-06E7-40B5-9153-0193CB7B856F}"/>
              </a:ext>
            </a:extLst>
          </p:cNvPr>
          <p:cNvSpPr/>
          <p:nvPr/>
        </p:nvSpPr>
        <p:spPr bwMode="auto">
          <a:xfrm>
            <a:off x="7663573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2E8D3-F26F-4056-ADF6-8297C21B4EB2}"/>
              </a:ext>
            </a:extLst>
          </p:cNvPr>
          <p:cNvSpPr/>
          <p:nvPr/>
        </p:nvSpPr>
        <p:spPr bwMode="auto">
          <a:xfrm>
            <a:off x="7930169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81092-C5CD-4CE7-A756-3617472820FF}"/>
              </a:ext>
            </a:extLst>
          </p:cNvPr>
          <p:cNvSpPr/>
          <p:nvPr/>
        </p:nvSpPr>
        <p:spPr bwMode="auto">
          <a:xfrm>
            <a:off x="8190418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F3C235-F075-4979-AD00-38FC573E2E22}"/>
              </a:ext>
            </a:extLst>
          </p:cNvPr>
          <p:cNvSpPr/>
          <p:nvPr/>
        </p:nvSpPr>
        <p:spPr bwMode="auto">
          <a:xfrm>
            <a:off x="8457013" y="31384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C89201-1234-4C6E-AA96-7A4E9ECD8943}"/>
              </a:ext>
            </a:extLst>
          </p:cNvPr>
          <p:cNvSpPr/>
          <p:nvPr/>
        </p:nvSpPr>
        <p:spPr bwMode="auto">
          <a:xfrm>
            <a:off x="8717261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3C899-689E-4C62-BE14-693D2DB33B59}"/>
              </a:ext>
            </a:extLst>
          </p:cNvPr>
          <p:cNvSpPr/>
          <p:nvPr/>
        </p:nvSpPr>
        <p:spPr bwMode="auto">
          <a:xfrm>
            <a:off x="8983857" y="31384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2A035B-ACD1-4D26-B68D-2A15EC3E1ED1}"/>
              </a:ext>
            </a:extLst>
          </p:cNvPr>
          <p:cNvSpPr/>
          <p:nvPr/>
        </p:nvSpPr>
        <p:spPr bwMode="auto">
          <a:xfrm>
            <a:off x="9244106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7AF822-44D6-4F8F-AE65-036A9265F42C}"/>
              </a:ext>
            </a:extLst>
          </p:cNvPr>
          <p:cNvSpPr/>
          <p:nvPr/>
        </p:nvSpPr>
        <p:spPr bwMode="auto">
          <a:xfrm>
            <a:off x="9510702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8E415D-BD8C-4CDA-9284-2AEC3EAAEC85}"/>
              </a:ext>
            </a:extLst>
          </p:cNvPr>
          <p:cNvSpPr/>
          <p:nvPr/>
        </p:nvSpPr>
        <p:spPr bwMode="auto">
          <a:xfrm>
            <a:off x="9777298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7D4F13-D09A-44B6-8AFC-EFC3263F8B57}"/>
              </a:ext>
            </a:extLst>
          </p:cNvPr>
          <p:cNvSpPr/>
          <p:nvPr/>
        </p:nvSpPr>
        <p:spPr bwMode="auto">
          <a:xfrm>
            <a:off x="10043893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D645F55-4E6B-4428-956D-264AEB39114A}"/>
              </a:ext>
            </a:extLst>
          </p:cNvPr>
          <p:cNvSpPr/>
          <p:nvPr/>
        </p:nvSpPr>
        <p:spPr bwMode="auto">
          <a:xfrm>
            <a:off x="10304141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077A7E-7B5F-4D08-8113-C939E16C9045}"/>
              </a:ext>
            </a:extLst>
          </p:cNvPr>
          <p:cNvSpPr/>
          <p:nvPr/>
        </p:nvSpPr>
        <p:spPr bwMode="auto">
          <a:xfrm>
            <a:off x="10570737" y="31400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70E829-0033-45B6-B78F-AC453FEAE12C}"/>
              </a:ext>
            </a:extLst>
          </p:cNvPr>
          <p:cNvSpPr/>
          <p:nvPr/>
        </p:nvSpPr>
        <p:spPr bwMode="auto">
          <a:xfrm>
            <a:off x="2376089" y="3138489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1D70B-1FE9-4F99-ABB6-F6AEDEE9897E}"/>
              </a:ext>
            </a:extLst>
          </p:cNvPr>
          <p:cNvSpPr/>
          <p:nvPr/>
        </p:nvSpPr>
        <p:spPr bwMode="auto">
          <a:xfrm>
            <a:off x="3438241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2D309F-5360-494F-A044-9B0E3A15727B}"/>
              </a:ext>
            </a:extLst>
          </p:cNvPr>
          <p:cNvSpPr/>
          <p:nvPr/>
        </p:nvSpPr>
        <p:spPr bwMode="auto">
          <a:xfrm>
            <a:off x="3704837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EC05C7F-6FAA-4665-998A-476740EA3F22}"/>
              </a:ext>
            </a:extLst>
          </p:cNvPr>
          <p:cNvSpPr/>
          <p:nvPr/>
        </p:nvSpPr>
        <p:spPr bwMode="auto">
          <a:xfrm>
            <a:off x="3965085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0AA960-4DE6-46D3-AF11-FC470EFE996D}"/>
              </a:ext>
            </a:extLst>
          </p:cNvPr>
          <p:cNvSpPr/>
          <p:nvPr/>
        </p:nvSpPr>
        <p:spPr bwMode="auto">
          <a:xfrm>
            <a:off x="4231680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13ADD6-EACA-4574-B37B-0DE03FEA3F5C}"/>
              </a:ext>
            </a:extLst>
          </p:cNvPr>
          <p:cNvSpPr/>
          <p:nvPr/>
        </p:nvSpPr>
        <p:spPr bwMode="auto">
          <a:xfrm>
            <a:off x="2376089" y="353536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BD1FD0-4363-4A35-ACEA-FF461ED96745}"/>
              </a:ext>
            </a:extLst>
          </p:cNvPr>
          <p:cNvSpPr/>
          <p:nvPr/>
        </p:nvSpPr>
        <p:spPr bwMode="auto">
          <a:xfrm>
            <a:off x="2642685" y="353536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EE85863-206E-4E90-BE47-873D8EC1D79B}"/>
              </a:ext>
            </a:extLst>
          </p:cNvPr>
          <p:cNvSpPr/>
          <p:nvPr/>
        </p:nvSpPr>
        <p:spPr bwMode="auto">
          <a:xfrm>
            <a:off x="2902933" y="353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B74E44-97D7-4653-8454-B13F9A7DEF17}"/>
              </a:ext>
            </a:extLst>
          </p:cNvPr>
          <p:cNvSpPr/>
          <p:nvPr/>
        </p:nvSpPr>
        <p:spPr bwMode="auto">
          <a:xfrm>
            <a:off x="3169529" y="353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D3F679-0F99-4F68-BF34-A3D8E158FF70}"/>
              </a:ext>
            </a:extLst>
          </p:cNvPr>
          <p:cNvSpPr/>
          <p:nvPr/>
        </p:nvSpPr>
        <p:spPr bwMode="auto">
          <a:xfrm>
            <a:off x="4491929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09D24EE-B452-4A49-9053-7F77056A9600}"/>
              </a:ext>
            </a:extLst>
          </p:cNvPr>
          <p:cNvSpPr/>
          <p:nvPr/>
        </p:nvSpPr>
        <p:spPr bwMode="auto">
          <a:xfrm>
            <a:off x="4758525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C4A36F-2129-4663-A47C-AB1E048D9511}"/>
              </a:ext>
            </a:extLst>
          </p:cNvPr>
          <p:cNvSpPr/>
          <p:nvPr/>
        </p:nvSpPr>
        <p:spPr bwMode="auto">
          <a:xfrm>
            <a:off x="5018773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9125B-5F7A-468C-A33D-542CB2EC973D}"/>
              </a:ext>
            </a:extLst>
          </p:cNvPr>
          <p:cNvSpPr/>
          <p:nvPr/>
        </p:nvSpPr>
        <p:spPr bwMode="auto">
          <a:xfrm>
            <a:off x="5285369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866D7A-69BC-4ECD-9456-378CF2384A8C}"/>
              </a:ext>
            </a:extLst>
          </p:cNvPr>
          <p:cNvSpPr/>
          <p:nvPr/>
        </p:nvSpPr>
        <p:spPr bwMode="auto">
          <a:xfrm>
            <a:off x="5551965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86E9C13-41F4-4031-8E3C-964E3E7295E2}"/>
              </a:ext>
            </a:extLst>
          </p:cNvPr>
          <p:cNvSpPr/>
          <p:nvPr/>
        </p:nvSpPr>
        <p:spPr bwMode="auto">
          <a:xfrm>
            <a:off x="5818560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B915B2-6F3E-40A5-9547-27BCB76B2421}"/>
              </a:ext>
            </a:extLst>
          </p:cNvPr>
          <p:cNvSpPr/>
          <p:nvPr/>
        </p:nvSpPr>
        <p:spPr bwMode="auto">
          <a:xfrm>
            <a:off x="6078809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D6DC03-3157-4361-B81B-2A8AB16E1129}"/>
              </a:ext>
            </a:extLst>
          </p:cNvPr>
          <p:cNvSpPr/>
          <p:nvPr/>
        </p:nvSpPr>
        <p:spPr bwMode="auto">
          <a:xfrm>
            <a:off x="6345405" y="3536950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9BA2921-23BD-4F68-A5BE-70134D29C70E}"/>
              </a:ext>
            </a:extLst>
          </p:cNvPr>
          <p:cNvSpPr/>
          <p:nvPr/>
        </p:nvSpPr>
        <p:spPr bwMode="auto">
          <a:xfrm>
            <a:off x="6603538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F358CA-8A31-499A-8109-E0303F2926BD}"/>
              </a:ext>
            </a:extLst>
          </p:cNvPr>
          <p:cNvSpPr/>
          <p:nvPr/>
        </p:nvSpPr>
        <p:spPr bwMode="auto">
          <a:xfrm>
            <a:off x="6870134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E334CB5-6597-4A3F-AD20-E03EA8537459}"/>
              </a:ext>
            </a:extLst>
          </p:cNvPr>
          <p:cNvSpPr/>
          <p:nvPr/>
        </p:nvSpPr>
        <p:spPr bwMode="auto">
          <a:xfrm>
            <a:off x="7130381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1B60AF-9E61-4BEA-BAFB-154D1F959594}"/>
              </a:ext>
            </a:extLst>
          </p:cNvPr>
          <p:cNvSpPr/>
          <p:nvPr/>
        </p:nvSpPr>
        <p:spPr bwMode="auto">
          <a:xfrm>
            <a:off x="7396977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9E5EFD-58A1-4150-8B5C-C3E918B53B3B}"/>
              </a:ext>
            </a:extLst>
          </p:cNvPr>
          <p:cNvSpPr/>
          <p:nvPr/>
        </p:nvSpPr>
        <p:spPr bwMode="auto">
          <a:xfrm>
            <a:off x="7663573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36AC2D-EF66-4449-AA3D-FF816E3C6185}"/>
              </a:ext>
            </a:extLst>
          </p:cNvPr>
          <p:cNvSpPr/>
          <p:nvPr/>
        </p:nvSpPr>
        <p:spPr bwMode="auto">
          <a:xfrm>
            <a:off x="7930169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092CCCD-4A09-4ED9-8253-0A177BC4BD10}"/>
              </a:ext>
            </a:extLst>
          </p:cNvPr>
          <p:cNvSpPr/>
          <p:nvPr/>
        </p:nvSpPr>
        <p:spPr bwMode="auto">
          <a:xfrm>
            <a:off x="8190418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A6899-C68A-464E-8FE1-135FC0151AD1}"/>
              </a:ext>
            </a:extLst>
          </p:cNvPr>
          <p:cNvSpPr/>
          <p:nvPr/>
        </p:nvSpPr>
        <p:spPr bwMode="auto">
          <a:xfrm>
            <a:off x="8457013" y="35369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A0837F-272F-472F-840B-261B4F9E4326}"/>
              </a:ext>
            </a:extLst>
          </p:cNvPr>
          <p:cNvSpPr/>
          <p:nvPr/>
        </p:nvSpPr>
        <p:spPr bwMode="auto">
          <a:xfrm>
            <a:off x="8717261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7EAF23-4FE2-41BA-A643-9C26F98E38C2}"/>
              </a:ext>
            </a:extLst>
          </p:cNvPr>
          <p:cNvSpPr/>
          <p:nvPr/>
        </p:nvSpPr>
        <p:spPr bwMode="auto">
          <a:xfrm>
            <a:off x="8983857" y="35369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945418-49A5-4053-B1C8-5F0B4FB7285E}"/>
              </a:ext>
            </a:extLst>
          </p:cNvPr>
          <p:cNvSpPr/>
          <p:nvPr/>
        </p:nvSpPr>
        <p:spPr bwMode="auto">
          <a:xfrm>
            <a:off x="9244106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F019D4-8A19-491C-BFF9-7099B9461185}"/>
              </a:ext>
            </a:extLst>
          </p:cNvPr>
          <p:cNvSpPr/>
          <p:nvPr/>
        </p:nvSpPr>
        <p:spPr bwMode="auto">
          <a:xfrm>
            <a:off x="9510702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44CED7-486E-43AF-A5F6-73FC6FE39F57}"/>
              </a:ext>
            </a:extLst>
          </p:cNvPr>
          <p:cNvSpPr/>
          <p:nvPr/>
        </p:nvSpPr>
        <p:spPr bwMode="auto">
          <a:xfrm>
            <a:off x="9777298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1B6C48-7F54-4DA3-B072-9DFEF42286AF}"/>
              </a:ext>
            </a:extLst>
          </p:cNvPr>
          <p:cNvSpPr/>
          <p:nvPr/>
        </p:nvSpPr>
        <p:spPr bwMode="auto">
          <a:xfrm>
            <a:off x="10043893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C68D1A-9238-415C-880B-60EEC04933B4}"/>
              </a:ext>
            </a:extLst>
          </p:cNvPr>
          <p:cNvSpPr/>
          <p:nvPr/>
        </p:nvSpPr>
        <p:spPr bwMode="auto">
          <a:xfrm>
            <a:off x="10304141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609879F-7D6E-439C-938F-B1108F3B0000}"/>
              </a:ext>
            </a:extLst>
          </p:cNvPr>
          <p:cNvSpPr/>
          <p:nvPr/>
        </p:nvSpPr>
        <p:spPr bwMode="auto">
          <a:xfrm>
            <a:off x="10570737" y="35385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4C3793-6805-4C76-833C-B29BD6AEDA8F}"/>
              </a:ext>
            </a:extLst>
          </p:cNvPr>
          <p:cNvSpPr/>
          <p:nvPr/>
        </p:nvSpPr>
        <p:spPr bwMode="auto">
          <a:xfrm>
            <a:off x="2376089" y="3536950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43AAFA-8D29-43F4-A6CF-2AFD66454F19}"/>
              </a:ext>
            </a:extLst>
          </p:cNvPr>
          <p:cNvSpPr/>
          <p:nvPr/>
        </p:nvSpPr>
        <p:spPr bwMode="auto">
          <a:xfrm>
            <a:off x="3438241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35F183-0939-4383-B775-77CFA71E87DC}"/>
              </a:ext>
            </a:extLst>
          </p:cNvPr>
          <p:cNvSpPr/>
          <p:nvPr/>
        </p:nvSpPr>
        <p:spPr bwMode="auto">
          <a:xfrm>
            <a:off x="3704837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623ECBB-A9B7-4D13-B412-D54D040C1CD0}"/>
              </a:ext>
            </a:extLst>
          </p:cNvPr>
          <p:cNvSpPr/>
          <p:nvPr/>
        </p:nvSpPr>
        <p:spPr bwMode="auto">
          <a:xfrm>
            <a:off x="3965085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DBDBA48-E203-4080-B4A3-2EB0BDFA4383}"/>
              </a:ext>
            </a:extLst>
          </p:cNvPr>
          <p:cNvSpPr/>
          <p:nvPr/>
        </p:nvSpPr>
        <p:spPr bwMode="auto">
          <a:xfrm>
            <a:off x="4231680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E350CC8-0368-4568-8C51-C46A0E4E8EA6}"/>
              </a:ext>
            </a:extLst>
          </p:cNvPr>
          <p:cNvSpPr/>
          <p:nvPr/>
        </p:nvSpPr>
        <p:spPr bwMode="auto">
          <a:xfrm>
            <a:off x="2376089" y="39735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C981C9D-0A8C-4392-BC0D-5BEA64B88308}"/>
              </a:ext>
            </a:extLst>
          </p:cNvPr>
          <p:cNvSpPr/>
          <p:nvPr/>
        </p:nvSpPr>
        <p:spPr bwMode="auto">
          <a:xfrm>
            <a:off x="2642685" y="39735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07C589-3F60-4475-AF72-76E637078B30}"/>
              </a:ext>
            </a:extLst>
          </p:cNvPr>
          <p:cNvSpPr/>
          <p:nvPr/>
        </p:nvSpPr>
        <p:spPr bwMode="auto">
          <a:xfrm>
            <a:off x="2902933" y="39735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AEF7071-FD7D-4BAD-82D3-41F36B73CD8F}"/>
              </a:ext>
            </a:extLst>
          </p:cNvPr>
          <p:cNvSpPr/>
          <p:nvPr/>
        </p:nvSpPr>
        <p:spPr bwMode="auto">
          <a:xfrm>
            <a:off x="3169529" y="39735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04C1FCD-F7BB-4702-B30B-A07E9645FBB0}"/>
              </a:ext>
            </a:extLst>
          </p:cNvPr>
          <p:cNvSpPr/>
          <p:nvPr/>
        </p:nvSpPr>
        <p:spPr bwMode="auto">
          <a:xfrm>
            <a:off x="4491929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4FF2C7C-5E10-4360-9C46-6B2A4B6756B0}"/>
              </a:ext>
            </a:extLst>
          </p:cNvPr>
          <p:cNvSpPr/>
          <p:nvPr/>
        </p:nvSpPr>
        <p:spPr bwMode="auto">
          <a:xfrm>
            <a:off x="4758525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3F625D1-3E08-461F-8236-7B742187BA78}"/>
              </a:ext>
            </a:extLst>
          </p:cNvPr>
          <p:cNvSpPr/>
          <p:nvPr/>
        </p:nvSpPr>
        <p:spPr bwMode="auto">
          <a:xfrm>
            <a:off x="5018773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BD42F54-70FC-4A74-A306-63E02FECDFD1}"/>
              </a:ext>
            </a:extLst>
          </p:cNvPr>
          <p:cNvSpPr/>
          <p:nvPr/>
        </p:nvSpPr>
        <p:spPr bwMode="auto">
          <a:xfrm>
            <a:off x="5285369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086407-F263-4F27-BBA0-29988113ACD1}"/>
              </a:ext>
            </a:extLst>
          </p:cNvPr>
          <p:cNvSpPr/>
          <p:nvPr/>
        </p:nvSpPr>
        <p:spPr bwMode="auto">
          <a:xfrm>
            <a:off x="5551965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E5C4DA-C1D7-436C-AC02-267572FD6429}"/>
              </a:ext>
            </a:extLst>
          </p:cNvPr>
          <p:cNvSpPr/>
          <p:nvPr/>
        </p:nvSpPr>
        <p:spPr bwMode="auto">
          <a:xfrm>
            <a:off x="5818560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7070667-B7BD-4276-9629-FE0833C1B8A5}"/>
              </a:ext>
            </a:extLst>
          </p:cNvPr>
          <p:cNvSpPr/>
          <p:nvPr/>
        </p:nvSpPr>
        <p:spPr bwMode="auto">
          <a:xfrm>
            <a:off x="6078809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BD75BA-730F-4C5D-AAE1-EFE532B866E0}"/>
              </a:ext>
            </a:extLst>
          </p:cNvPr>
          <p:cNvSpPr/>
          <p:nvPr/>
        </p:nvSpPr>
        <p:spPr bwMode="auto">
          <a:xfrm>
            <a:off x="6345405" y="3975100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052F645-184B-4E4D-BCDA-30A99454EF99}"/>
              </a:ext>
            </a:extLst>
          </p:cNvPr>
          <p:cNvSpPr/>
          <p:nvPr/>
        </p:nvSpPr>
        <p:spPr bwMode="auto">
          <a:xfrm>
            <a:off x="6603538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9AFE13-E238-4EB0-9989-E8346821F48C}"/>
              </a:ext>
            </a:extLst>
          </p:cNvPr>
          <p:cNvSpPr/>
          <p:nvPr/>
        </p:nvSpPr>
        <p:spPr bwMode="auto">
          <a:xfrm>
            <a:off x="6870134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D4E3DC-FFF7-4B04-A4BC-42240DC4A0BD}"/>
              </a:ext>
            </a:extLst>
          </p:cNvPr>
          <p:cNvSpPr/>
          <p:nvPr/>
        </p:nvSpPr>
        <p:spPr bwMode="auto">
          <a:xfrm>
            <a:off x="7130381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E0103BA-5405-4451-8F8D-B1625C133A41}"/>
              </a:ext>
            </a:extLst>
          </p:cNvPr>
          <p:cNvSpPr/>
          <p:nvPr/>
        </p:nvSpPr>
        <p:spPr bwMode="auto">
          <a:xfrm>
            <a:off x="7396977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CDBC85B-B65F-42CD-A61E-0F4A2FAFC8C1}"/>
              </a:ext>
            </a:extLst>
          </p:cNvPr>
          <p:cNvSpPr/>
          <p:nvPr/>
        </p:nvSpPr>
        <p:spPr bwMode="auto">
          <a:xfrm>
            <a:off x="7663573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EBB2D3C-F5C0-4E45-9B57-F04646D2845D}"/>
              </a:ext>
            </a:extLst>
          </p:cNvPr>
          <p:cNvSpPr/>
          <p:nvPr/>
        </p:nvSpPr>
        <p:spPr bwMode="auto">
          <a:xfrm>
            <a:off x="7930169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D1D1D32-621F-4873-B9DE-BED34A93DE0C}"/>
              </a:ext>
            </a:extLst>
          </p:cNvPr>
          <p:cNvSpPr/>
          <p:nvPr/>
        </p:nvSpPr>
        <p:spPr bwMode="auto">
          <a:xfrm>
            <a:off x="8190418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C74E2E-B21B-4BE9-8857-C1BC3D825C20}"/>
              </a:ext>
            </a:extLst>
          </p:cNvPr>
          <p:cNvSpPr/>
          <p:nvPr/>
        </p:nvSpPr>
        <p:spPr bwMode="auto">
          <a:xfrm>
            <a:off x="8457013" y="39751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D6A395-DC2E-440D-B41F-0B871C43F00F}"/>
              </a:ext>
            </a:extLst>
          </p:cNvPr>
          <p:cNvSpPr/>
          <p:nvPr/>
        </p:nvSpPr>
        <p:spPr bwMode="auto">
          <a:xfrm>
            <a:off x="8717261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4DAB9EB-A1B1-494F-9CF9-1DE4297FBD31}"/>
              </a:ext>
            </a:extLst>
          </p:cNvPr>
          <p:cNvSpPr/>
          <p:nvPr/>
        </p:nvSpPr>
        <p:spPr bwMode="auto">
          <a:xfrm>
            <a:off x="8983857" y="39751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1E2399B-0AC7-4C35-804B-16DD547A5256}"/>
              </a:ext>
            </a:extLst>
          </p:cNvPr>
          <p:cNvSpPr/>
          <p:nvPr/>
        </p:nvSpPr>
        <p:spPr bwMode="auto">
          <a:xfrm>
            <a:off x="9244106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DD5D91-5DD0-4C17-A6A1-036C398AB8B3}"/>
              </a:ext>
            </a:extLst>
          </p:cNvPr>
          <p:cNvSpPr/>
          <p:nvPr/>
        </p:nvSpPr>
        <p:spPr bwMode="auto">
          <a:xfrm>
            <a:off x="9510702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A3BB753-38F6-40B9-AA66-36A7D49CD854}"/>
              </a:ext>
            </a:extLst>
          </p:cNvPr>
          <p:cNvSpPr/>
          <p:nvPr/>
        </p:nvSpPr>
        <p:spPr bwMode="auto">
          <a:xfrm>
            <a:off x="9777298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E51E0E6-A1D7-4AF1-853A-2CFA28458DAE}"/>
              </a:ext>
            </a:extLst>
          </p:cNvPr>
          <p:cNvSpPr/>
          <p:nvPr/>
        </p:nvSpPr>
        <p:spPr bwMode="auto">
          <a:xfrm>
            <a:off x="10043893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3E24FEC-881A-407F-A1B7-CD78EA6BDA9C}"/>
              </a:ext>
            </a:extLst>
          </p:cNvPr>
          <p:cNvSpPr/>
          <p:nvPr/>
        </p:nvSpPr>
        <p:spPr bwMode="auto">
          <a:xfrm>
            <a:off x="10304141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50AA5F-B6DB-4542-B15B-67ABE6E2A1CE}"/>
              </a:ext>
            </a:extLst>
          </p:cNvPr>
          <p:cNvSpPr/>
          <p:nvPr/>
        </p:nvSpPr>
        <p:spPr bwMode="auto">
          <a:xfrm>
            <a:off x="10570737" y="39766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08F7DB6-DB0D-4951-851F-AAF282F1F92F}"/>
              </a:ext>
            </a:extLst>
          </p:cNvPr>
          <p:cNvSpPr/>
          <p:nvPr/>
        </p:nvSpPr>
        <p:spPr bwMode="auto">
          <a:xfrm>
            <a:off x="2376089" y="3975100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4232D6B-0700-4142-A1A8-72DFF2E4B5C4}"/>
              </a:ext>
            </a:extLst>
          </p:cNvPr>
          <p:cNvSpPr/>
          <p:nvPr/>
        </p:nvSpPr>
        <p:spPr bwMode="auto">
          <a:xfrm>
            <a:off x="3438241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FFE287-ED14-4DEC-925D-9A2A331AC25F}"/>
              </a:ext>
            </a:extLst>
          </p:cNvPr>
          <p:cNvSpPr/>
          <p:nvPr/>
        </p:nvSpPr>
        <p:spPr bwMode="auto">
          <a:xfrm>
            <a:off x="3704837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F5BFD5B-4BF4-44D5-88A7-965AFDB68FC0}"/>
              </a:ext>
            </a:extLst>
          </p:cNvPr>
          <p:cNvSpPr/>
          <p:nvPr/>
        </p:nvSpPr>
        <p:spPr bwMode="auto">
          <a:xfrm>
            <a:off x="3965085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59191E9-74A5-4ADA-94ED-3812102F3D5F}"/>
              </a:ext>
            </a:extLst>
          </p:cNvPr>
          <p:cNvSpPr/>
          <p:nvPr/>
        </p:nvSpPr>
        <p:spPr bwMode="auto">
          <a:xfrm>
            <a:off x="4231680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A4E8BB9-76C8-4B77-853D-780101AA2BC3}"/>
              </a:ext>
            </a:extLst>
          </p:cNvPr>
          <p:cNvSpPr/>
          <p:nvPr/>
        </p:nvSpPr>
        <p:spPr bwMode="auto">
          <a:xfrm>
            <a:off x="2376089" y="440372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E689B28-E09D-4782-8747-64F72A499621}"/>
              </a:ext>
            </a:extLst>
          </p:cNvPr>
          <p:cNvSpPr/>
          <p:nvPr/>
        </p:nvSpPr>
        <p:spPr bwMode="auto">
          <a:xfrm>
            <a:off x="2642685" y="440372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55FC8E-7911-401A-B069-D5AC871BBC0D}"/>
              </a:ext>
            </a:extLst>
          </p:cNvPr>
          <p:cNvSpPr/>
          <p:nvPr/>
        </p:nvSpPr>
        <p:spPr bwMode="auto">
          <a:xfrm>
            <a:off x="2902933" y="44037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0A45EF-3BCF-4CB3-86E4-B06C3CA9FEAE}"/>
              </a:ext>
            </a:extLst>
          </p:cNvPr>
          <p:cNvSpPr/>
          <p:nvPr/>
        </p:nvSpPr>
        <p:spPr bwMode="auto">
          <a:xfrm>
            <a:off x="3169529" y="44037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91396A7-16C3-40FE-8140-E9036E41E530}"/>
              </a:ext>
            </a:extLst>
          </p:cNvPr>
          <p:cNvSpPr/>
          <p:nvPr/>
        </p:nvSpPr>
        <p:spPr bwMode="auto">
          <a:xfrm>
            <a:off x="4491929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BF59F45-B4E1-4C5B-9577-F3A8B85D583B}"/>
              </a:ext>
            </a:extLst>
          </p:cNvPr>
          <p:cNvSpPr/>
          <p:nvPr/>
        </p:nvSpPr>
        <p:spPr bwMode="auto">
          <a:xfrm>
            <a:off x="4758525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699EFD-436F-49AC-B2AA-0E25A8EDA6A5}"/>
              </a:ext>
            </a:extLst>
          </p:cNvPr>
          <p:cNvSpPr/>
          <p:nvPr/>
        </p:nvSpPr>
        <p:spPr bwMode="auto">
          <a:xfrm>
            <a:off x="5018773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8DC78D0-9062-4BB4-943C-70FBDB1EE8D8}"/>
              </a:ext>
            </a:extLst>
          </p:cNvPr>
          <p:cNvSpPr/>
          <p:nvPr/>
        </p:nvSpPr>
        <p:spPr bwMode="auto">
          <a:xfrm>
            <a:off x="5285369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FE788A5-3325-4433-B462-0949FA76094F}"/>
              </a:ext>
            </a:extLst>
          </p:cNvPr>
          <p:cNvSpPr/>
          <p:nvPr/>
        </p:nvSpPr>
        <p:spPr bwMode="auto">
          <a:xfrm>
            <a:off x="5551965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DDC78B9-51B7-4854-BC5A-8A80B80944A8}"/>
              </a:ext>
            </a:extLst>
          </p:cNvPr>
          <p:cNvSpPr/>
          <p:nvPr/>
        </p:nvSpPr>
        <p:spPr bwMode="auto">
          <a:xfrm>
            <a:off x="5818560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F738C5-759C-42E0-A313-94CC654CF990}"/>
              </a:ext>
            </a:extLst>
          </p:cNvPr>
          <p:cNvSpPr/>
          <p:nvPr/>
        </p:nvSpPr>
        <p:spPr bwMode="auto">
          <a:xfrm>
            <a:off x="6078809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A0D4EA2-0AEA-4598-B53B-2DFCC038C010}"/>
              </a:ext>
            </a:extLst>
          </p:cNvPr>
          <p:cNvSpPr/>
          <p:nvPr/>
        </p:nvSpPr>
        <p:spPr bwMode="auto">
          <a:xfrm>
            <a:off x="6345405" y="4405314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1F9A815-06E0-4977-98BD-7E072F68F175}"/>
              </a:ext>
            </a:extLst>
          </p:cNvPr>
          <p:cNvSpPr/>
          <p:nvPr/>
        </p:nvSpPr>
        <p:spPr bwMode="auto">
          <a:xfrm>
            <a:off x="6603538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209B725-96ED-4F4C-803C-EB056BDD3153}"/>
              </a:ext>
            </a:extLst>
          </p:cNvPr>
          <p:cNvSpPr/>
          <p:nvPr/>
        </p:nvSpPr>
        <p:spPr bwMode="auto">
          <a:xfrm>
            <a:off x="6870134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0FCCD3D-E350-4EA9-9DE2-A5FA8EB4A633}"/>
              </a:ext>
            </a:extLst>
          </p:cNvPr>
          <p:cNvSpPr/>
          <p:nvPr/>
        </p:nvSpPr>
        <p:spPr bwMode="auto">
          <a:xfrm>
            <a:off x="7130381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0F2C764-AD85-43D8-8A07-3EF71A50FD79}"/>
              </a:ext>
            </a:extLst>
          </p:cNvPr>
          <p:cNvSpPr/>
          <p:nvPr/>
        </p:nvSpPr>
        <p:spPr bwMode="auto">
          <a:xfrm>
            <a:off x="7396977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9EE4D05-1775-4093-904E-00EA24D5A742}"/>
              </a:ext>
            </a:extLst>
          </p:cNvPr>
          <p:cNvSpPr/>
          <p:nvPr/>
        </p:nvSpPr>
        <p:spPr bwMode="auto">
          <a:xfrm>
            <a:off x="7663573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ECBDEDA-1A47-4463-9A12-C79F8422ED6D}"/>
              </a:ext>
            </a:extLst>
          </p:cNvPr>
          <p:cNvSpPr/>
          <p:nvPr/>
        </p:nvSpPr>
        <p:spPr bwMode="auto">
          <a:xfrm>
            <a:off x="7930169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EE8C520-8B76-42CB-A2EF-50CC1D91E716}"/>
              </a:ext>
            </a:extLst>
          </p:cNvPr>
          <p:cNvSpPr/>
          <p:nvPr/>
        </p:nvSpPr>
        <p:spPr bwMode="auto">
          <a:xfrm>
            <a:off x="8190418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2C4E581-2604-4087-9588-E238C99BDF40}"/>
              </a:ext>
            </a:extLst>
          </p:cNvPr>
          <p:cNvSpPr/>
          <p:nvPr/>
        </p:nvSpPr>
        <p:spPr bwMode="auto">
          <a:xfrm>
            <a:off x="8457013" y="44053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1E313F9-4847-4168-8CB7-0EB51D593CAC}"/>
              </a:ext>
            </a:extLst>
          </p:cNvPr>
          <p:cNvSpPr/>
          <p:nvPr/>
        </p:nvSpPr>
        <p:spPr bwMode="auto">
          <a:xfrm>
            <a:off x="8717261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7D8786-F2E2-463B-8064-529F27081DD7}"/>
              </a:ext>
            </a:extLst>
          </p:cNvPr>
          <p:cNvSpPr/>
          <p:nvPr/>
        </p:nvSpPr>
        <p:spPr bwMode="auto">
          <a:xfrm>
            <a:off x="8983857" y="44053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191ED97-7CC3-4A5B-A519-9647EE2D0529}"/>
              </a:ext>
            </a:extLst>
          </p:cNvPr>
          <p:cNvSpPr/>
          <p:nvPr/>
        </p:nvSpPr>
        <p:spPr bwMode="auto">
          <a:xfrm>
            <a:off x="9244106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9E3748C-684B-4BC8-9CC7-6C50B2F0BBFE}"/>
              </a:ext>
            </a:extLst>
          </p:cNvPr>
          <p:cNvSpPr/>
          <p:nvPr/>
        </p:nvSpPr>
        <p:spPr bwMode="auto">
          <a:xfrm>
            <a:off x="9510702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CEA6559-631D-4B7A-A27E-25F435E0ADA5}"/>
              </a:ext>
            </a:extLst>
          </p:cNvPr>
          <p:cNvSpPr/>
          <p:nvPr/>
        </p:nvSpPr>
        <p:spPr bwMode="auto">
          <a:xfrm>
            <a:off x="9777298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C52AF7D-FF1B-4AC7-8445-F6B38A0E7CC6}"/>
              </a:ext>
            </a:extLst>
          </p:cNvPr>
          <p:cNvSpPr/>
          <p:nvPr/>
        </p:nvSpPr>
        <p:spPr bwMode="auto">
          <a:xfrm>
            <a:off x="10043893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0A25753-DD70-4B85-8F54-20A6F001BECB}"/>
              </a:ext>
            </a:extLst>
          </p:cNvPr>
          <p:cNvSpPr/>
          <p:nvPr/>
        </p:nvSpPr>
        <p:spPr bwMode="auto">
          <a:xfrm>
            <a:off x="10304141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7E220D-FFA7-478D-940C-93DFFC5C0B73}"/>
              </a:ext>
            </a:extLst>
          </p:cNvPr>
          <p:cNvSpPr/>
          <p:nvPr/>
        </p:nvSpPr>
        <p:spPr bwMode="auto">
          <a:xfrm>
            <a:off x="10570737" y="44069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3200331-AA59-4A79-9D52-F31AD01D28CC}"/>
              </a:ext>
            </a:extLst>
          </p:cNvPr>
          <p:cNvSpPr/>
          <p:nvPr/>
        </p:nvSpPr>
        <p:spPr bwMode="auto">
          <a:xfrm>
            <a:off x="2376089" y="4405314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E270CE8-C83B-4C63-AECC-16C891B3DCEF}"/>
              </a:ext>
            </a:extLst>
          </p:cNvPr>
          <p:cNvSpPr/>
          <p:nvPr/>
        </p:nvSpPr>
        <p:spPr bwMode="auto">
          <a:xfrm>
            <a:off x="3438241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367479C-3106-4EB3-9EF0-AF061601AC12}"/>
              </a:ext>
            </a:extLst>
          </p:cNvPr>
          <p:cNvSpPr/>
          <p:nvPr/>
        </p:nvSpPr>
        <p:spPr bwMode="auto">
          <a:xfrm>
            <a:off x="3704837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FCAC7EE-55CF-4531-BEFF-49EEBB9AE74B}"/>
              </a:ext>
            </a:extLst>
          </p:cNvPr>
          <p:cNvSpPr/>
          <p:nvPr/>
        </p:nvSpPr>
        <p:spPr bwMode="auto">
          <a:xfrm>
            <a:off x="3965085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C309082-10D2-484F-A708-4CD0D7B482FC}"/>
              </a:ext>
            </a:extLst>
          </p:cNvPr>
          <p:cNvSpPr/>
          <p:nvPr/>
        </p:nvSpPr>
        <p:spPr bwMode="auto">
          <a:xfrm>
            <a:off x="4231680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F4EFA3-B6C9-417A-B2EA-0BE943362708}"/>
              </a:ext>
            </a:extLst>
          </p:cNvPr>
          <p:cNvSpPr/>
          <p:nvPr/>
        </p:nvSpPr>
        <p:spPr bwMode="auto">
          <a:xfrm>
            <a:off x="2376089" y="48021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F54A297-8308-4827-8E67-8E4078DB63E5}"/>
              </a:ext>
            </a:extLst>
          </p:cNvPr>
          <p:cNvSpPr/>
          <p:nvPr/>
        </p:nvSpPr>
        <p:spPr bwMode="auto">
          <a:xfrm>
            <a:off x="2642685" y="480218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8F8A660-CEB5-4AF3-9DBC-573FB1933DDC}"/>
              </a:ext>
            </a:extLst>
          </p:cNvPr>
          <p:cNvSpPr/>
          <p:nvPr/>
        </p:nvSpPr>
        <p:spPr bwMode="auto">
          <a:xfrm>
            <a:off x="2902933" y="48021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82DD8B9-EF0C-4E88-A6CF-A6468E16A43C}"/>
              </a:ext>
            </a:extLst>
          </p:cNvPr>
          <p:cNvSpPr/>
          <p:nvPr/>
        </p:nvSpPr>
        <p:spPr bwMode="auto">
          <a:xfrm>
            <a:off x="3169529" y="48021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DC4508-BD48-40F7-A9BD-D659348B004E}"/>
              </a:ext>
            </a:extLst>
          </p:cNvPr>
          <p:cNvSpPr/>
          <p:nvPr/>
        </p:nvSpPr>
        <p:spPr bwMode="auto">
          <a:xfrm>
            <a:off x="4491929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72FFE4A-176F-442E-926D-9859AA59F70E}"/>
              </a:ext>
            </a:extLst>
          </p:cNvPr>
          <p:cNvSpPr/>
          <p:nvPr/>
        </p:nvSpPr>
        <p:spPr bwMode="auto">
          <a:xfrm>
            <a:off x="4758525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B2BC6E5-2800-4440-8B03-2129E5FD7F22}"/>
              </a:ext>
            </a:extLst>
          </p:cNvPr>
          <p:cNvSpPr/>
          <p:nvPr/>
        </p:nvSpPr>
        <p:spPr bwMode="auto">
          <a:xfrm>
            <a:off x="5018773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3E85C30-69B3-4BED-9FF0-9B930ECB1872}"/>
              </a:ext>
            </a:extLst>
          </p:cNvPr>
          <p:cNvSpPr/>
          <p:nvPr/>
        </p:nvSpPr>
        <p:spPr bwMode="auto">
          <a:xfrm>
            <a:off x="5285369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113679E-5CC5-40E0-B61B-19F8D47AE117}"/>
              </a:ext>
            </a:extLst>
          </p:cNvPr>
          <p:cNvSpPr/>
          <p:nvPr/>
        </p:nvSpPr>
        <p:spPr bwMode="auto">
          <a:xfrm>
            <a:off x="5551965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50F9D4-A5A6-4C0A-A1AD-26774BF4E437}"/>
              </a:ext>
            </a:extLst>
          </p:cNvPr>
          <p:cNvSpPr/>
          <p:nvPr/>
        </p:nvSpPr>
        <p:spPr bwMode="auto">
          <a:xfrm>
            <a:off x="5818560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028DD39-AD0A-4A94-A5AC-03C223406936}"/>
              </a:ext>
            </a:extLst>
          </p:cNvPr>
          <p:cNvSpPr/>
          <p:nvPr/>
        </p:nvSpPr>
        <p:spPr bwMode="auto">
          <a:xfrm>
            <a:off x="6078809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0720AF9-9C71-4F9B-8E26-1EA71BB36161}"/>
              </a:ext>
            </a:extLst>
          </p:cNvPr>
          <p:cNvSpPr/>
          <p:nvPr/>
        </p:nvSpPr>
        <p:spPr bwMode="auto">
          <a:xfrm>
            <a:off x="6345405" y="4803775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7D47E08-FC79-433C-B10C-2BF6FEEE399C}"/>
              </a:ext>
            </a:extLst>
          </p:cNvPr>
          <p:cNvSpPr/>
          <p:nvPr/>
        </p:nvSpPr>
        <p:spPr bwMode="auto">
          <a:xfrm>
            <a:off x="6603538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6EF098-2D24-4B0D-AD3C-CB6231A76D35}"/>
              </a:ext>
            </a:extLst>
          </p:cNvPr>
          <p:cNvSpPr/>
          <p:nvPr/>
        </p:nvSpPr>
        <p:spPr bwMode="auto">
          <a:xfrm>
            <a:off x="6870134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C1C9B6E-F0CD-42AB-BA7C-E7A2675F82FC}"/>
              </a:ext>
            </a:extLst>
          </p:cNvPr>
          <p:cNvSpPr/>
          <p:nvPr/>
        </p:nvSpPr>
        <p:spPr bwMode="auto">
          <a:xfrm>
            <a:off x="7130381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EE11713-0BBC-453E-8E40-8B04E2EDCCA2}"/>
              </a:ext>
            </a:extLst>
          </p:cNvPr>
          <p:cNvSpPr/>
          <p:nvPr/>
        </p:nvSpPr>
        <p:spPr bwMode="auto">
          <a:xfrm>
            <a:off x="7396977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78CEABC-08F5-44B6-9A0A-FCFD0FB84F20}"/>
              </a:ext>
            </a:extLst>
          </p:cNvPr>
          <p:cNvSpPr/>
          <p:nvPr/>
        </p:nvSpPr>
        <p:spPr bwMode="auto">
          <a:xfrm>
            <a:off x="7663573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A04A151-24CE-4CA8-822A-10E527C0B3BE}"/>
              </a:ext>
            </a:extLst>
          </p:cNvPr>
          <p:cNvSpPr/>
          <p:nvPr/>
        </p:nvSpPr>
        <p:spPr bwMode="auto">
          <a:xfrm>
            <a:off x="7930169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BAF1C82D-C2B0-41D9-836F-A9C7D3517688}"/>
              </a:ext>
            </a:extLst>
          </p:cNvPr>
          <p:cNvSpPr/>
          <p:nvPr/>
        </p:nvSpPr>
        <p:spPr bwMode="auto">
          <a:xfrm>
            <a:off x="8190418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8C81787-52C4-4C31-A33D-9EDE65E3B2AC}"/>
              </a:ext>
            </a:extLst>
          </p:cNvPr>
          <p:cNvSpPr/>
          <p:nvPr/>
        </p:nvSpPr>
        <p:spPr bwMode="auto">
          <a:xfrm>
            <a:off x="8457013" y="480377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D9C0D76-AB0A-4774-BD98-6E6CCCB239DE}"/>
              </a:ext>
            </a:extLst>
          </p:cNvPr>
          <p:cNvSpPr/>
          <p:nvPr/>
        </p:nvSpPr>
        <p:spPr bwMode="auto">
          <a:xfrm>
            <a:off x="8717261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D5A70C6-00DF-4407-8628-A527C4DD0ED0}"/>
              </a:ext>
            </a:extLst>
          </p:cNvPr>
          <p:cNvSpPr/>
          <p:nvPr/>
        </p:nvSpPr>
        <p:spPr bwMode="auto">
          <a:xfrm>
            <a:off x="8983857" y="4803775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13ED2A1-9A54-4EEB-B927-48D8BEB45280}"/>
              </a:ext>
            </a:extLst>
          </p:cNvPr>
          <p:cNvSpPr/>
          <p:nvPr/>
        </p:nvSpPr>
        <p:spPr bwMode="auto">
          <a:xfrm>
            <a:off x="9244106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A8A6FED-23F0-4AA3-A6B4-423014C51E01}"/>
              </a:ext>
            </a:extLst>
          </p:cNvPr>
          <p:cNvSpPr/>
          <p:nvPr/>
        </p:nvSpPr>
        <p:spPr bwMode="auto">
          <a:xfrm>
            <a:off x="9510702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F679914-96A6-4E44-9829-9FDA77561733}"/>
              </a:ext>
            </a:extLst>
          </p:cNvPr>
          <p:cNvSpPr/>
          <p:nvPr/>
        </p:nvSpPr>
        <p:spPr bwMode="auto">
          <a:xfrm>
            <a:off x="9777298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B4006CA-FB8A-4113-A224-BC8FDC3B7AAF}"/>
              </a:ext>
            </a:extLst>
          </p:cNvPr>
          <p:cNvSpPr/>
          <p:nvPr/>
        </p:nvSpPr>
        <p:spPr bwMode="auto">
          <a:xfrm>
            <a:off x="10043893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89466BF-D0BA-40EC-B156-BDAEE8F8ADCE}"/>
              </a:ext>
            </a:extLst>
          </p:cNvPr>
          <p:cNvSpPr/>
          <p:nvPr/>
        </p:nvSpPr>
        <p:spPr bwMode="auto">
          <a:xfrm>
            <a:off x="10304141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954C7B1-FAB6-467C-9F3D-1ED08E54A901}"/>
              </a:ext>
            </a:extLst>
          </p:cNvPr>
          <p:cNvSpPr/>
          <p:nvPr/>
        </p:nvSpPr>
        <p:spPr bwMode="auto">
          <a:xfrm>
            <a:off x="10570737" y="480536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AC00CC3-0F28-4BBC-A878-666FDDD7F64C}"/>
              </a:ext>
            </a:extLst>
          </p:cNvPr>
          <p:cNvSpPr/>
          <p:nvPr/>
        </p:nvSpPr>
        <p:spPr bwMode="auto">
          <a:xfrm>
            <a:off x="2376089" y="4803775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5EC2B58-6750-4E70-8092-1699422FBC55}"/>
              </a:ext>
            </a:extLst>
          </p:cNvPr>
          <p:cNvSpPr/>
          <p:nvPr/>
        </p:nvSpPr>
        <p:spPr bwMode="auto">
          <a:xfrm>
            <a:off x="3438241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987D2EC-4593-431A-9A05-C2BFC302F6C4}"/>
              </a:ext>
            </a:extLst>
          </p:cNvPr>
          <p:cNvSpPr/>
          <p:nvPr/>
        </p:nvSpPr>
        <p:spPr bwMode="auto">
          <a:xfrm>
            <a:off x="3704837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DEE92A-B7A7-4CED-B84B-9AAFB69C21FA}"/>
              </a:ext>
            </a:extLst>
          </p:cNvPr>
          <p:cNvSpPr/>
          <p:nvPr/>
        </p:nvSpPr>
        <p:spPr bwMode="auto">
          <a:xfrm>
            <a:off x="3965085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0EE94A0-1CB6-4857-A027-DEAB2579B52C}"/>
              </a:ext>
            </a:extLst>
          </p:cNvPr>
          <p:cNvSpPr/>
          <p:nvPr/>
        </p:nvSpPr>
        <p:spPr bwMode="auto">
          <a:xfrm>
            <a:off x="4231680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08118C4-782B-44D9-AA1E-400600D16655}"/>
              </a:ext>
            </a:extLst>
          </p:cNvPr>
          <p:cNvSpPr/>
          <p:nvPr/>
        </p:nvSpPr>
        <p:spPr bwMode="auto">
          <a:xfrm>
            <a:off x="2376089" y="52133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28C8EC67-78F9-458A-8023-720F01B194CA}"/>
              </a:ext>
            </a:extLst>
          </p:cNvPr>
          <p:cNvSpPr/>
          <p:nvPr/>
        </p:nvSpPr>
        <p:spPr bwMode="auto">
          <a:xfrm>
            <a:off x="2642685" y="521335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109B1F-1F18-43DA-B7A9-B3F77355DB4E}"/>
              </a:ext>
            </a:extLst>
          </p:cNvPr>
          <p:cNvSpPr/>
          <p:nvPr/>
        </p:nvSpPr>
        <p:spPr bwMode="auto">
          <a:xfrm>
            <a:off x="2902933" y="52133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7FA86E0-C6DE-474C-9CB0-BE2D90710CBF}"/>
              </a:ext>
            </a:extLst>
          </p:cNvPr>
          <p:cNvSpPr/>
          <p:nvPr/>
        </p:nvSpPr>
        <p:spPr bwMode="auto">
          <a:xfrm>
            <a:off x="3169529" y="521335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0D3452B-08BE-421D-B8B6-C071002B03D1}"/>
              </a:ext>
            </a:extLst>
          </p:cNvPr>
          <p:cNvSpPr/>
          <p:nvPr/>
        </p:nvSpPr>
        <p:spPr bwMode="auto">
          <a:xfrm>
            <a:off x="4491929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A39629-0001-4706-9FC8-D8EF79D5FE10}"/>
              </a:ext>
            </a:extLst>
          </p:cNvPr>
          <p:cNvSpPr/>
          <p:nvPr/>
        </p:nvSpPr>
        <p:spPr bwMode="auto">
          <a:xfrm>
            <a:off x="4758525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A2C1D4F-8392-4448-A674-ACB664F0E304}"/>
              </a:ext>
            </a:extLst>
          </p:cNvPr>
          <p:cNvSpPr/>
          <p:nvPr/>
        </p:nvSpPr>
        <p:spPr bwMode="auto">
          <a:xfrm>
            <a:off x="5018773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C40978C-07BF-43F8-954E-839B12904FB9}"/>
              </a:ext>
            </a:extLst>
          </p:cNvPr>
          <p:cNvSpPr/>
          <p:nvPr/>
        </p:nvSpPr>
        <p:spPr bwMode="auto">
          <a:xfrm>
            <a:off x="5285369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8F591C2-BE44-4353-8FC0-9FB28729479B}"/>
              </a:ext>
            </a:extLst>
          </p:cNvPr>
          <p:cNvSpPr/>
          <p:nvPr/>
        </p:nvSpPr>
        <p:spPr bwMode="auto">
          <a:xfrm>
            <a:off x="5551965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36D3868-9A06-4926-BDAD-2F994E67F6CA}"/>
              </a:ext>
            </a:extLst>
          </p:cNvPr>
          <p:cNvSpPr/>
          <p:nvPr/>
        </p:nvSpPr>
        <p:spPr bwMode="auto">
          <a:xfrm>
            <a:off x="5818560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B31B868-0202-4CC2-9A7D-5620D53E97CE}"/>
              </a:ext>
            </a:extLst>
          </p:cNvPr>
          <p:cNvSpPr/>
          <p:nvPr/>
        </p:nvSpPr>
        <p:spPr bwMode="auto">
          <a:xfrm>
            <a:off x="6078809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0BC5A13-9B41-4066-A394-5BE370A9B0C9}"/>
              </a:ext>
            </a:extLst>
          </p:cNvPr>
          <p:cNvSpPr/>
          <p:nvPr/>
        </p:nvSpPr>
        <p:spPr bwMode="auto">
          <a:xfrm>
            <a:off x="6345405" y="5214939"/>
            <a:ext cx="264479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63500EC5-8E46-441D-9B97-EFA1CFD34BA5}"/>
              </a:ext>
            </a:extLst>
          </p:cNvPr>
          <p:cNvSpPr/>
          <p:nvPr/>
        </p:nvSpPr>
        <p:spPr bwMode="auto">
          <a:xfrm>
            <a:off x="6603538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4C1ECF2-681A-4B8C-98C2-DFA0968C0723}"/>
              </a:ext>
            </a:extLst>
          </p:cNvPr>
          <p:cNvSpPr/>
          <p:nvPr/>
        </p:nvSpPr>
        <p:spPr bwMode="auto">
          <a:xfrm>
            <a:off x="6870134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467544-A29E-4FC9-B563-65BA7389F540}"/>
              </a:ext>
            </a:extLst>
          </p:cNvPr>
          <p:cNvSpPr/>
          <p:nvPr/>
        </p:nvSpPr>
        <p:spPr bwMode="auto">
          <a:xfrm>
            <a:off x="7130381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264F9E9-825A-45FC-A9F3-F17FF4B0214C}"/>
              </a:ext>
            </a:extLst>
          </p:cNvPr>
          <p:cNvSpPr/>
          <p:nvPr/>
        </p:nvSpPr>
        <p:spPr bwMode="auto">
          <a:xfrm>
            <a:off x="7396977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C4BB3BA-3283-47AA-B665-B6CFDC3A88EE}"/>
              </a:ext>
            </a:extLst>
          </p:cNvPr>
          <p:cNvSpPr/>
          <p:nvPr/>
        </p:nvSpPr>
        <p:spPr bwMode="auto">
          <a:xfrm>
            <a:off x="7663573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737754-A998-45F0-8230-F051B5D4AD67}"/>
              </a:ext>
            </a:extLst>
          </p:cNvPr>
          <p:cNvSpPr/>
          <p:nvPr/>
        </p:nvSpPr>
        <p:spPr bwMode="auto">
          <a:xfrm>
            <a:off x="7930169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E5172D5-7B48-4E48-91AE-2CA7BD4EDD4C}"/>
              </a:ext>
            </a:extLst>
          </p:cNvPr>
          <p:cNvSpPr/>
          <p:nvPr/>
        </p:nvSpPr>
        <p:spPr bwMode="auto">
          <a:xfrm>
            <a:off x="8190418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38CF0B4-EFAD-4B07-8C97-076D28D6FEC5}"/>
              </a:ext>
            </a:extLst>
          </p:cNvPr>
          <p:cNvSpPr/>
          <p:nvPr/>
        </p:nvSpPr>
        <p:spPr bwMode="auto">
          <a:xfrm>
            <a:off x="8457013" y="521493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789C846-9393-4BAF-B67D-85B85FBA65E5}"/>
              </a:ext>
            </a:extLst>
          </p:cNvPr>
          <p:cNvSpPr/>
          <p:nvPr/>
        </p:nvSpPr>
        <p:spPr bwMode="auto">
          <a:xfrm>
            <a:off x="8717261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4790ED9-4375-4880-AF96-CA269EFA5EB4}"/>
              </a:ext>
            </a:extLst>
          </p:cNvPr>
          <p:cNvSpPr/>
          <p:nvPr/>
        </p:nvSpPr>
        <p:spPr bwMode="auto">
          <a:xfrm>
            <a:off x="8983857" y="5214939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2211E39-60E9-4E63-BC47-DE53482DEF34}"/>
              </a:ext>
            </a:extLst>
          </p:cNvPr>
          <p:cNvSpPr/>
          <p:nvPr/>
        </p:nvSpPr>
        <p:spPr bwMode="auto">
          <a:xfrm>
            <a:off x="9244106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4CDA333-F3C2-44FF-961E-4077AA4F581D}"/>
              </a:ext>
            </a:extLst>
          </p:cNvPr>
          <p:cNvSpPr/>
          <p:nvPr/>
        </p:nvSpPr>
        <p:spPr bwMode="auto">
          <a:xfrm>
            <a:off x="9510702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ADDB3EE-9650-4B78-ACB9-47301A42A6FB}"/>
              </a:ext>
            </a:extLst>
          </p:cNvPr>
          <p:cNvSpPr/>
          <p:nvPr/>
        </p:nvSpPr>
        <p:spPr bwMode="auto">
          <a:xfrm>
            <a:off x="9777298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F882B9E-7EF4-4D0B-82FA-B783F3FEB709}"/>
              </a:ext>
            </a:extLst>
          </p:cNvPr>
          <p:cNvSpPr/>
          <p:nvPr/>
        </p:nvSpPr>
        <p:spPr bwMode="auto">
          <a:xfrm>
            <a:off x="10043893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EE2AC56-2A7D-4DE3-A325-026EE799D36F}"/>
              </a:ext>
            </a:extLst>
          </p:cNvPr>
          <p:cNvSpPr/>
          <p:nvPr/>
        </p:nvSpPr>
        <p:spPr bwMode="auto">
          <a:xfrm>
            <a:off x="10304141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4405B83-CFF6-4F28-B9FA-2DCC70EA0D55}"/>
              </a:ext>
            </a:extLst>
          </p:cNvPr>
          <p:cNvSpPr/>
          <p:nvPr/>
        </p:nvSpPr>
        <p:spPr bwMode="auto">
          <a:xfrm>
            <a:off x="10570737" y="5216525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4951F79-9009-462D-9197-16C95F796C35}"/>
              </a:ext>
            </a:extLst>
          </p:cNvPr>
          <p:cNvSpPr/>
          <p:nvPr/>
        </p:nvSpPr>
        <p:spPr bwMode="auto">
          <a:xfrm>
            <a:off x="2376089" y="5214939"/>
            <a:ext cx="8461243" cy="293687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CA21F53-9D87-4829-A75B-79165AB54132}"/>
              </a:ext>
            </a:extLst>
          </p:cNvPr>
          <p:cNvSpPr/>
          <p:nvPr/>
        </p:nvSpPr>
        <p:spPr bwMode="auto">
          <a:xfrm>
            <a:off x="3438241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80EE6F4-E535-4A35-8ACE-98B0D397AA69}"/>
              </a:ext>
            </a:extLst>
          </p:cNvPr>
          <p:cNvSpPr/>
          <p:nvPr/>
        </p:nvSpPr>
        <p:spPr bwMode="auto">
          <a:xfrm>
            <a:off x="3704837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E18B99B-C8E6-47AA-BBE3-6224E60697BD}"/>
              </a:ext>
            </a:extLst>
          </p:cNvPr>
          <p:cNvSpPr/>
          <p:nvPr/>
        </p:nvSpPr>
        <p:spPr bwMode="auto">
          <a:xfrm>
            <a:off x="3965085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026D9A0-601D-4465-BD12-B0117C76C3D9}"/>
              </a:ext>
            </a:extLst>
          </p:cNvPr>
          <p:cNvSpPr/>
          <p:nvPr/>
        </p:nvSpPr>
        <p:spPr bwMode="auto">
          <a:xfrm>
            <a:off x="4231680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3D2A38F-3799-4812-BC1D-CA59D80DFC40}"/>
              </a:ext>
            </a:extLst>
          </p:cNvPr>
          <p:cNvSpPr/>
          <p:nvPr/>
        </p:nvSpPr>
        <p:spPr bwMode="auto">
          <a:xfrm>
            <a:off x="2376089" y="56118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046161-FD15-412C-B516-B2AF8812FD62}"/>
              </a:ext>
            </a:extLst>
          </p:cNvPr>
          <p:cNvSpPr/>
          <p:nvPr/>
        </p:nvSpPr>
        <p:spPr bwMode="auto">
          <a:xfrm>
            <a:off x="2642685" y="5611814"/>
            <a:ext cx="266596" cy="293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403DAA8-43DE-4557-AFE5-36AD52577701}"/>
              </a:ext>
            </a:extLst>
          </p:cNvPr>
          <p:cNvSpPr/>
          <p:nvPr/>
        </p:nvSpPr>
        <p:spPr bwMode="auto">
          <a:xfrm>
            <a:off x="2902933" y="56118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F54396A-6F17-4FA6-B1EB-556C71DB8397}"/>
              </a:ext>
            </a:extLst>
          </p:cNvPr>
          <p:cNvSpPr/>
          <p:nvPr/>
        </p:nvSpPr>
        <p:spPr bwMode="auto">
          <a:xfrm>
            <a:off x="3169529" y="5611814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F11F6FB-563F-4E65-9B80-A911D703747B}"/>
              </a:ext>
            </a:extLst>
          </p:cNvPr>
          <p:cNvSpPr/>
          <p:nvPr/>
        </p:nvSpPr>
        <p:spPr bwMode="auto">
          <a:xfrm>
            <a:off x="4491929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0EDCD95-69CA-4335-8293-21EA46D22CEE}"/>
              </a:ext>
            </a:extLst>
          </p:cNvPr>
          <p:cNvSpPr/>
          <p:nvPr/>
        </p:nvSpPr>
        <p:spPr bwMode="auto">
          <a:xfrm>
            <a:off x="4758525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F3DBB0A-E33B-4D0B-9222-34DFE6EED0F1}"/>
              </a:ext>
            </a:extLst>
          </p:cNvPr>
          <p:cNvSpPr/>
          <p:nvPr/>
        </p:nvSpPr>
        <p:spPr bwMode="auto">
          <a:xfrm>
            <a:off x="5018773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301D9C8-4F91-4BD8-AC6C-2EA27406DD46}"/>
              </a:ext>
            </a:extLst>
          </p:cNvPr>
          <p:cNvSpPr/>
          <p:nvPr/>
        </p:nvSpPr>
        <p:spPr bwMode="auto">
          <a:xfrm>
            <a:off x="5285369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A012EC5-7E7D-4A60-8603-44BD179E1FD0}"/>
              </a:ext>
            </a:extLst>
          </p:cNvPr>
          <p:cNvSpPr/>
          <p:nvPr/>
        </p:nvSpPr>
        <p:spPr bwMode="auto">
          <a:xfrm>
            <a:off x="5551965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6867343-A556-4F80-8B22-FBB974F28CF9}"/>
              </a:ext>
            </a:extLst>
          </p:cNvPr>
          <p:cNvSpPr/>
          <p:nvPr/>
        </p:nvSpPr>
        <p:spPr bwMode="auto">
          <a:xfrm>
            <a:off x="5818560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30C5FD2-D184-4A4C-BDF6-270A8EE846AE}"/>
              </a:ext>
            </a:extLst>
          </p:cNvPr>
          <p:cNvSpPr/>
          <p:nvPr/>
        </p:nvSpPr>
        <p:spPr bwMode="auto">
          <a:xfrm>
            <a:off x="6078809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9DB2FF-FB37-4BC5-8635-E4F1E8FA3E74}"/>
              </a:ext>
            </a:extLst>
          </p:cNvPr>
          <p:cNvSpPr/>
          <p:nvPr/>
        </p:nvSpPr>
        <p:spPr bwMode="auto">
          <a:xfrm>
            <a:off x="6345405" y="5613400"/>
            <a:ext cx="264479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4C98F76-4477-48A2-AFE8-3F85B70B9CDC}"/>
              </a:ext>
            </a:extLst>
          </p:cNvPr>
          <p:cNvSpPr/>
          <p:nvPr/>
        </p:nvSpPr>
        <p:spPr bwMode="auto">
          <a:xfrm>
            <a:off x="6603538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18F452F-8C64-433D-BB36-A46EC1942B82}"/>
              </a:ext>
            </a:extLst>
          </p:cNvPr>
          <p:cNvSpPr/>
          <p:nvPr/>
        </p:nvSpPr>
        <p:spPr bwMode="auto">
          <a:xfrm>
            <a:off x="6870134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55B42FB-29BA-4AF7-BC4B-DA0ABBE41273}"/>
              </a:ext>
            </a:extLst>
          </p:cNvPr>
          <p:cNvSpPr/>
          <p:nvPr/>
        </p:nvSpPr>
        <p:spPr bwMode="auto">
          <a:xfrm>
            <a:off x="7130381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3E3F070-C9A2-42BC-B7A2-C87D917A06CE}"/>
              </a:ext>
            </a:extLst>
          </p:cNvPr>
          <p:cNvSpPr/>
          <p:nvPr/>
        </p:nvSpPr>
        <p:spPr bwMode="auto">
          <a:xfrm>
            <a:off x="7396977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3F2DEC9-3726-47EC-AC0F-1453D9DAD39E}"/>
              </a:ext>
            </a:extLst>
          </p:cNvPr>
          <p:cNvSpPr/>
          <p:nvPr/>
        </p:nvSpPr>
        <p:spPr bwMode="auto">
          <a:xfrm>
            <a:off x="7663573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AB1171BE-B72B-49B7-B5E6-89578B60F4E0}"/>
              </a:ext>
            </a:extLst>
          </p:cNvPr>
          <p:cNvSpPr/>
          <p:nvPr/>
        </p:nvSpPr>
        <p:spPr bwMode="auto">
          <a:xfrm>
            <a:off x="7930169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3BA80F5-DD02-4F0C-8FC3-712CA4609A72}"/>
              </a:ext>
            </a:extLst>
          </p:cNvPr>
          <p:cNvSpPr/>
          <p:nvPr/>
        </p:nvSpPr>
        <p:spPr bwMode="auto">
          <a:xfrm>
            <a:off x="8190418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4C4BB03-F934-48E6-BDD1-917B4B43A490}"/>
              </a:ext>
            </a:extLst>
          </p:cNvPr>
          <p:cNvSpPr/>
          <p:nvPr/>
        </p:nvSpPr>
        <p:spPr bwMode="auto">
          <a:xfrm>
            <a:off x="8457013" y="5613400"/>
            <a:ext cx="266596" cy="2936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F32715E-0082-4AC0-8C78-4A9E2C7B665C}"/>
              </a:ext>
            </a:extLst>
          </p:cNvPr>
          <p:cNvSpPr/>
          <p:nvPr/>
        </p:nvSpPr>
        <p:spPr bwMode="auto">
          <a:xfrm>
            <a:off x="8717261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2086C53-4D9F-4FEB-AD23-DCA16A715F6A}"/>
              </a:ext>
            </a:extLst>
          </p:cNvPr>
          <p:cNvSpPr/>
          <p:nvPr/>
        </p:nvSpPr>
        <p:spPr bwMode="auto">
          <a:xfrm>
            <a:off x="8983857" y="5613400"/>
            <a:ext cx="266596" cy="293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86F3932F-AAEA-4230-BD86-DF66E64008F4}"/>
              </a:ext>
            </a:extLst>
          </p:cNvPr>
          <p:cNvSpPr/>
          <p:nvPr/>
        </p:nvSpPr>
        <p:spPr bwMode="auto">
          <a:xfrm>
            <a:off x="9244106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70A46B0-401D-4BD2-8909-AB2807BB8C1A}"/>
              </a:ext>
            </a:extLst>
          </p:cNvPr>
          <p:cNvSpPr/>
          <p:nvPr/>
        </p:nvSpPr>
        <p:spPr bwMode="auto">
          <a:xfrm>
            <a:off x="9510702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33DEA09-32AF-4448-9CB9-93EA926F39EA}"/>
              </a:ext>
            </a:extLst>
          </p:cNvPr>
          <p:cNvSpPr/>
          <p:nvPr/>
        </p:nvSpPr>
        <p:spPr bwMode="auto">
          <a:xfrm>
            <a:off x="9777298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2868636-3924-45F6-842D-93C184944F63}"/>
              </a:ext>
            </a:extLst>
          </p:cNvPr>
          <p:cNvSpPr/>
          <p:nvPr/>
        </p:nvSpPr>
        <p:spPr bwMode="auto">
          <a:xfrm>
            <a:off x="10043893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F7738C2-E278-49B0-A6B8-B0D349BC9244}"/>
              </a:ext>
            </a:extLst>
          </p:cNvPr>
          <p:cNvSpPr/>
          <p:nvPr/>
        </p:nvSpPr>
        <p:spPr bwMode="auto">
          <a:xfrm>
            <a:off x="10304141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931B8AEA-D87F-420E-BB82-12450B45C937}"/>
              </a:ext>
            </a:extLst>
          </p:cNvPr>
          <p:cNvSpPr/>
          <p:nvPr/>
        </p:nvSpPr>
        <p:spPr bwMode="auto">
          <a:xfrm>
            <a:off x="10570737" y="5614989"/>
            <a:ext cx="266596" cy="2936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E4CEF61-460D-490A-841B-1F859E92F079}"/>
              </a:ext>
            </a:extLst>
          </p:cNvPr>
          <p:cNvSpPr/>
          <p:nvPr/>
        </p:nvSpPr>
        <p:spPr bwMode="auto">
          <a:xfrm>
            <a:off x="2376089" y="5613400"/>
            <a:ext cx="8461243" cy="293688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80" name="TextBox 149">
            <a:extLst>
              <a:ext uri="{FF2B5EF4-FFF2-40B4-BE49-F238E27FC236}">
                <a16:creationId xmlns:a16="http://schemas.microsoft.com/office/drawing/2014/main" id="{679A71D5-8ADE-4BEF-8342-D2DB01FE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3119438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0xE000E418</a:t>
            </a:r>
          </a:p>
        </p:txBody>
      </p:sp>
      <p:sp>
        <p:nvSpPr>
          <p:cNvPr id="281" name="TextBox 149">
            <a:extLst>
              <a:ext uri="{FF2B5EF4-FFF2-40B4-BE49-F238E27FC236}">
                <a16:creationId xmlns:a16="http://schemas.microsoft.com/office/drawing/2014/main" id="{1009D521-A899-4ED5-846B-3D5B0B5C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3517900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0xE000E414</a:t>
            </a:r>
          </a:p>
        </p:txBody>
      </p:sp>
      <p:sp>
        <p:nvSpPr>
          <p:cNvPr id="282" name="TextBox 149">
            <a:extLst>
              <a:ext uri="{FF2B5EF4-FFF2-40B4-BE49-F238E27FC236}">
                <a16:creationId xmlns:a16="http://schemas.microsoft.com/office/drawing/2014/main" id="{F71444B3-54CA-48DB-8D93-F4DD6DC12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3943350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0xE000E410</a:t>
            </a:r>
          </a:p>
        </p:txBody>
      </p:sp>
      <p:sp>
        <p:nvSpPr>
          <p:cNvPr id="283" name="TextBox 149">
            <a:extLst>
              <a:ext uri="{FF2B5EF4-FFF2-40B4-BE49-F238E27FC236}">
                <a16:creationId xmlns:a16="http://schemas.microsoft.com/office/drawing/2014/main" id="{A1A4F1AD-FE00-4488-8818-EB8FCA07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4368800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0xE000E40C</a:t>
            </a:r>
          </a:p>
        </p:txBody>
      </p:sp>
      <p:sp>
        <p:nvSpPr>
          <p:cNvPr id="284" name="TextBox 149">
            <a:extLst>
              <a:ext uri="{FF2B5EF4-FFF2-40B4-BE49-F238E27FC236}">
                <a16:creationId xmlns:a16="http://schemas.microsoft.com/office/drawing/2014/main" id="{D9B80250-6F41-4213-9A91-CC1B0477C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4799013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0xE000E408</a:t>
            </a:r>
          </a:p>
        </p:txBody>
      </p:sp>
      <p:sp>
        <p:nvSpPr>
          <p:cNvPr id="285" name="TextBox 149">
            <a:extLst>
              <a:ext uri="{FF2B5EF4-FFF2-40B4-BE49-F238E27FC236}">
                <a16:creationId xmlns:a16="http://schemas.microsoft.com/office/drawing/2014/main" id="{7F16E29B-EE6B-4714-BC96-7B48B244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5197475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0xE000E404</a:t>
            </a:r>
          </a:p>
        </p:txBody>
      </p:sp>
      <p:sp>
        <p:nvSpPr>
          <p:cNvPr id="286" name="TextBox 149">
            <a:extLst>
              <a:ext uri="{FF2B5EF4-FFF2-40B4-BE49-F238E27FC236}">
                <a16:creationId xmlns:a16="http://schemas.microsoft.com/office/drawing/2014/main" id="{58E02F6B-C52F-416A-8739-493C11DA8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3" y="5622925"/>
            <a:ext cx="164400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0xE000E400</a:t>
            </a:r>
          </a:p>
        </p:txBody>
      </p:sp>
      <p:sp>
        <p:nvSpPr>
          <p:cNvPr id="287" name="TextBox 151">
            <a:extLst>
              <a:ext uri="{FF2B5EF4-FFF2-40B4-BE49-F238E27FC236}">
                <a16:creationId xmlns:a16="http://schemas.microsoft.com/office/drawing/2014/main" id="{DBD318D6-A493-4948-99A2-0E96A661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6458" y="5959476"/>
            <a:ext cx="6939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bit1</a:t>
            </a:r>
          </a:p>
        </p:txBody>
      </p:sp>
      <p:sp>
        <p:nvSpPr>
          <p:cNvPr id="288" name="TextBox 149">
            <a:extLst>
              <a:ext uri="{FF2B5EF4-FFF2-40B4-BE49-F238E27FC236}">
                <a16:creationId xmlns:a16="http://schemas.microsoft.com/office/drawing/2014/main" id="{B9E2C816-E411-490A-BBC1-E76B4996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814" y="312102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27</a:t>
            </a:r>
          </a:p>
        </p:txBody>
      </p:sp>
      <p:sp>
        <p:nvSpPr>
          <p:cNvPr id="289" name="TextBox 149">
            <a:extLst>
              <a:ext uri="{FF2B5EF4-FFF2-40B4-BE49-F238E27FC236}">
                <a16:creationId xmlns:a16="http://schemas.microsoft.com/office/drawing/2014/main" id="{FBD37B48-531A-4CC5-B67E-5B237ACA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2709864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31</a:t>
            </a:r>
          </a:p>
        </p:txBody>
      </p:sp>
      <p:sp>
        <p:nvSpPr>
          <p:cNvPr id="290" name="TextBox 149">
            <a:extLst>
              <a:ext uri="{FF2B5EF4-FFF2-40B4-BE49-F238E27FC236}">
                <a16:creationId xmlns:a16="http://schemas.microsoft.com/office/drawing/2014/main" id="{1C5D761C-0215-4D9E-83BA-58ACE4AC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2709864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30</a:t>
            </a:r>
          </a:p>
        </p:txBody>
      </p:sp>
      <p:sp>
        <p:nvSpPr>
          <p:cNvPr id="291" name="TextBox 149">
            <a:extLst>
              <a:ext uri="{FF2B5EF4-FFF2-40B4-BE49-F238E27FC236}">
                <a16:creationId xmlns:a16="http://schemas.microsoft.com/office/drawing/2014/main" id="{4714A77C-D0A5-4B5A-930B-FAA3A268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2709864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29</a:t>
            </a:r>
          </a:p>
        </p:txBody>
      </p:sp>
      <p:sp>
        <p:nvSpPr>
          <p:cNvPr id="292" name="TextBox 149">
            <a:extLst>
              <a:ext uri="{FF2B5EF4-FFF2-40B4-BE49-F238E27FC236}">
                <a16:creationId xmlns:a16="http://schemas.microsoft.com/office/drawing/2014/main" id="{8F5E47E2-58BA-4136-9706-C1805958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2709864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28</a:t>
            </a:r>
          </a:p>
        </p:txBody>
      </p:sp>
      <p:sp>
        <p:nvSpPr>
          <p:cNvPr id="293" name="TextBox 149">
            <a:extLst>
              <a:ext uri="{FF2B5EF4-FFF2-40B4-BE49-F238E27FC236}">
                <a16:creationId xmlns:a16="http://schemas.microsoft.com/office/drawing/2014/main" id="{9BDE56D0-C743-4D6B-90C5-9D247C6C7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3525839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23</a:t>
            </a:r>
          </a:p>
        </p:txBody>
      </p:sp>
      <p:sp>
        <p:nvSpPr>
          <p:cNvPr id="294" name="TextBox 149">
            <a:extLst>
              <a:ext uri="{FF2B5EF4-FFF2-40B4-BE49-F238E27FC236}">
                <a16:creationId xmlns:a16="http://schemas.microsoft.com/office/drawing/2014/main" id="{66FDC6AA-2158-4966-9618-1C99AB4C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3525839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22</a:t>
            </a:r>
          </a:p>
        </p:txBody>
      </p:sp>
      <p:sp>
        <p:nvSpPr>
          <p:cNvPr id="295" name="TextBox 149">
            <a:extLst>
              <a:ext uri="{FF2B5EF4-FFF2-40B4-BE49-F238E27FC236}">
                <a16:creationId xmlns:a16="http://schemas.microsoft.com/office/drawing/2014/main" id="{D0FD7C5F-7B31-4733-B27D-9AFC3F15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3525839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21</a:t>
            </a:r>
          </a:p>
        </p:txBody>
      </p:sp>
      <p:sp>
        <p:nvSpPr>
          <p:cNvPr id="296" name="TextBox 149">
            <a:extLst>
              <a:ext uri="{FF2B5EF4-FFF2-40B4-BE49-F238E27FC236}">
                <a16:creationId xmlns:a16="http://schemas.microsoft.com/office/drawing/2014/main" id="{97C2AD47-B811-464E-817B-8511E688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3525839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20</a:t>
            </a:r>
          </a:p>
        </p:txBody>
      </p:sp>
      <p:sp>
        <p:nvSpPr>
          <p:cNvPr id="297" name="TextBox 149">
            <a:extLst>
              <a:ext uri="{FF2B5EF4-FFF2-40B4-BE49-F238E27FC236}">
                <a16:creationId xmlns:a16="http://schemas.microsoft.com/office/drawing/2014/main" id="{C87A5390-10BB-4332-A3A0-17E67749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3968751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19</a:t>
            </a:r>
          </a:p>
        </p:txBody>
      </p:sp>
      <p:sp>
        <p:nvSpPr>
          <p:cNvPr id="298" name="TextBox 149">
            <a:extLst>
              <a:ext uri="{FF2B5EF4-FFF2-40B4-BE49-F238E27FC236}">
                <a16:creationId xmlns:a16="http://schemas.microsoft.com/office/drawing/2014/main" id="{A4CEF19E-315C-4FC0-89E4-1CC9316B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3968751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18</a:t>
            </a:r>
          </a:p>
        </p:txBody>
      </p:sp>
      <p:sp>
        <p:nvSpPr>
          <p:cNvPr id="299" name="TextBox 149">
            <a:extLst>
              <a:ext uri="{FF2B5EF4-FFF2-40B4-BE49-F238E27FC236}">
                <a16:creationId xmlns:a16="http://schemas.microsoft.com/office/drawing/2014/main" id="{368256CB-6F9C-4003-A5CE-6A4BCDBD1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3968751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17</a:t>
            </a:r>
          </a:p>
        </p:txBody>
      </p:sp>
      <p:sp>
        <p:nvSpPr>
          <p:cNvPr id="300" name="TextBox 149">
            <a:extLst>
              <a:ext uri="{FF2B5EF4-FFF2-40B4-BE49-F238E27FC236}">
                <a16:creationId xmlns:a16="http://schemas.microsoft.com/office/drawing/2014/main" id="{6C776BCB-477D-4736-978E-3BAFA090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3968751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16</a:t>
            </a:r>
          </a:p>
        </p:txBody>
      </p:sp>
      <p:sp>
        <p:nvSpPr>
          <p:cNvPr id="301" name="TextBox 149">
            <a:extLst>
              <a:ext uri="{FF2B5EF4-FFF2-40B4-BE49-F238E27FC236}">
                <a16:creationId xmlns:a16="http://schemas.microsoft.com/office/drawing/2014/main" id="{EB6102BD-FBAB-42D6-BF82-E1F80348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439737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15</a:t>
            </a:r>
          </a:p>
        </p:txBody>
      </p:sp>
      <p:sp>
        <p:nvSpPr>
          <p:cNvPr id="302" name="TextBox 149">
            <a:extLst>
              <a:ext uri="{FF2B5EF4-FFF2-40B4-BE49-F238E27FC236}">
                <a16:creationId xmlns:a16="http://schemas.microsoft.com/office/drawing/2014/main" id="{96C72BCD-1B19-4C54-97DD-165FFAC7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439737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14</a:t>
            </a:r>
          </a:p>
        </p:txBody>
      </p:sp>
      <p:sp>
        <p:nvSpPr>
          <p:cNvPr id="303" name="TextBox 149">
            <a:extLst>
              <a:ext uri="{FF2B5EF4-FFF2-40B4-BE49-F238E27FC236}">
                <a16:creationId xmlns:a16="http://schemas.microsoft.com/office/drawing/2014/main" id="{67ED827C-24A7-435F-8771-922FAE8F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439737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13</a:t>
            </a:r>
          </a:p>
        </p:txBody>
      </p:sp>
      <p:sp>
        <p:nvSpPr>
          <p:cNvPr id="304" name="TextBox 149">
            <a:extLst>
              <a:ext uri="{FF2B5EF4-FFF2-40B4-BE49-F238E27FC236}">
                <a16:creationId xmlns:a16="http://schemas.microsoft.com/office/drawing/2014/main" id="{986BA440-2321-4F43-9610-98007C79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439737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12</a:t>
            </a:r>
          </a:p>
        </p:txBody>
      </p:sp>
      <p:sp>
        <p:nvSpPr>
          <p:cNvPr id="305" name="TextBox 149">
            <a:extLst>
              <a:ext uri="{FF2B5EF4-FFF2-40B4-BE49-F238E27FC236}">
                <a16:creationId xmlns:a16="http://schemas.microsoft.com/office/drawing/2014/main" id="{F78B3ADE-7DE4-42E7-8AB7-6C9FE729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4787901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11</a:t>
            </a:r>
          </a:p>
        </p:txBody>
      </p:sp>
      <p:sp>
        <p:nvSpPr>
          <p:cNvPr id="306" name="TextBox 149">
            <a:extLst>
              <a:ext uri="{FF2B5EF4-FFF2-40B4-BE49-F238E27FC236}">
                <a16:creationId xmlns:a16="http://schemas.microsoft.com/office/drawing/2014/main" id="{7F5C0D63-8166-4470-B5C4-319D745A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4787901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10</a:t>
            </a:r>
          </a:p>
        </p:txBody>
      </p:sp>
      <p:sp>
        <p:nvSpPr>
          <p:cNvPr id="307" name="TextBox 149">
            <a:extLst>
              <a:ext uri="{FF2B5EF4-FFF2-40B4-BE49-F238E27FC236}">
                <a16:creationId xmlns:a16="http://schemas.microsoft.com/office/drawing/2014/main" id="{2A1A302A-8D15-4115-8F1C-5B3F07D3E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4787901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9</a:t>
            </a:r>
          </a:p>
        </p:txBody>
      </p:sp>
      <p:sp>
        <p:nvSpPr>
          <p:cNvPr id="308" name="TextBox 149">
            <a:extLst>
              <a:ext uri="{FF2B5EF4-FFF2-40B4-BE49-F238E27FC236}">
                <a16:creationId xmlns:a16="http://schemas.microsoft.com/office/drawing/2014/main" id="{96F32DB3-2E9B-426C-A78B-620C870FE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4787901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8</a:t>
            </a:r>
          </a:p>
        </p:txBody>
      </p:sp>
      <p:sp>
        <p:nvSpPr>
          <p:cNvPr id="309" name="TextBox 149">
            <a:extLst>
              <a:ext uri="{FF2B5EF4-FFF2-40B4-BE49-F238E27FC236}">
                <a16:creationId xmlns:a16="http://schemas.microsoft.com/office/drawing/2014/main" id="{CF3A8A5D-3370-4B82-B051-9A92D324E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519747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7</a:t>
            </a:r>
          </a:p>
        </p:txBody>
      </p:sp>
      <p:sp>
        <p:nvSpPr>
          <p:cNvPr id="310" name="TextBox 149">
            <a:extLst>
              <a:ext uri="{FF2B5EF4-FFF2-40B4-BE49-F238E27FC236}">
                <a16:creationId xmlns:a16="http://schemas.microsoft.com/office/drawing/2014/main" id="{51DCA808-48AC-4D61-A066-74598224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519747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6</a:t>
            </a:r>
          </a:p>
        </p:txBody>
      </p:sp>
      <p:sp>
        <p:nvSpPr>
          <p:cNvPr id="311" name="TextBox 149">
            <a:extLst>
              <a:ext uri="{FF2B5EF4-FFF2-40B4-BE49-F238E27FC236}">
                <a16:creationId xmlns:a16="http://schemas.microsoft.com/office/drawing/2014/main" id="{72C96584-F75A-49E3-A261-90CC721A2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519747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5</a:t>
            </a:r>
          </a:p>
        </p:txBody>
      </p:sp>
      <p:sp>
        <p:nvSpPr>
          <p:cNvPr id="312" name="TextBox 149">
            <a:extLst>
              <a:ext uri="{FF2B5EF4-FFF2-40B4-BE49-F238E27FC236}">
                <a16:creationId xmlns:a16="http://schemas.microsoft.com/office/drawing/2014/main" id="{DB1D67E0-5B52-4FD7-9F8D-BDF7B51B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519747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4</a:t>
            </a:r>
          </a:p>
        </p:txBody>
      </p:sp>
      <p:sp>
        <p:nvSpPr>
          <p:cNvPr id="313" name="TextBox 149">
            <a:extLst>
              <a:ext uri="{FF2B5EF4-FFF2-40B4-BE49-F238E27FC236}">
                <a16:creationId xmlns:a16="http://schemas.microsoft.com/office/drawing/2014/main" id="{626DC89A-D44D-4A69-BD7F-1D3E8B29D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321" y="559752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3</a:t>
            </a:r>
          </a:p>
        </p:txBody>
      </p:sp>
      <p:sp>
        <p:nvSpPr>
          <p:cNvPr id="314" name="TextBox 149">
            <a:extLst>
              <a:ext uri="{FF2B5EF4-FFF2-40B4-BE49-F238E27FC236}">
                <a16:creationId xmlns:a16="http://schemas.microsoft.com/office/drawing/2014/main" id="{233B3053-F45C-4A2F-ADBD-11A254B5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559752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</a:t>
            </a:r>
          </a:p>
        </p:txBody>
      </p:sp>
      <p:sp>
        <p:nvSpPr>
          <p:cNvPr id="315" name="TextBox 149">
            <a:extLst>
              <a:ext uri="{FF2B5EF4-FFF2-40B4-BE49-F238E27FC236}">
                <a16:creationId xmlns:a16="http://schemas.microsoft.com/office/drawing/2014/main" id="{06D90344-8C90-4342-97B4-097C15A68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5597526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1</a:t>
            </a:r>
          </a:p>
        </p:txBody>
      </p:sp>
      <p:sp>
        <p:nvSpPr>
          <p:cNvPr id="316" name="TextBox 149">
            <a:extLst>
              <a:ext uri="{FF2B5EF4-FFF2-40B4-BE49-F238E27FC236}">
                <a16:creationId xmlns:a16="http://schemas.microsoft.com/office/drawing/2014/main" id="{A5B0F8EC-E134-4513-9184-3A632D8D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5597526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0</a:t>
            </a:r>
          </a:p>
        </p:txBody>
      </p:sp>
      <p:sp>
        <p:nvSpPr>
          <p:cNvPr id="317" name="TextBox 149">
            <a:extLst>
              <a:ext uri="{FF2B5EF4-FFF2-40B4-BE49-F238E27FC236}">
                <a16:creationId xmlns:a16="http://schemas.microsoft.com/office/drawing/2014/main" id="{F9E197FB-4672-4FB1-AF94-408ADF8A3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450" y="3130551"/>
            <a:ext cx="58185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24</a:t>
            </a:r>
          </a:p>
        </p:txBody>
      </p:sp>
      <p:sp>
        <p:nvSpPr>
          <p:cNvPr id="318" name="TextBox 149">
            <a:extLst>
              <a:ext uri="{FF2B5EF4-FFF2-40B4-BE49-F238E27FC236}">
                <a16:creationId xmlns:a16="http://schemas.microsoft.com/office/drawing/2014/main" id="{F97407AE-1155-4EB7-8C69-C3813A64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189" y="3105150"/>
            <a:ext cx="58185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25</a:t>
            </a:r>
          </a:p>
        </p:txBody>
      </p:sp>
      <p:sp>
        <p:nvSpPr>
          <p:cNvPr id="319" name="TextBox 149">
            <a:extLst>
              <a:ext uri="{FF2B5EF4-FFF2-40B4-BE49-F238E27FC236}">
                <a16:creationId xmlns:a16="http://schemas.microsoft.com/office/drawing/2014/main" id="{0AAD4490-35F8-4182-9436-84DBDE28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581" y="3130551"/>
            <a:ext cx="5818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b="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236044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Building a System on a Chip (SoC)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80413-DC6C-4DB5-971B-FBD9B1275C3D}"/>
              </a:ext>
            </a:extLst>
          </p:cNvPr>
          <p:cNvSpPr/>
          <p:nvPr/>
        </p:nvSpPr>
        <p:spPr bwMode="auto">
          <a:xfrm>
            <a:off x="7112353" y="3978692"/>
            <a:ext cx="4183015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000" dirty="0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D3DE7-4729-45C2-8558-A1A55BF09AEF}"/>
              </a:ext>
            </a:extLst>
          </p:cNvPr>
          <p:cNvSpPr/>
          <p:nvPr/>
        </p:nvSpPr>
        <p:spPr bwMode="auto">
          <a:xfrm>
            <a:off x="7262577" y="4539079"/>
            <a:ext cx="112774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000" dirty="0">
                <a:cs typeface="Arial" charset="0"/>
              </a:rPr>
              <a:t>Memory</a:t>
            </a:r>
            <a:endParaRPr lang="en-GB" sz="1000" dirty="0"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72371-46D5-495D-8EDA-EBD1FE89AE81}"/>
              </a:ext>
            </a:extLst>
          </p:cNvPr>
          <p:cNvSpPr/>
          <p:nvPr/>
        </p:nvSpPr>
        <p:spPr bwMode="auto">
          <a:xfrm>
            <a:off x="8682307" y="4539079"/>
            <a:ext cx="1127742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VGA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440EC-F0BC-4A7B-A47D-A465196E88BF}"/>
              </a:ext>
            </a:extLst>
          </p:cNvPr>
          <p:cNvSpPr/>
          <p:nvPr/>
        </p:nvSpPr>
        <p:spPr bwMode="auto">
          <a:xfrm>
            <a:off x="10057602" y="4539079"/>
            <a:ext cx="1125627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UART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EAD85-D882-4B4A-8B78-6E0F4FB9AC77}"/>
              </a:ext>
            </a:extLst>
          </p:cNvPr>
          <p:cNvSpPr/>
          <p:nvPr/>
        </p:nvSpPr>
        <p:spPr bwMode="auto">
          <a:xfrm>
            <a:off x="7262577" y="4064416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Timer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3B29D-0535-4A76-9FAF-4AB43470281F}"/>
              </a:ext>
            </a:extLst>
          </p:cNvPr>
          <p:cNvSpPr/>
          <p:nvPr/>
        </p:nvSpPr>
        <p:spPr bwMode="auto">
          <a:xfrm>
            <a:off x="8671726" y="4064416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GPIO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F3D7A0-BC53-4733-AB98-2E8A13729053}"/>
              </a:ext>
            </a:extLst>
          </p:cNvPr>
          <p:cNvSpPr/>
          <p:nvPr/>
        </p:nvSpPr>
        <p:spPr bwMode="auto">
          <a:xfrm>
            <a:off x="10040676" y="4064416"/>
            <a:ext cx="1127742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7-Segment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64043-8F22-4022-AC73-3DE15418C022}"/>
              </a:ext>
            </a:extLst>
          </p:cNvPr>
          <p:cNvSpPr/>
          <p:nvPr/>
        </p:nvSpPr>
        <p:spPr bwMode="auto">
          <a:xfrm>
            <a:off x="3659302" y="3456404"/>
            <a:ext cx="2786561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Arm CMSIS-Core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C9F6E-297C-4CD9-B23C-EFF635719B00}"/>
              </a:ext>
            </a:extLst>
          </p:cNvPr>
          <p:cNvSpPr/>
          <p:nvPr/>
        </p:nvSpPr>
        <p:spPr bwMode="auto">
          <a:xfrm>
            <a:off x="3659302" y="2875378"/>
            <a:ext cx="7636066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Programming Interface (API)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A4896-3D59-49B5-9309-5F56FA0BF6E9}"/>
              </a:ext>
            </a:extLst>
          </p:cNvPr>
          <p:cNvSpPr/>
          <p:nvPr/>
        </p:nvSpPr>
        <p:spPr bwMode="auto">
          <a:xfrm>
            <a:off x="3659302" y="2243554"/>
            <a:ext cx="7636066" cy="347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Design (e.g., Game)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F8C3A1-D027-4E55-BC41-942481DA3BFE}"/>
              </a:ext>
            </a:extLst>
          </p:cNvPr>
          <p:cNvSpPr/>
          <p:nvPr/>
        </p:nvSpPr>
        <p:spPr bwMode="auto">
          <a:xfrm>
            <a:off x="3659303" y="3978692"/>
            <a:ext cx="2803487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Arm Cortex-M0</a:t>
            </a:r>
          </a:p>
          <a:p>
            <a:pPr algn="ctr">
              <a:defRPr/>
            </a:pPr>
            <a:r>
              <a:rPr lang="en-GB" dirty="0">
                <a:cs typeface="Arial" charset="0"/>
              </a:rPr>
              <a:t>Processor</a:t>
            </a:r>
          </a:p>
        </p:txBody>
      </p:sp>
      <p:sp>
        <p:nvSpPr>
          <p:cNvPr id="17" name="Up-Down Arrow 34">
            <a:extLst>
              <a:ext uri="{FF2B5EF4-FFF2-40B4-BE49-F238E27FC236}">
                <a16:creationId xmlns:a16="http://schemas.microsoft.com/office/drawing/2014/main" id="{6F691359-9B46-4ABB-BBFE-34683A950BEB}"/>
              </a:ext>
            </a:extLst>
          </p:cNvPr>
          <p:cNvSpPr/>
          <p:nvPr/>
        </p:nvSpPr>
        <p:spPr bwMode="auto">
          <a:xfrm>
            <a:off x="4962660" y="3721517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18" name="Up-Down Arrow 35">
            <a:extLst>
              <a:ext uri="{FF2B5EF4-FFF2-40B4-BE49-F238E27FC236}">
                <a16:creationId xmlns:a16="http://schemas.microsoft.com/office/drawing/2014/main" id="{35D98C78-ED7B-4096-9104-F597710360FD}"/>
              </a:ext>
            </a:extLst>
          </p:cNvPr>
          <p:cNvSpPr/>
          <p:nvPr/>
        </p:nvSpPr>
        <p:spPr bwMode="auto">
          <a:xfrm>
            <a:off x="4962660" y="3178592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19" name="Up-Down Arrow 36">
            <a:extLst>
              <a:ext uri="{FF2B5EF4-FFF2-40B4-BE49-F238E27FC236}">
                <a16:creationId xmlns:a16="http://schemas.microsoft.com/office/drawing/2014/main" id="{9381F706-3AC2-45FF-BEC2-55A1A846FA46}"/>
              </a:ext>
            </a:extLst>
          </p:cNvPr>
          <p:cNvSpPr/>
          <p:nvPr/>
        </p:nvSpPr>
        <p:spPr bwMode="auto">
          <a:xfrm>
            <a:off x="7374717" y="2597567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1586B6B0-0DCA-4796-A03D-1132D4B91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45" y="4299366"/>
            <a:ext cx="223432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Hardware design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A4679D22-2C63-4034-AD42-08752BF65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45" y="3026192"/>
            <a:ext cx="2371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low-level drivers &amp; libraries programming 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A654A94-637E-4703-AEDA-8F4F3D36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45" y="2130842"/>
            <a:ext cx="2759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high-level</a:t>
            </a:r>
          </a:p>
          <a:p>
            <a:pPr eaLnBrk="1" hangingPunct="1"/>
            <a:r>
              <a:rPr lang="en-GB" b="0" dirty="0"/>
              <a:t> application development</a:t>
            </a:r>
          </a:p>
        </p:txBody>
      </p:sp>
      <p:sp>
        <p:nvSpPr>
          <p:cNvPr id="23" name="Up Arrow 40">
            <a:extLst>
              <a:ext uri="{FF2B5EF4-FFF2-40B4-BE49-F238E27FC236}">
                <a16:creationId xmlns:a16="http://schemas.microsoft.com/office/drawing/2014/main" id="{1F0A95BC-CD5F-47E3-B63E-9E08DDED8904}"/>
              </a:ext>
            </a:extLst>
          </p:cNvPr>
          <p:cNvSpPr/>
          <p:nvPr/>
        </p:nvSpPr>
        <p:spPr bwMode="auto">
          <a:xfrm>
            <a:off x="847350" y="2130842"/>
            <a:ext cx="372388" cy="28416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4" name="Up-Down Arrow 41">
            <a:extLst>
              <a:ext uri="{FF2B5EF4-FFF2-40B4-BE49-F238E27FC236}">
                <a16:creationId xmlns:a16="http://schemas.microsoft.com/office/drawing/2014/main" id="{0A182C14-CB90-4C90-AA72-A233E0AA79EF}"/>
              </a:ext>
            </a:extLst>
          </p:cNvPr>
          <p:cNvSpPr/>
          <p:nvPr/>
        </p:nvSpPr>
        <p:spPr bwMode="auto">
          <a:xfrm rot="5400000">
            <a:off x="6599721" y="4142334"/>
            <a:ext cx="358775" cy="666490"/>
          </a:xfrm>
          <a:prstGeom prst="upDownArrow">
            <a:avLst>
              <a:gd name="adj1" fmla="val 57296"/>
              <a:gd name="adj2" fmla="val 4682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31FB33-D904-4AA0-A837-DFE3A12DDF32}"/>
              </a:ext>
            </a:extLst>
          </p:cNvPr>
          <p:cNvSpPr/>
          <p:nvPr/>
        </p:nvSpPr>
        <p:spPr bwMode="auto">
          <a:xfrm>
            <a:off x="7112353" y="3456404"/>
            <a:ext cx="4183015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Peripheral Drivers</a:t>
            </a:r>
          </a:p>
        </p:txBody>
      </p:sp>
      <p:sp>
        <p:nvSpPr>
          <p:cNvPr id="26" name="Up-Down Arrow 43">
            <a:extLst>
              <a:ext uri="{FF2B5EF4-FFF2-40B4-BE49-F238E27FC236}">
                <a16:creationId xmlns:a16="http://schemas.microsoft.com/office/drawing/2014/main" id="{FF11EE43-C00E-4089-8FCB-D15B03E10E9E}"/>
              </a:ext>
            </a:extLst>
          </p:cNvPr>
          <p:cNvSpPr/>
          <p:nvPr/>
        </p:nvSpPr>
        <p:spPr bwMode="auto">
          <a:xfrm>
            <a:off x="9202803" y="3721517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7" name="Up-Down Arrow 44">
            <a:extLst>
              <a:ext uri="{FF2B5EF4-FFF2-40B4-BE49-F238E27FC236}">
                <a16:creationId xmlns:a16="http://schemas.microsoft.com/office/drawing/2014/main" id="{8CF55496-4067-4382-B32C-F92153098C64}"/>
              </a:ext>
            </a:extLst>
          </p:cNvPr>
          <p:cNvSpPr/>
          <p:nvPr/>
        </p:nvSpPr>
        <p:spPr bwMode="auto">
          <a:xfrm>
            <a:off x="9202803" y="3178592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435D4516-C546-421A-B79F-2CE1225A2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90" y="4321592"/>
            <a:ext cx="759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AHB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9367FF-DD74-4800-895C-056499CB77EF}"/>
              </a:ext>
            </a:extLst>
          </p:cNvPr>
          <p:cNvSpPr/>
          <p:nvPr/>
        </p:nvSpPr>
        <p:spPr bwMode="auto">
          <a:xfrm>
            <a:off x="7112353" y="4003269"/>
            <a:ext cx="4339588" cy="1070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0" name="Curved Down Arrow 47">
            <a:extLst>
              <a:ext uri="{FF2B5EF4-FFF2-40B4-BE49-F238E27FC236}">
                <a16:creationId xmlns:a16="http://schemas.microsoft.com/office/drawing/2014/main" id="{524DC493-61C0-4B03-A269-FA27DAB36581}"/>
              </a:ext>
            </a:extLst>
          </p:cNvPr>
          <p:cNvSpPr/>
          <p:nvPr/>
        </p:nvSpPr>
        <p:spPr bwMode="auto">
          <a:xfrm rot="10800000">
            <a:off x="5398562" y="5209018"/>
            <a:ext cx="2960019" cy="647700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1" name="TextBox 67">
            <a:extLst>
              <a:ext uri="{FF2B5EF4-FFF2-40B4-BE49-F238E27FC236}">
                <a16:creationId xmlns:a16="http://schemas.microsoft.com/office/drawing/2014/main" id="{85B68842-99DE-4FC7-B75F-E17F5747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037" y="5378881"/>
            <a:ext cx="137741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Interrupt </a:t>
            </a:r>
          </a:p>
        </p:txBody>
      </p:sp>
    </p:spTree>
    <p:extLst>
      <p:ext uri="{BB962C8B-B14F-4D97-AF65-F5344CB8AC3E}">
        <p14:creationId xmlns:p14="http://schemas.microsoft.com/office/powerpoint/2010/main" val="29805288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Interrupt Mechanism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8B6BEA3-C47E-4150-8CD5-E957C06D3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57143"/>
              </p:ext>
            </p:extLst>
          </p:nvPr>
        </p:nvGraphicFramePr>
        <p:xfrm>
          <a:off x="2122802" y="1211701"/>
          <a:ext cx="7590368" cy="499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63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Interrupt Implementation for Timer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425" y="1076325"/>
            <a:ext cx="11180763" cy="435486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AHB </a:t>
            </a:r>
            <a:r>
              <a:rPr lang="ko-KR" altLang="en-US" dirty="0"/>
              <a:t>타이머 주변 장치에 대한 인터럽트 메커니즘을 구현하려면 다음과 같은 작업을 수행해야 합니다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카운터가 </a:t>
            </a:r>
            <a:r>
              <a:rPr lang="en-US" altLang="ko-KR" dirty="0"/>
              <a:t>0</a:t>
            </a:r>
            <a:r>
              <a:rPr lang="ko-KR" altLang="en-US" dirty="0"/>
              <a:t>에 도달할 때마다 인터럽트가 생성됩니다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프로세서가 </a:t>
            </a:r>
            <a:r>
              <a:rPr lang="en-US" altLang="ko-KR" dirty="0"/>
              <a:t>ISR(Interrupt Service Routine)</a:t>
            </a:r>
            <a:r>
              <a:rPr lang="ko-KR" altLang="en-US" dirty="0"/>
              <a:t>을 완료한 후 인터럽트 요청을 해제하기 위해 클리어 레지스터를 추가해야 합니다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F729C-7803-48E8-BD6C-20E3266EECE2}"/>
              </a:ext>
            </a:extLst>
          </p:cNvPr>
          <p:cNvSpPr/>
          <p:nvPr/>
        </p:nvSpPr>
        <p:spPr bwMode="auto">
          <a:xfrm>
            <a:off x="1440883" y="3001964"/>
            <a:ext cx="9845003" cy="31829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AEA0E-6A25-42FB-9732-FDE23B9706DE}"/>
              </a:ext>
            </a:extLst>
          </p:cNvPr>
          <p:cNvCxnSpPr/>
          <p:nvPr/>
        </p:nvCxnSpPr>
        <p:spPr bwMode="auto">
          <a:xfrm>
            <a:off x="3635008" y="5503863"/>
            <a:ext cx="3453051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17DEDAC-AC8B-4E09-9CF7-8A6CF0DFF878}"/>
              </a:ext>
            </a:extLst>
          </p:cNvPr>
          <p:cNvSpPr/>
          <p:nvPr/>
        </p:nvSpPr>
        <p:spPr bwMode="auto">
          <a:xfrm>
            <a:off x="2359157" y="3241675"/>
            <a:ext cx="1428191" cy="26670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AHB</a:t>
            </a:r>
          </a:p>
          <a:p>
            <a:pPr algn="ctr">
              <a:defRPr/>
            </a:pPr>
            <a:r>
              <a:rPr lang="en-GB" sz="1200" dirty="0"/>
              <a:t>Interface</a:t>
            </a:r>
          </a:p>
        </p:txBody>
      </p:sp>
      <p:sp>
        <p:nvSpPr>
          <p:cNvPr id="8" name="Left-Right Arrow 6">
            <a:extLst>
              <a:ext uri="{FF2B5EF4-FFF2-40B4-BE49-F238E27FC236}">
                <a16:creationId xmlns:a16="http://schemas.microsoft.com/office/drawing/2014/main" id="{2AF6CF6A-060E-4515-83A3-E773748A3F50}"/>
              </a:ext>
            </a:extLst>
          </p:cNvPr>
          <p:cNvSpPr/>
          <p:nvPr/>
        </p:nvSpPr>
        <p:spPr bwMode="auto">
          <a:xfrm>
            <a:off x="892879" y="3471864"/>
            <a:ext cx="1466278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9" name="Left-Right Arrow 7">
            <a:extLst>
              <a:ext uri="{FF2B5EF4-FFF2-40B4-BE49-F238E27FC236}">
                <a16:creationId xmlns:a16="http://schemas.microsoft.com/office/drawing/2014/main" id="{7EC583E1-2EBF-4202-8DB1-B8C229DA16E1}"/>
              </a:ext>
            </a:extLst>
          </p:cNvPr>
          <p:cNvSpPr/>
          <p:nvPr/>
        </p:nvSpPr>
        <p:spPr bwMode="auto">
          <a:xfrm>
            <a:off x="892879" y="4164014"/>
            <a:ext cx="1466278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10" name="Left-Right Arrow 8">
            <a:extLst>
              <a:ext uri="{FF2B5EF4-FFF2-40B4-BE49-F238E27FC236}">
                <a16:creationId xmlns:a16="http://schemas.microsoft.com/office/drawing/2014/main" id="{39C2E2AD-6630-4E1E-B47C-87A13656950F}"/>
              </a:ext>
            </a:extLst>
          </p:cNvPr>
          <p:cNvSpPr/>
          <p:nvPr/>
        </p:nvSpPr>
        <p:spPr bwMode="auto">
          <a:xfrm>
            <a:off x="892879" y="4824414"/>
            <a:ext cx="1466278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B2DCDD21-5CF6-4E07-86E2-8FA2C8826DA7}"/>
              </a:ext>
            </a:extLst>
          </p:cNvPr>
          <p:cNvSpPr/>
          <p:nvPr/>
        </p:nvSpPr>
        <p:spPr bwMode="auto">
          <a:xfrm>
            <a:off x="3787348" y="3487738"/>
            <a:ext cx="677069" cy="303212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addr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2E26548-1328-4DB8-9597-5E637531FBAE}"/>
              </a:ext>
            </a:extLst>
          </p:cNvPr>
          <p:cNvSpPr/>
          <p:nvPr/>
        </p:nvSpPr>
        <p:spPr bwMode="auto">
          <a:xfrm>
            <a:off x="4508850" y="3376613"/>
            <a:ext cx="1343558" cy="53498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Address</a:t>
            </a:r>
          </a:p>
          <a:p>
            <a:pPr algn="ctr">
              <a:defRPr/>
            </a:pPr>
            <a:r>
              <a:rPr lang="en-GB" sz="1200" dirty="0"/>
              <a:t>Decoder</a:t>
            </a:r>
          </a:p>
        </p:txBody>
      </p:sp>
      <p:sp>
        <p:nvSpPr>
          <p:cNvPr id="13" name="Left-Right Arrow 11">
            <a:extLst>
              <a:ext uri="{FF2B5EF4-FFF2-40B4-BE49-F238E27FC236}">
                <a16:creationId xmlns:a16="http://schemas.microsoft.com/office/drawing/2014/main" id="{8DAF9885-85E6-4480-BBDD-855A416F7760}"/>
              </a:ext>
            </a:extLst>
          </p:cNvPr>
          <p:cNvSpPr/>
          <p:nvPr/>
        </p:nvSpPr>
        <p:spPr bwMode="auto">
          <a:xfrm>
            <a:off x="3787348" y="4205289"/>
            <a:ext cx="2302034" cy="2746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Data </a:t>
            </a:r>
            <a:r>
              <a:rPr lang="en-GB" sz="1200" dirty="0"/>
              <a:t>[31:0] </a:t>
            </a:r>
            <a:endParaRPr lang="en-GB" sz="1200" dirty="0">
              <a:cs typeface="+mn-cs"/>
            </a:endParaRPr>
          </a:p>
        </p:txBody>
      </p:sp>
      <p:sp>
        <p:nvSpPr>
          <p:cNvPr id="14" name="Flowchart: Manual Operation 13">
            <a:extLst>
              <a:ext uri="{FF2B5EF4-FFF2-40B4-BE49-F238E27FC236}">
                <a16:creationId xmlns:a16="http://schemas.microsoft.com/office/drawing/2014/main" id="{4F867921-97E4-46B9-8C07-B587D1F0C19A}"/>
              </a:ext>
            </a:extLst>
          </p:cNvPr>
          <p:cNvSpPr/>
          <p:nvPr/>
        </p:nvSpPr>
        <p:spPr bwMode="auto">
          <a:xfrm rot="5400000">
            <a:off x="5669419" y="4306165"/>
            <a:ext cx="1201738" cy="361809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cxnSp>
        <p:nvCxnSpPr>
          <p:cNvPr id="15" name="Elbow Connector 13">
            <a:extLst>
              <a:ext uri="{FF2B5EF4-FFF2-40B4-BE49-F238E27FC236}">
                <a16:creationId xmlns:a16="http://schemas.microsoft.com/office/drawing/2014/main" id="{9D133DF9-CDA0-4EF0-82C5-2708E8A1ED88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>
            <a:off x="5852408" y="3644900"/>
            <a:ext cx="416821" cy="361950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Left-Right Arrow 14">
            <a:extLst>
              <a:ext uri="{FF2B5EF4-FFF2-40B4-BE49-F238E27FC236}">
                <a16:creationId xmlns:a16="http://schemas.microsoft.com/office/drawing/2014/main" id="{F0A01CB6-14DA-4DF4-87E6-B30EF55B40F0}"/>
              </a:ext>
            </a:extLst>
          </p:cNvPr>
          <p:cNvSpPr/>
          <p:nvPr/>
        </p:nvSpPr>
        <p:spPr bwMode="auto">
          <a:xfrm>
            <a:off x="6451192" y="3987800"/>
            <a:ext cx="609362" cy="177800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7" name="Left-Right Arrow 15">
            <a:extLst>
              <a:ext uri="{FF2B5EF4-FFF2-40B4-BE49-F238E27FC236}">
                <a16:creationId xmlns:a16="http://schemas.microsoft.com/office/drawing/2014/main" id="{7C6DFF8B-E5C4-4064-AC47-31F84BF81FA2}"/>
              </a:ext>
            </a:extLst>
          </p:cNvPr>
          <p:cNvSpPr/>
          <p:nvPr/>
        </p:nvSpPr>
        <p:spPr bwMode="auto">
          <a:xfrm>
            <a:off x="6451192" y="4270376"/>
            <a:ext cx="609362" cy="176213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8" name="Left-Right Arrow 16">
            <a:extLst>
              <a:ext uri="{FF2B5EF4-FFF2-40B4-BE49-F238E27FC236}">
                <a16:creationId xmlns:a16="http://schemas.microsoft.com/office/drawing/2014/main" id="{E8D9C5FE-B617-47B2-B65D-74D6E2809D50}"/>
              </a:ext>
            </a:extLst>
          </p:cNvPr>
          <p:cNvSpPr/>
          <p:nvPr/>
        </p:nvSpPr>
        <p:spPr bwMode="auto">
          <a:xfrm>
            <a:off x="6451192" y="4525963"/>
            <a:ext cx="609362" cy="177800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DB6F0E7-43FA-4542-806B-ABAF1AC24EEC}"/>
              </a:ext>
            </a:extLst>
          </p:cNvPr>
          <p:cNvSpPr/>
          <p:nvPr/>
        </p:nvSpPr>
        <p:spPr bwMode="auto">
          <a:xfrm>
            <a:off x="7088059" y="3952876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Load [31:0] 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EF543A-DCC6-4077-BF04-D66F0471E2F8}"/>
              </a:ext>
            </a:extLst>
          </p:cNvPr>
          <p:cNvSpPr/>
          <p:nvPr/>
        </p:nvSpPr>
        <p:spPr bwMode="auto">
          <a:xfrm>
            <a:off x="7088059" y="4233864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Current [31:0] 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DDBD5D0-774C-478A-8E95-B85461A22068}"/>
              </a:ext>
            </a:extLst>
          </p:cNvPr>
          <p:cNvSpPr/>
          <p:nvPr/>
        </p:nvSpPr>
        <p:spPr bwMode="auto">
          <a:xfrm>
            <a:off x="7088059" y="4503739"/>
            <a:ext cx="1633428" cy="212725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Clear [31:0] 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0A2D2958-CA48-44E2-BA1F-1C2206F19C9E}"/>
              </a:ext>
            </a:extLst>
          </p:cNvPr>
          <p:cNvSpPr/>
          <p:nvPr/>
        </p:nvSpPr>
        <p:spPr bwMode="auto">
          <a:xfrm>
            <a:off x="9163699" y="3952875"/>
            <a:ext cx="1582648" cy="109220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32-bit</a:t>
            </a:r>
          </a:p>
          <a:p>
            <a:pPr algn="ctr">
              <a:defRPr/>
            </a:pPr>
            <a:r>
              <a:rPr lang="en-GB" sz="1200" dirty="0"/>
              <a:t>Counter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634A156-991A-4473-B5D8-DEF82FA6886D}"/>
              </a:ext>
            </a:extLst>
          </p:cNvPr>
          <p:cNvSpPr/>
          <p:nvPr/>
        </p:nvSpPr>
        <p:spPr bwMode="auto">
          <a:xfrm rot="5400000">
            <a:off x="7742585" y="5015766"/>
            <a:ext cx="322263" cy="29833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A15CA38-D5CC-4944-9DB4-ED2F732C8A66}"/>
              </a:ext>
            </a:extLst>
          </p:cNvPr>
          <p:cNvCxnSpPr/>
          <p:nvPr/>
        </p:nvCxnSpPr>
        <p:spPr bwMode="auto">
          <a:xfrm flipV="1">
            <a:off x="8325826" y="4997450"/>
            <a:ext cx="1233534" cy="482600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6AE53182-77AF-4312-81AB-F14A2BA7639B}"/>
              </a:ext>
            </a:extLst>
          </p:cNvPr>
          <p:cNvSpPr/>
          <p:nvPr/>
        </p:nvSpPr>
        <p:spPr bwMode="auto">
          <a:xfrm>
            <a:off x="8721487" y="3987800"/>
            <a:ext cx="442211" cy="153988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23FDFC2-90BE-4475-91DA-952C67BDF96C}"/>
              </a:ext>
            </a:extLst>
          </p:cNvPr>
          <p:cNvSpPr/>
          <p:nvPr/>
        </p:nvSpPr>
        <p:spPr bwMode="auto">
          <a:xfrm rot="10800000">
            <a:off x="8721487" y="4251325"/>
            <a:ext cx="442211" cy="153988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C68157E-BCC9-4E21-8750-030616363EB7}"/>
              </a:ext>
            </a:extLst>
          </p:cNvPr>
          <p:cNvSpPr/>
          <p:nvPr/>
        </p:nvSpPr>
        <p:spPr bwMode="auto">
          <a:xfrm>
            <a:off x="8721487" y="4527550"/>
            <a:ext cx="442211" cy="152400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CA96C971-114C-4F47-9B7D-61C44094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88" y="5227639"/>
            <a:ext cx="9478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Clk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2AB2630-6B9F-4D5C-950B-4C0BA8CC965B}"/>
              </a:ext>
            </a:extLst>
          </p:cNvPr>
          <p:cNvCxnSpPr>
            <a:cxnSpLocks noChangeShapeType="1"/>
            <a:stCxn id="22" idx="2"/>
          </p:cNvCxnSpPr>
          <p:nvPr/>
        </p:nvCxnSpPr>
        <p:spPr bwMode="auto">
          <a:xfrm rot="5400000">
            <a:off x="6513999" y="2318426"/>
            <a:ext cx="714375" cy="6167674"/>
          </a:xfrm>
          <a:prstGeom prst="bentConnector2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5C8B435-0969-41B8-A7F1-FB6FF321686B}"/>
              </a:ext>
            </a:extLst>
          </p:cNvPr>
          <p:cNvSpPr/>
          <p:nvPr/>
        </p:nvSpPr>
        <p:spPr bwMode="auto">
          <a:xfrm>
            <a:off x="7088059" y="5318126"/>
            <a:ext cx="1633428" cy="3206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Prescaler</a:t>
            </a: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id="{7224E06C-BC70-48DC-8FF7-0FF8671B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413" y="5087939"/>
            <a:ext cx="11658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Counter </a:t>
            </a:r>
          </a:p>
          <a:p>
            <a:pPr eaLnBrk="1" hangingPunct="1"/>
            <a:r>
              <a:rPr lang="en-GB" sz="1200" dirty="0"/>
              <a:t>== 0?</a:t>
            </a:r>
          </a:p>
        </p:txBody>
      </p:sp>
      <p:cxnSp>
        <p:nvCxnSpPr>
          <p:cNvPr id="32" name="Straight Arrow Connector 37">
            <a:extLst>
              <a:ext uri="{FF2B5EF4-FFF2-40B4-BE49-F238E27FC236}">
                <a16:creationId xmlns:a16="http://schemas.microsoft.com/office/drawing/2014/main" id="{414137D0-E163-4FF8-BC19-9A4418F5B4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2879" y="5772150"/>
            <a:ext cx="1466278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57">
            <a:extLst>
              <a:ext uri="{FF2B5EF4-FFF2-40B4-BE49-F238E27FC236}">
                <a16:creationId xmlns:a16="http://schemas.microsoft.com/office/drawing/2014/main" id="{8D8DC7F4-45B4-430D-AD9C-30742AEF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46" y="5480051"/>
            <a:ext cx="13372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Timer_irq</a:t>
            </a:r>
          </a:p>
        </p:txBody>
      </p:sp>
      <p:sp>
        <p:nvSpPr>
          <p:cNvPr id="34" name="TextBox 57">
            <a:extLst>
              <a:ext uri="{FF2B5EF4-FFF2-40B4-BE49-F238E27FC236}">
                <a16:creationId xmlns:a16="http://schemas.microsoft.com/office/drawing/2014/main" id="{E57C69F0-D16A-4EEF-AC7C-2CBFE4AF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23" y="5770564"/>
            <a:ext cx="27315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Interrupt request</a:t>
            </a:r>
          </a:p>
        </p:txBody>
      </p:sp>
      <p:sp>
        <p:nvSpPr>
          <p:cNvPr id="35" name="Left-Right Arrow 33">
            <a:extLst>
              <a:ext uri="{FF2B5EF4-FFF2-40B4-BE49-F238E27FC236}">
                <a16:creationId xmlns:a16="http://schemas.microsoft.com/office/drawing/2014/main" id="{348B3597-C7EC-45AD-9280-D25E364A3F80}"/>
              </a:ext>
            </a:extLst>
          </p:cNvPr>
          <p:cNvSpPr/>
          <p:nvPr/>
        </p:nvSpPr>
        <p:spPr bwMode="auto">
          <a:xfrm>
            <a:off x="6451192" y="4792663"/>
            <a:ext cx="609362" cy="177800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4FAC70D-4ACD-4968-922C-AD010277527A}"/>
              </a:ext>
            </a:extLst>
          </p:cNvPr>
          <p:cNvSpPr/>
          <p:nvPr/>
        </p:nvSpPr>
        <p:spPr bwMode="auto">
          <a:xfrm>
            <a:off x="7088059" y="4770439"/>
            <a:ext cx="1633428" cy="2127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37" name="Right Arrow 35">
            <a:extLst>
              <a:ext uri="{FF2B5EF4-FFF2-40B4-BE49-F238E27FC236}">
                <a16:creationId xmlns:a16="http://schemas.microsoft.com/office/drawing/2014/main" id="{2F901AFF-9512-4D93-BF5E-8EF5F664FB9F}"/>
              </a:ext>
            </a:extLst>
          </p:cNvPr>
          <p:cNvSpPr/>
          <p:nvPr/>
        </p:nvSpPr>
        <p:spPr bwMode="auto">
          <a:xfrm>
            <a:off x="8721487" y="4794250"/>
            <a:ext cx="442211" cy="152400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0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Interrupt Implementation for UART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0" i="0" dirty="0">
                <a:effectLst/>
                <a:latin typeface="fkGroteskNeue"/>
              </a:rPr>
              <a:t>AHB UART </a:t>
            </a:r>
            <a:r>
              <a:rPr lang="ko-KR" altLang="en-US" b="0" i="0" dirty="0">
                <a:effectLst/>
                <a:latin typeface="fkGroteskNeue"/>
              </a:rPr>
              <a:t>주변 장치에 대한 인터럽트 메커니즘을 구현하십시오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가 비어 있지 않을 때 인터럽트를 생성하도록 설정할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36AE0-27AD-4BA6-AD45-677047EE9108}"/>
              </a:ext>
            </a:extLst>
          </p:cNvPr>
          <p:cNvSpPr/>
          <p:nvPr/>
        </p:nvSpPr>
        <p:spPr bwMode="auto">
          <a:xfrm>
            <a:off x="2232212" y="3033713"/>
            <a:ext cx="8012685" cy="27749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7CE01-8AD4-4F66-9FAB-93A7FF7EDB00}"/>
              </a:ext>
            </a:extLst>
          </p:cNvPr>
          <p:cNvSpPr/>
          <p:nvPr/>
        </p:nvSpPr>
        <p:spPr bwMode="auto">
          <a:xfrm>
            <a:off x="7834957" y="3271838"/>
            <a:ext cx="1999468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15573-5FD0-4247-85F7-DA323D08CCC6}"/>
              </a:ext>
            </a:extLst>
          </p:cNvPr>
          <p:cNvSpPr/>
          <p:nvPr/>
        </p:nvSpPr>
        <p:spPr bwMode="auto">
          <a:xfrm>
            <a:off x="7834957" y="4641851"/>
            <a:ext cx="1999468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1E7F66-ACD2-4413-A672-D2B713D4A3D1}"/>
              </a:ext>
            </a:extLst>
          </p:cNvPr>
          <p:cNvSpPr/>
          <p:nvPr/>
        </p:nvSpPr>
        <p:spPr bwMode="auto">
          <a:xfrm>
            <a:off x="7834957" y="4016376"/>
            <a:ext cx="1999468" cy="3857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Baud Rate </a:t>
            </a:r>
          </a:p>
          <a:p>
            <a:pPr algn="ctr">
              <a:defRPr/>
            </a:pPr>
            <a:r>
              <a:rPr lang="en-GB" sz="1200" b="0" dirty="0"/>
              <a:t>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F2843E-9335-4478-895A-1174623B9511}"/>
              </a:ext>
            </a:extLst>
          </p:cNvPr>
          <p:cNvSpPr/>
          <p:nvPr/>
        </p:nvSpPr>
        <p:spPr bwMode="auto">
          <a:xfrm>
            <a:off x="4756408" y="3271838"/>
            <a:ext cx="1999469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Transmitter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6971A-EDB1-45CF-ABDF-8D94E1738D00}"/>
              </a:ext>
            </a:extLst>
          </p:cNvPr>
          <p:cNvSpPr/>
          <p:nvPr/>
        </p:nvSpPr>
        <p:spPr bwMode="auto">
          <a:xfrm>
            <a:off x="4756408" y="4641851"/>
            <a:ext cx="1999469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Receiver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B65554-320B-4888-955C-3B683B1CD282}"/>
              </a:ext>
            </a:extLst>
          </p:cNvPr>
          <p:cNvCxnSpPr/>
          <p:nvPr/>
        </p:nvCxnSpPr>
        <p:spPr bwMode="auto">
          <a:xfrm>
            <a:off x="9834425" y="3503613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FF0E2D-9812-4C81-A6CF-01D9A6DC106C}"/>
              </a:ext>
            </a:extLst>
          </p:cNvPr>
          <p:cNvCxnSpPr/>
          <p:nvPr/>
        </p:nvCxnSpPr>
        <p:spPr bwMode="auto">
          <a:xfrm flipH="1">
            <a:off x="9861931" y="4894263"/>
            <a:ext cx="99867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BF4EF6-EDF0-4936-ADBE-F356B988630A}"/>
              </a:ext>
            </a:extLst>
          </p:cNvPr>
          <p:cNvCxnSpPr/>
          <p:nvPr/>
        </p:nvCxnSpPr>
        <p:spPr bwMode="auto">
          <a:xfrm>
            <a:off x="6755878" y="3321050"/>
            <a:ext cx="105580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8E0990-FFF0-4D98-9AC3-A5502A575265}"/>
              </a:ext>
            </a:extLst>
          </p:cNvPr>
          <p:cNvCxnSpPr/>
          <p:nvPr/>
        </p:nvCxnSpPr>
        <p:spPr bwMode="auto">
          <a:xfrm flipH="1">
            <a:off x="6755878" y="3751263"/>
            <a:ext cx="1093889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6DB246-48B5-4C13-818E-C9A9D2CD16AF}"/>
              </a:ext>
            </a:extLst>
          </p:cNvPr>
          <p:cNvCxnSpPr/>
          <p:nvPr/>
        </p:nvCxnSpPr>
        <p:spPr bwMode="auto">
          <a:xfrm>
            <a:off x="6755878" y="3546475"/>
            <a:ext cx="105580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A0B320-A5EC-49FD-B833-1EB3CF60EE29}"/>
              </a:ext>
            </a:extLst>
          </p:cNvPr>
          <p:cNvCxnSpPr/>
          <p:nvPr/>
        </p:nvCxnSpPr>
        <p:spPr bwMode="auto">
          <a:xfrm flipH="1">
            <a:off x="6738952" y="5027613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590D8C-8C8F-4FF1-844E-0976E05CA54F}"/>
              </a:ext>
            </a:extLst>
          </p:cNvPr>
          <p:cNvCxnSpPr/>
          <p:nvPr/>
        </p:nvCxnSpPr>
        <p:spPr bwMode="auto">
          <a:xfrm flipV="1">
            <a:off x="8820937" y="3778250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316D9D-CC59-4DB7-8E18-C7EB068E5F39}"/>
              </a:ext>
            </a:extLst>
          </p:cNvPr>
          <p:cNvCxnSpPr/>
          <p:nvPr/>
        </p:nvCxnSpPr>
        <p:spPr bwMode="auto">
          <a:xfrm>
            <a:off x="8808242" y="4398964"/>
            <a:ext cx="0" cy="242887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133797-461F-4740-AAFF-FA9A819E3F19}"/>
              </a:ext>
            </a:extLst>
          </p:cNvPr>
          <p:cNvCxnSpPr/>
          <p:nvPr/>
        </p:nvCxnSpPr>
        <p:spPr bwMode="auto">
          <a:xfrm flipH="1">
            <a:off x="3662520" y="3670300"/>
            <a:ext cx="1093889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80FAC9-288C-4D9C-80C2-5A75C54BDBEB}"/>
              </a:ext>
            </a:extLst>
          </p:cNvPr>
          <p:cNvCxnSpPr/>
          <p:nvPr/>
        </p:nvCxnSpPr>
        <p:spPr bwMode="auto">
          <a:xfrm>
            <a:off x="3702721" y="3336925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656FD5-E00D-4CB4-B120-3CB631E547F8}"/>
              </a:ext>
            </a:extLst>
          </p:cNvPr>
          <p:cNvCxnSpPr/>
          <p:nvPr/>
        </p:nvCxnSpPr>
        <p:spPr bwMode="auto">
          <a:xfrm flipH="1">
            <a:off x="3662520" y="4916488"/>
            <a:ext cx="1093889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27377235-C00C-42FE-9546-126021614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1246" y="3224213"/>
            <a:ext cx="127373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TX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33C68D7C-7A5C-43F2-B142-EE128E9CB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1246" y="4595814"/>
            <a:ext cx="12737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RX</a:t>
            </a: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0A87526E-FD18-428A-AB68-B0A8D9652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559" y="3078164"/>
            <a:ext cx="9076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25" name="TextBox 89">
            <a:extLst>
              <a:ext uri="{FF2B5EF4-FFF2-40B4-BE49-F238E27FC236}">
                <a16:creationId xmlns:a16="http://schemas.microsoft.com/office/drawing/2014/main" id="{BECCB06C-B03C-4921-A00C-C1E99C12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791" y="3305176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</a:t>
            </a: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50D83778-7251-423F-94AF-6DD66913B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791" y="3533776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DCFAD570-0B63-4538-980A-500F5597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200" y="3759201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BD27D084-0BD8-4A3F-9C92-23E9282E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200" y="4383089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B209CAAD-F376-47D2-A0D3-1D92477F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092" y="3400426"/>
            <a:ext cx="937316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381F0299-4C20-474D-97DC-C470A45D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8288" y="3078164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F2432-149C-425C-8335-56EE01004BCE}"/>
              </a:ext>
            </a:extLst>
          </p:cNvPr>
          <p:cNvCxnSpPr/>
          <p:nvPr/>
        </p:nvCxnSpPr>
        <p:spPr bwMode="auto">
          <a:xfrm flipH="1">
            <a:off x="6738952" y="4797425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96">
            <a:extLst>
              <a:ext uri="{FF2B5EF4-FFF2-40B4-BE49-F238E27FC236}">
                <a16:creationId xmlns:a16="http://schemas.microsoft.com/office/drawing/2014/main" id="{A9063EC3-1D40-4157-B4EB-0A1C0D6BA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48" y="4552951"/>
            <a:ext cx="90769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33" name="TextBox 97">
            <a:extLst>
              <a:ext uri="{FF2B5EF4-FFF2-40B4-BE49-F238E27FC236}">
                <a16:creationId xmlns:a16="http://schemas.microsoft.com/office/drawing/2014/main" id="{65F60248-4828-4D8A-8B34-B6A193F1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75" y="4805364"/>
            <a:ext cx="90769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AD6018-5AC3-4D47-B0FD-9229CC008A10}"/>
              </a:ext>
            </a:extLst>
          </p:cNvPr>
          <p:cNvCxnSpPr/>
          <p:nvPr/>
        </p:nvCxnSpPr>
        <p:spPr bwMode="auto">
          <a:xfrm flipH="1">
            <a:off x="3662520" y="4700588"/>
            <a:ext cx="1093889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99">
            <a:extLst>
              <a:ext uri="{FF2B5EF4-FFF2-40B4-BE49-F238E27FC236}">
                <a16:creationId xmlns:a16="http://schemas.microsoft.com/office/drawing/2014/main" id="{149C3631-EE8F-4AEE-B19F-4FD5AA6C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902" y="4460876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sp>
        <p:nvSpPr>
          <p:cNvPr id="36" name="TextBox 100">
            <a:extLst>
              <a:ext uri="{FF2B5EF4-FFF2-40B4-BE49-F238E27FC236}">
                <a16:creationId xmlns:a16="http://schemas.microsoft.com/office/drawing/2014/main" id="{20E3B952-14FF-4FB5-BF3D-83C4F8C0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250" y="4689476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914B82-492E-48E5-BBBC-B37B8C574680}"/>
              </a:ext>
            </a:extLst>
          </p:cNvPr>
          <p:cNvCxnSpPr/>
          <p:nvPr/>
        </p:nvCxnSpPr>
        <p:spPr bwMode="auto">
          <a:xfrm flipH="1">
            <a:off x="3662520" y="5122863"/>
            <a:ext cx="1093889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TextBox 103">
            <a:extLst>
              <a:ext uri="{FF2B5EF4-FFF2-40B4-BE49-F238E27FC236}">
                <a16:creationId xmlns:a16="http://schemas.microsoft.com/office/drawing/2014/main" id="{2C8E478A-FC55-4A17-8EC5-C54FA95A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829" y="4903789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Full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DF562A1-61D2-4C1C-8464-25D5E510E662}"/>
              </a:ext>
            </a:extLst>
          </p:cNvPr>
          <p:cNvCxnSpPr/>
          <p:nvPr/>
        </p:nvCxnSpPr>
        <p:spPr bwMode="auto">
          <a:xfrm flipV="1">
            <a:off x="6880712" y="3240089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74">
            <a:extLst>
              <a:ext uri="{FF2B5EF4-FFF2-40B4-BE49-F238E27FC236}">
                <a16:creationId xmlns:a16="http://schemas.microsoft.com/office/drawing/2014/main" id="{EDB53D0E-67AA-4F8A-AF33-CCC98B26D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908" y="3138489"/>
            <a:ext cx="514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038B9D-3AE1-42F5-95AE-44639E1C3E43}"/>
              </a:ext>
            </a:extLst>
          </p:cNvPr>
          <p:cNvCxnSpPr/>
          <p:nvPr/>
        </p:nvCxnSpPr>
        <p:spPr bwMode="auto">
          <a:xfrm flipV="1">
            <a:off x="7629719" y="4719639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74">
            <a:extLst>
              <a:ext uri="{FF2B5EF4-FFF2-40B4-BE49-F238E27FC236}">
                <a16:creationId xmlns:a16="http://schemas.microsoft.com/office/drawing/2014/main" id="{D420D5CE-0CB4-43B4-A634-39B5D646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904" y="4618039"/>
            <a:ext cx="5141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D8F0AE-375D-49DF-B6C1-E5B3AEFC2A0E}"/>
              </a:ext>
            </a:extLst>
          </p:cNvPr>
          <p:cNvCxnSpPr/>
          <p:nvPr/>
        </p:nvCxnSpPr>
        <p:spPr bwMode="auto">
          <a:xfrm flipV="1">
            <a:off x="4358630" y="3263901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4">
            <a:extLst>
              <a:ext uri="{FF2B5EF4-FFF2-40B4-BE49-F238E27FC236}">
                <a16:creationId xmlns:a16="http://schemas.microsoft.com/office/drawing/2014/main" id="{3F42D444-FE64-4EC0-88AB-92BA39E0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815" y="3162300"/>
            <a:ext cx="514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B9DDC7-8115-4410-81D4-37EB3F217040}"/>
              </a:ext>
            </a:extLst>
          </p:cNvPr>
          <p:cNvCxnSpPr/>
          <p:nvPr/>
        </p:nvCxnSpPr>
        <p:spPr bwMode="auto">
          <a:xfrm flipV="1">
            <a:off x="4568099" y="4630739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74">
            <a:extLst>
              <a:ext uri="{FF2B5EF4-FFF2-40B4-BE49-F238E27FC236}">
                <a16:creationId xmlns:a16="http://schemas.microsoft.com/office/drawing/2014/main" id="{FD9EEB05-A9F0-4B33-9F5E-0606A5E1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284" y="4529139"/>
            <a:ext cx="51414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989F0D47-E6B1-430D-BC5F-D9F15F2090C6}"/>
              </a:ext>
            </a:extLst>
          </p:cNvPr>
          <p:cNvSpPr/>
          <p:nvPr/>
        </p:nvSpPr>
        <p:spPr bwMode="auto">
          <a:xfrm>
            <a:off x="1294894" y="331470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0E21F48-CD67-436E-B7E4-9CDD41BB8A94}"/>
              </a:ext>
            </a:extLst>
          </p:cNvPr>
          <p:cNvSpPr/>
          <p:nvPr/>
        </p:nvSpPr>
        <p:spPr bwMode="auto">
          <a:xfrm>
            <a:off x="1294894" y="400685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935DEF9E-8B90-4247-BCBD-DF0C4193465D}"/>
              </a:ext>
            </a:extLst>
          </p:cNvPr>
          <p:cNvSpPr/>
          <p:nvPr/>
        </p:nvSpPr>
        <p:spPr bwMode="auto">
          <a:xfrm>
            <a:off x="1294894" y="4667250"/>
            <a:ext cx="1466278" cy="414338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EDE19A4-AB2A-4245-9A3F-2B2188F9411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62480" y="4263113"/>
            <a:ext cx="328612" cy="2098913"/>
          </a:xfrm>
          <a:prstGeom prst="bentConnector2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7">
            <a:extLst>
              <a:ext uri="{FF2B5EF4-FFF2-40B4-BE49-F238E27FC236}">
                <a16:creationId xmlns:a16="http://schemas.microsoft.com/office/drawing/2014/main" id="{1A5FD7CF-C65E-4E67-8C64-4C6A7EAE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073" y="5180014"/>
            <a:ext cx="173287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FIFO != empty?</a:t>
            </a:r>
          </a:p>
        </p:txBody>
      </p:sp>
      <p:sp>
        <p:nvSpPr>
          <p:cNvPr id="52" name="TextBox 57">
            <a:extLst>
              <a:ext uri="{FF2B5EF4-FFF2-40B4-BE49-F238E27FC236}">
                <a16:creationId xmlns:a16="http://schemas.microsoft.com/office/drawing/2014/main" id="{62A1BE5B-C068-4B45-B2DC-863B6763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659" y="5507039"/>
            <a:ext cx="212430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Interrupt request</a:t>
            </a:r>
          </a:p>
        </p:txBody>
      </p:sp>
      <p:cxnSp>
        <p:nvCxnSpPr>
          <p:cNvPr id="53" name="Straight Arrow Connector 55">
            <a:extLst>
              <a:ext uri="{FF2B5EF4-FFF2-40B4-BE49-F238E27FC236}">
                <a16:creationId xmlns:a16="http://schemas.microsoft.com/office/drawing/2014/main" id="{8B600EBE-E3C9-4F10-8294-DC10EB9E756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13938" y="5470525"/>
            <a:ext cx="1466276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57">
            <a:extLst>
              <a:ext uri="{FF2B5EF4-FFF2-40B4-BE49-F238E27FC236}">
                <a16:creationId xmlns:a16="http://schemas.microsoft.com/office/drawing/2014/main" id="{DD42E31A-28E4-43FF-A87A-AD010358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20" y="5468939"/>
            <a:ext cx="1335094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UART_irq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AD4F08-B74B-4CF2-A439-A6AE46B585BA}"/>
              </a:ext>
            </a:extLst>
          </p:cNvPr>
          <p:cNvSpPr/>
          <p:nvPr/>
        </p:nvSpPr>
        <p:spPr bwMode="auto">
          <a:xfrm>
            <a:off x="2773867" y="3238500"/>
            <a:ext cx="928853" cy="25161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AHB</a:t>
            </a:r>
          </a:p>
          <a:p>
            <a:pPr algn="ctr">
              <a:defRPr/>
            </a:pPr>
            <a:r>
              <a:rPr lang="en-GB" sz="1200" b="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404950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Connect Interrupts to Processor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ＭＳ Ｐゴシック" panose="020B0600070205080204" pitchFamily="34" charset="-128"/>
              </a:rPr>
              <a:t>주변 장치의 인터럽트를 </a:t>
            </a:r>
            <a:r>
              <a:rPr lang="en-US" altLang="ko-KR" dirty="0">
                <a:ea typeface="ＭＳ Ｐゴシック" panose="020B0600070205080204" pitchFamily="34" charset="-128"/>
              </a:rPr>
              <a:t>Cortex-M0 </a:t>
            </a:r>
            <a:r>
              <a:rPr lang="ko-KR" altLang="en-US" dirty="0">
                <a:ea typeface="ＭＳ Ｐゴシック" panose="020B0600070205080204" pitchFamily="34" charset="-128"/>
              </a:rPr>
              <a:t>마이크로프로세서에 연결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이 교육 자료에서는 간소화된 버전의 </a:t>
            </a:r>
            <a:r>
              <a:rPr lang="en-US" altLang="ko-KR" dirty="0">
                <a:ea typeface="ＭＳ Ｐゴシック" panose="020B0600070205080204" pitchFamily="34" charset="-128"/>
              </a:rPr>
              <a:t>Cortex-M0 (Cortex-M0 </a:t>
            </a:r>
            <a:r>
              <a:rPr lang="en-US" altLang="ko-KR" dirty="0" err="1">
                <a:ea typeface="ＭＳ Ｐゴシック" panose="020B0600070205080204" pitchFamily="34" charset="-128"/>
              </a:rPr>
              <a:t>DesignStart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  <a:r>
              <a:rPr lang="ko-KR" altLang="en-US" dirty="0">
                <a:ea typeface="ＭＳ Ｐゴシック" panose="020B0600070205080204" pitchFamily="34" charset="-128"/>
              </a:rPr>
              <a:t>를 사용하며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이는 </a:t>
            </a:r>
            <a:r>
              <a:rPr lang="en-US" altLang="ko-KR" dirty="0">
                <a:ea typeface="ＭＳ Ｐゴシック" panose="020B0600070205080204" pitchFamily="34" charset="-128"/>
              </a:rPr>
              <a:t>16</a:t>
            </a:r>
            <a:r>
              <a:rPr lang="ko-KR" altLang="en-US" dirty="0">
                <a:ea typeface="ＭＳ Ｐゴシック" panose="020B0600070205080204" pitchFamily="34" charset="-128"/>
              </a:rPr>
              <a:t>개의 외부 인터럽트만 지원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F8061-495D-4763-BE3B-868E97F2DE63}"/>
              </a:ext>
            </a:extLst>
          </p:cNvPr>
          <p:cNvSpPr/>
          <p:nvPr/>
        </p:nvSpPr>
        <p:spPr bwMode="auto">
          <a:xfrm>
            <a:off x="2084103" y="3870325"/>
            <a:ext cx="2488228" cy="5159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Arm Cortex-M0</a:t>
            </a:r>
          </a:p>
          <a:p>
            <a:pPr algn="ctr">
              <a:defRPr/>
            </a:pPr>
            <a:r>
              <a:rPr lang="en-GB" b="0" dirty="0"/>
              <a:t>Microprocessor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B8796-6581-4063-8A5C-66BD41185EDC}"/>
              </a:ext>
            </a:extLst>
          </p:cNvPr>
          <p:cNvSpPr/>
          <p:nvPr/>
        </p:nvSpPr>
        <p:spPr bwMode="auto">
          <a:xfrm>
            <a:off x="950013" y="4933951"/>
            <a:ext cx="1842896" cy="574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UART</a:t>
            </a:r>
          </a:p>
          <a:p>
            <a:pPr algn="ctr">
              <a:defRPr/>
            </a:pPr>
            <a:r>
              <a:rPr lang="en-GB" b="0" dirty="0"/>
              <a:t>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A3047-B4BE-4CB0-BBED-59D3652AD509}"/>
              </a:ext>
            </a:extLst>
          </p:cNvPr>
          <p:cNvSpPr/>
          <p:nvPr/>
        </p:nvSpPr>
        <p:spPr bwMode="auto">
          <a:xfrm>
            <a:off x="3670983" y="4933951"/>
            <a:ext cx="1842896" cy="5746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Timer</a:t>
            </a:r>
          </a:p>
          <a:p>
            <a:pPr algn="ctr">
              <a:defRPr/>
            </a:pPr>
            <a:r>
              <a:rPr lang="en-GB" b="0" dirty="0"/>
              <a:t>Peripheral</a:t>
            </a:r>
          </a:p>
        </p:txBody>
      </p: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665C9768-F47C-4C37-A898-7C67EB00AF4F}"/>
              </a:ext>
            </a:extLst>
          </p:cNvPr>
          <p:cNvCxnSpPr>
            <a:cxnSpLocks noChangeShapeType="1"/>
            <a:stCxn id="6" idx="0"/>
            <a:endCxn id="7" idx="0"/>
          </p:cNvCxnSpPr>
          <p:nvPr/>
        </p:nvCxnSpPr>
        <p:spPr bwMode="auto">
          <a:xfrm rot="5400000" flipH="1" flipV="1">
            <a:off x="3234060" y="3574523"/>
            <a:ext cx="12700" cy="2718854"/>
          </a:xfrm>
          <a:prstGeom prst="bentConnector3">
            <a:avLst>
              <a:gd name="adj1" fmla="val 180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EAB4EDF-A511-4818-A6FE-164174209D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07058" y="4386264"/>
            <a:ext cx="0" cy="32067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2">
            <a:extLst>
              <a:ext uri="{FF2B5EF4-FFF2-40B4-BE49-F238E27FC236}">
                <a16:creationId xmlns:a16="http://schemas.microsoft.com/office/drawing/2014/main" id="{AF82AEED-D3D4-4010-812B-6309DA6CB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21" y="4646614"/>
            <a:ext cx="166728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UART_IRQ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5235CF2F-214E-4D77-AC5B-948F473E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751" y="4640264"/>
            <a:ext cx="190425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timer_IRQ</a:t>
            </a:r>
          </a:p>
        </p:txBody>
      </p:sp>
      <p:grpSp>
        <p:nvGrpSpPr>
          <p:cNvPr id="12" name="Group 23552">
            <a:extLst>
              <a:ext uri="{FF2B5EF4-FFF2-40B4-BE49-F238E27FC236}">
                <a16:creationId xmlns:a16="http://schemas.microsoft.com/office/drawing/2014/main" id="{48018554-BE12-45F2-BFE3-FCE3EEA6A7FE}"/>
              </a:ext>
            </a:extLst>
          </p:cNvPr>
          <p:cNvGrpSpPr>
            <a:grpSpLocks/>
          </p:cNvGrpSpPr>
          <p:nvPr/>
        </p:nvGrpSpPr>
        <p:grpSpPr bwMode="auto">
          <a:xfrm>
            <a:off x="6753761" y="4702176"/>
            <a:ext cx="4504624" cy="295275"/>
            <a:chOff x="1415261" y="5414859"/>
            <a:chExt cx="6040527" cy="2952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93A40-450D-4854-B365-D1F07966A145}"/>
                </a:ext>
              </a:extLst>
            </p:cNvPr>
            <p:cNvSpPr/>
            <p:nvPr/>
          </p:nvSpPr>
          <p:spPr bwMode="auto">
            <a:xfrm>
              <a:off x="1415261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DAA994-06E1-41EB-8516-D64F0B08A06D}"/>
                </a:ext>
              </a:extLst>
            </p:cNvPr>
            <p:cNvSpPr/>
            <p:nvPr/>
          </p:nvSpPr>
          <p:spPr bwMode="auto">
            <a:xfrm>
              <a:off x="1795454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7CE26-22B0-4E20-AB7F-7A2050A4CFDF}"/>
                </a:ext>
              </a:extLst>
            </p:cNvPr>
            <p:cNvSpPr/>
            <p:nvPr/>
          </p:nvSpPr>
          <p:spPr bwMode="auto">
            <a:xfrm>
              <a:off x="2167136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02BE24-351E-4F96-A34E-0FE08879F8A7}"/>
                </a:ext>
              </a:extLst>
            </p:cNvPr>
            <p:cNvSpPr/>
            <p:nvPr/>
          </p:nvSpPr>
          <p:spPr bwMode="auto">
            <a:xfrm>
              <a:off x="2547329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BAA2C5-905F-4B44-AA86-DA6146FDD987}"/>
                </a:ext>
              </a:extLst>
            </p:cNvPr>
            <p:cNvSpPr/>
            <p:nvPr/>
          </p:nvSpPr>
          <p:spPr bwMode="auto">
            <a:xfrm>
              <a:off x="2927521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DF1EB8-9040-4A97-B353-FEDEBF228403}"/>
                </a:ext>
              </a:extLst>
            </p:cNvPr>
            <p:cNvSpPr/>
            <p:nvPr/>
          </p:nvSpPr>
          <p:spPr bwMode="auto">
            <a:xfrm>
              <a:off x="3307714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6C6996-2CA9-4835-B29F-26A1FDF480FC}"/>
                </a:ext>
              </a:extLst>
            </p:cNvPr>
            <p:cNvSpPr/>
            <p:nvPr/>
          </p:nvSpPr>
          <p:spPr bwMode="auto">
            <a:xfrm>
              <a:off x="3679394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2FA051-1A0A-43C3-AA37-7D6A932DD71C}"/>
                </a:ext>
              </a:extLst>
            </p:cNvPr>
            <p:cNvSpPr/>
            <p:nvPr/>
          </p:nvSpPr>
          <p:spPr bwMode="auto">
            <a:xfrm>
              <a:off x="4059587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F364EC-6989-4F54-AC6A-8F6DBDA9D952}"/>
                </a:ext>
              </a:extLst>
            </p:cNvPr>
            <p:cNvSpPr/>
            <p:nvPr/>
          </p:nvSpPr>
          <p:spPr bwMode="auto">
            <a:xfrm>
              <a:off x="4431269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687C1A-1FE3-4F31-AC3E-3E8BD45E1919}"/>
                </a:ext>
              </a:extLst>
            </p:cNvPr>
            <p:cNvSpPr/>
            <p:nvPr/>
          </p:nvSpPr>
          <p:spPr bwMode="auto">
            <a:xfrm>
              <a:off x="4811462" y="5414859"/>
              <a:ext cx="380193" cy="2936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DF698E-0373-48D9-BF12-264425A73D98}"/>
                </a:ext>
              </a:extLst>
            </p:cNvPr>
            <p:cNvSpPr/>
            <p:nvPr/>
          </p:nvSpPr>
          <p:spPr bwMode="auto">
            <a:xfrm>
              <a:off x="5183142" y="5416447"/>
              <a:ext cx="380193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7A75FA-FF09-4501-B23F-126810646A97}"/>
                </a:ext>
              </a:extLst>
            </p:cNvPr>
            <p:cNvSpPr/>
            <p:nvPr/>
          </p:nvSpPr>
          <p:spPr bwMode="auto">
            <a:xfrm>
              <a:off x="5563335" y="5416447"/>
              <a:ext cx="380193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3AADD-F6FA-4E9A-BBED-20EC78D6760D}"/>
                </a:ext>
              </a:extLst>
            </p:cNvPr>
            <p:cNvSpPr/>
            <p:nvPr/>
          </p:nvSpPr>
          <p:spPr bwMode="auto">
            <a:xfrm>
              <a:off x="5943528" y="5416447"/>
              <a:ext cx="380193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53B593-F6F2-4635-9153-EB1F202B86D1}"/>
                </a:ext>
              </a:extLst>
            </p:cNvPr>
            <p:cNvSpPr/>
            <p:nvPr/>
          </p:nvSpPr>
          <p:spPr bwMode="auto">
            <a:xfrm>
              <a:off x="6323720" y="5416447"/>
              <a:ext cx="380193" cy="2936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A8B398-1512-4412-82D2-A231759C70D0}"/>
                </a:ext>
              </a:extLst>
            </p:cNvPr>
            <p:cNvSpPr/>
            <p:nvPr/>
          </p:nvSpPr>
          <p:spPr bwMode="auto">
            <a:xfrm>
              <a:off x="6695402" y="5416447"/>
              <a:ext cx="380193" cy="2936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2355BB-A446-4EFC-AD9C-F1F2604044A0}"/>
                </a:ext>
              </a:extLst>
            </p:cNvPr>
            <p:cNvSpPr/>
            <p:nvPr/>
          </p:nvSpPr>
          <p:spPr bwMode="auto">
            <a:xfrm>
              <a:off x="7075595" y="5416447"/>
              <a:ext cx="380193" cy="2936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b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97A34E-FC72-4008-90DB-853F04377F02}"/>
                </a:ext>
              </a:extLst>
            </p:cNvPr>
            <p:cNvSpPr/>
            <p:nvPr/>
          </p:nvSpPr>
          <p:spPr bwMode="auto">
            <a:xfrm>
              <a:off x="1420936" y="5414859"/>
              <a:ext cx="6034852" cy="293688"/>
            </a:xfrm>
            <a:prstGeom prst="rect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/>
            </a:p>
          </p:txBody>
        </p:sp>
      </p:grpSp>
      <p:sp>
        <p:nvSpPr>
          <p:cNvPr id="30" name="TextBox 156">
            <a:extLst>
              <a:ext uri="{FF2B5EF4-FFF2-40B4-BE49-F238E27FC236}">
                <a16:creationId xmlns:a16="http://schemas.microsoft.com/office/drawing/2014/main" id="{1B71648B-FDB8-42B1-8DDF-5A43A573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5454" y="4116389"/>
            <a:ext cx="144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Timer_IRQ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55E59F-38CE-48E6-8254-17D2D969A0BD}"/>
              </a:ext>
            </a:extLst>
          </p:cNvPr>
          <p:cNvCxnSpPr/>
          <p:nvPr/>
        </p:nvCxnSpPr>
        <p:spPr bwMode="auto">
          <a:xfrm>
            <a:off x="11108160" y="4405313"/>
            <a:ext cx="0" cy="2984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156">
            <a:extLst>
              <a:ext uri="{FF2B5EF4-FFF2-40B4-BE49-F238E27FC236}">
                <a16:creationId xmlns:a16="http://schemas.microsoft.com/office/drawing/2014/main" id="{5639B7EC-04ED-4EA1-A235-7BB0D0D3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1776" y="5229226"/>
            <a:ext cx="158476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UART_IRQ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FA22EE-9017-4860-BD86-EB16D73D3C2E}"/>
              </a:ext>
            </a:extLst>
          </p:cNvPr>
          <p:cNvCxnSpPr/>
          <p:nvPr/>
        </p:nvCxnSpPr>
        <p:spPr bwMode="auto">
          <a:xfrm flipV="1">
            <a:off x="10830985" y="5000626"/>
            <a:ext cx="0" cy="25241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Box 156">
            <a:extLst>
              <a:ext uri="{FF2B5EF4-FFF2-40B4-BE49-F238E27FC236}">
                <a16:creationId xmlns:a16="http://schemas.microsoft.com/office/drawing/2014/main" id="{7397D565-ABD1-4D4D-800B-D9FAE4E45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901" y="5011739"/>
            <a:ext cx="259825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Processor_IRQ [15:0]</a:t>
            </a:r>
          </a:p>
        </p:txBody>
      </p:sp>
      <p:sp>
        <p:nvSpPr>
          <p:cNvPr id="35" name="TextBox 156">
            <a:extLst>
              <a:ext uri="{FF2B5EF4-FFF2-40B4-BE49-F238E27FC236}">
                <a16:creationId xmlns:a16="http://schemas.microsoft.com/office/drawing/2014/main" id="{1C4C97CC-CD8F-4D95-A99B-4786FB183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463" y="4367214"/>
            <a:ext cx="238878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Processor_IRQ</a:t>
            </a:r>
          </a:p>
        </p:txBody>
      </p:sp>
    </p:spTree>
    <p:extLst>
      <p:ext uri="{BB962C8B-B14F-4D97-AF65-F5344CB8AC3E}">
        <p14:creationId xmlns:p14="http://schemas.microsoft.com/office/powerpoint/2010/main" val="979011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Enable Interrupts in Software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4" y="10556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Configure NVIC:</a:t>
            </a:r>
          </a:p>
          <a:p>
            <a:pPr lvl="2"/>
            <a:r>
              <a:rPr lang="en-US" dirty="0"/>
              <a:t>Set interrupt priority registers, for example: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marL="506095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dirty="0"/>
          </a:p>
          <a:p>
            <a:pPr lvl="2"/>
            <a:r>
              <a:rPr lang="en-US" dirty="0"/>
              <a:t>Set interrupt enable register, for example: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506095" lvl="1" indent="0">
              <a:buNone/>
            </a:pPr>
            <a:endParaRPr lang="en-US" dirty="0"/>
          </a:p>
          <a:p>
            <a:pPr lvl="1"/>
            <a:r>
              <a:rPr lang="en-IN" altLang="en-US" dirty="0">
                <a:ea typeface="ＭＳ Ｐゴシック" panose="020B0600070205080204" pitchFamily="34" charset="-128"/>
              </a:rPr>
              <a:t>Make sure PRIMASK register is zero: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IN" dirty="0"/>
              <a:t>Set to one will block all the interrupts, other than non-maskable interrupt (NMI) and the hard fault exception, for example: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BF431-A7EF-4CC5-A13C-4C8E2104D050}"/>
              </a:ext>
            </a:extLst>
          </p:cNvPr>
          <p:cNvSpPr/>
          <p:nvPr/>
        </p:nvSpPr>
        <p:spPr bwMode="auto">
          <a:xfrm>
            <a:off x="1492039" y="1699084"/>
            <a:ext cx="9180931" cy="1549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LDR	R0, =0xE000E400	: Address of priority0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LDR	R1, [R0]		: Get priority0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MOVS	R2, #0xFF		: Byte mask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BICS	R1, R1, R2		: R1= R1 AND (Not (0x000000FF))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MOVS	R2, #0x40		: Priority level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ORRS	R1, R1, R2		: Update the value of priority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b="0" dirty="0"/>
              <a:t>STR	R1, [R0] 		: Write back the priority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67FC4-C927-4104-AAE9-BAF3545B0181}"/>
              </a:ext>
            </a:extLst>
          </p:cNvPr>
          <p:cNvSpPr/>
          <p:nvPr/>
        </p:nvSpPr>
        <p:spPr bwMode="auto">
          <a:xfrm>
            <a:off x="1505534" y="3793580"/>
            <a:ext cx="9180931" cy="730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/>
              <a:t>LDR	R0, =0xE000E100	: NVIC Enable register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/>
              <a:t>MOVS	R1, #0x1		: Interrupt #0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/>
              <a:t>STR	R1, [R0] 		: Enable interrupt #0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908D0-180B-4B95-971A-E2EFE1038291}"/>
              </a:ext>
            </a:extLst>
          </p:cNvPr>
          <p:cNvSpPr/>
          <p:nvPr/>
        </p:nvSpPr>
        <p:spPr bwMode="auto">
          <a:xfrm>
            <a:off x="1505534" y="5529827"/>
            <a:ext cx="9180931" cy="55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none" lIns="360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pt-BR" b="0" dirty="0"/>
              <a:t>MOVS	R0, #0x0		: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b="0" dirty="0"/>
              <a:t>MSR	PRIMASK,  R0	: Clear PRIMASK register</a:t>
            </a:r>
          </a:p>
        </p:txBody>
      </p:sp>
    </p:spTree>
    <p:extLst>
      <p:ext uri="{BB962C8B-B14F-4D97-AF65-F5344CB8AC3E}">
        <p14:creationId xmlns:p14="http://schemas.microsoft.com/office/powerpoint/2010/main" val="1632313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3600" dirty="0"/>
              <a:t>Entering an Exception Handler(</a:t>
            </a:r>
            <a:r>
              <a:rPr lang="ko-KR" altLang="en-US" sz="3600" b="0" i="0" dirty="0">
                <a:effectLst/>
              </a:rPr>
              <a:t>예외 </a:t>
            </a:r>
            <a:r>
              <a:rPr lang="ko-KR" altLang="en-US" sz="3600" b="0" i="0" dirty="0" err="1">
                <a:effectLst/>
              </a:rPr>
              <a:t>핸들러로</a:t>
            </a:r>
            <a:r>
              <a:rPr lang="ko-KR" altLang="en-US" sz="3600" b="0" i="0" dirty="0">
                <a:effectLst/>
              </a:rPr>
              <a:t> 진입</a:t>
            </a:r>
            <a:r>
              <a:rPr lang="en-GB" altLang="ko-KR" sz="3600" b="0" i="0" dirty="0">
                <a:effectLst/>
              </a:rPr>
              <a:t>)</a:t>
            </a:r>
            <a:endParaRPr lang="en-US" sz="3600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4" y="1169988"/>
            <a:ext cx="11180763" cy="4887912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현재 명령어를 완료합니다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긴 명령어는 제외</a:t>
            </a:r>
            <a:r>
              <a:rPr lang="en-US" altLang="ko-KR" sz="2800" dirty="0">
                <a:latin typeface="+mn-ea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인터럽트 벡터를 조회하고 예외 처리기의 진입 주소로 분기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현재 스택</a:t>
            </a:r>
            <a:r>
              <a:rPr lang="en-US" altLang="ko-KR" sz="2800" dirty="0">
                <a:latin typeface="+mn-ea"/>
              </a:rPr>
              <a:t>(MSP </a:t>
            </a:r>
            <a:r>
              <a:rPr lang="ko-KR" altLang="en-US" sz="2800" dirty="0">
                <a:latin typeface="+mn-ea"/>
              </a:rPr>
              <a:t>또는 </a:t>
            </a:r>
            <a:r>
              <a:rPr lang="en-US" altLang="ko-KR" sz="2800" dirty="0">
                <a:latin typeface="+mn-ea"/>
              </a:rPr>
              <a:t>PSP)</a:t>
            </a:r>
            <a:r>
              <a:rPr lang="ko-KR" altLang="en-US" sz="2800" dirty="0">
                <a:latin typeface="+mn-ea"/>
              </a:rPr>
              <a:t>에 컨텍스트를 푸시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PC(</a:t>
            </a:r>
            <a:r>
              <a:rPr lang="ko-KR" altLang="en-US" sz="2800" dirty="0">
                <a:latin typeface="+mn-ea"/>
              </a:rPr>
              <a:t>프로그램 카운터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에 예외 처리기의 주소를 로드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LR(</a:t>
            </a:r>
            <a:r>
              <a:rPr lang="ko-KR" altLang="en-US" sz="2800" dirty="0">
                <a:latin typeface="+mn-ea"/>
              </a:rPr>
              <a:t>링크 레지스터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에 </a:t>
            </a:r>
            <a:r>
              <a:rPr lang="en-US" altLang="ko-KR" sz="2800" dirty="0">
                <a:latin typeface="+mn-ea"/>
              </a:rPr>
              <a:t>EXC_RETURN </a:t>
            </a:r>
            <a:r>
              <a:rPr lang="ko-KR" altLang="en-US" sz="2800" dirty="0">
                <a:latin typeface="+mn-ea"/>
              </a:rPr>
              <a:t>코드를 로드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dirty="0">
                <a:latin typeface="+mn-ea"/>
              </a:rPr>
              <a:t>IPSR(Interrupt Program Status Register)</a:t>
            </a:r>
            <a:r>
              <a:rPr lang="ko-KR" altLang="en-US" sz="2800" dirty="0">
                <a:latin typeface="+mn-ea"/>
              </a:rPr>
              <a:t>에 예외 번호를 로드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+mn-ea"/>
              </a:rPr>
              <a:t>예외 처리기의 첫 번째 명령어 실행을 시작합니다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787083" lvl="1" indent="-457200"/>
            <a:r>
              <a:rPr lang="ko-KR" altLang="en-US" sz="2400" dirty="0">
                <a:latin typeface="+mn-ea"/>
              </a:rPr>
              <a:t>일반적으로 예외 요청부터 처리기의 첫 번째 명령어 실행까지 </a:t>
            </a:r>
            <a:r>
              <a:rPr lang="en-US" altLang="ko-KR" sz="2400" dirty="0">
                <a:latin typeface="+mn-ea"/>
              </a:rPr>
              <a:t>16 </a:t>
            </a:r>
            <a:r>
              <a:rPr lang="ko-KR" altLang="en-US" sz="2400" dirty="0">
                <a:latin typeface="+mn-ea"/>
              </a:rPr>
              <a:t>사이클이 소요 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787083" lvl="1" indent="-457200"/>
            <a:r>
              <a:rPr lang="ko-KR" altLang="en-US" sz="2400" dirty="0">
                <a:latin typeface="+mn-ea"/>
              </a:rPr>
              <a:t>인터럽트 지연</a:t>
            </a:r>
            <a:r>
              <a:rPr lang="en-US" altLang="ko-KR" sz="2400" dirty="0">
                <a:latin typeface="+mn-ea"/>
              </a:rPr>
              <a:t>(latency)</a:t>
            </a:r>
            <a:r>
              <a:rPr lang="ko-KR" altLang="en-US" sz="2400" dirty="0">
                <a:latin typeface="+mn-ea"/>
              </a:rPr>
              <a:t>은 인터럽트에 진입하기 전까지의 시간 지연으로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이는 최소화해야 할 오버헤드 입니다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48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Building a System on a Chip (SoC)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F0217-84A0-48CF-9B67-E8B7B5461529}"/>
              </a:ext>
            </a:extLst>
          </p:cNvPr>
          <p:cNvSpPr/>
          <p:nvPr/>
        </p:nvSpPr>
        <p:spPr bwMode="auto">
          <a:xfrm>
            <a:off x="6946814" y="4163259"/>
            <a:ext cx="4183015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000" dirty="0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742FC-682C-4A62-9636-F9738DCDD166}"/>
              </a:ext>
            </a:extLst>
          </p:cNvPr>
          <p:cNvSpPr/>
          <p:nvPr/>
        </p:nvSpPr>
        <p:spPr bwMode="auto">
          <a:xfrm>
            <a:off x="7097038" y="4723646"/>
            <a:ext cx="112774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 dirty="0">
                <a:cs typeface="Arial" charset="0"/>
              </a:rPr>
              <a:t>Memory</a:t>
            </a:r>
            <a:endParaRPr lang="en-GB" sz="1000" dirty="0"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F49B3-025A-4E94-A8B8-98F4B821A50A}"/>
              </a:ext>
            </a:extLst>
          </p:cNvPr>
          <p:cNvSpPr/>
          <p:nvPr/>
        </p:nvSpPr>
        <p:spPr bwMode="auto">
          <a:xfrm>
            <a:off x="8516768" y="4723646"/>
            <a:ext cx="1127742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VGA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794D8-D6B4-471D-AE79-F93CD2897A6D}"/>
              </a:ext>
            </a:extLst>
          </p:cNvPr>
          <p:cNvSpPr/>
          <p:nvPr/>
        </p:nvSpPr>
        <p:spPr bwMode="auto">
          <a:xfrm>
            <a:off x="9892063" y="4723646"/>
            <a:ext cx="1125627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UART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9A2B2-B082-4172-97CD-5C71B8BE96B6}"/>
              </a:ext>
            </a:extLst>
          </p:cNvPr>
          <p:cNvSpPr/>
          <p:nvPr/>
        </p:nvSpPr>
        <p:spPr bwMode="auto">
          <a:xfrm>
            <a:off x="7097038" y="4248983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Timer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65ECC-3ACD-4D36-93A3-5E95B139C954}"/>
              </a:ext>
            </a:extLst>
          </p:cNvPr>
          <p:cNvSpPr/>
          <p:nvPr/>
        </p:nvSpPr>
        <p:spPr bwMode="auto">
          <a:xfrm>
            <a:off x="8506187" y="4248983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GPIO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0B338-016C-4BBD-A42C-B03B57D9E60D}"/>
              </a:ext>
            </a:extLst>
          </p:cNvPr>
          <p:cNvSpPr/>
          <p:nvPr/>
        </p:nvSpPr>
        <p:spPr bwMode="auto">
          <a:xfrm>
            <a:off x="9875137" y="4248983"/>
            <a:ext cx="1127742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7-Segment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74EC3-2B8D-46FA-8711-4FE5E20D52CF}"/>
              </a:ext>
            </a:extLst>
          </p:cNvPr>
          <p:cNvSpPr/>
          <p:nvPr/>
        </p:nvSpPr>
        <p:spPr bwMode="auto">
          <a:xfrm>
            <a:off x="3493763" y="3640971"/>
            <a:ext cx="2786561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Arm CMSIS-Core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A0426-9F9F-4EEE-A437-A1C8C10DD540}"/>
              </a:ext>
            </a:extLst>
          </p:cNvPr>
          <p:cNvSpPr/>
          <p:nvPr/>
        </p:nvSpPr>
        <p:spPr bwMode="auto">
          <a:xfrm>
            <a:off x="3493763" y="3059945"/>
            <a:ext cx="7636066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Programming Interface (API)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6179A-5505-47D8-A586-242914FE526B}"/>
              </a:ext>
            </a:extLst>
          </p:cNvPr>
          <p:cNvSpPr/>
          <p:nvPr/>
        </p:nvSpPr>
        <p:spPr bwMode="auto">
          <a:xfrm>
            <a:off x="3493763" y="2428121"/>
            <a:ext cx="7636066" cy="347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Design (e.g., Game)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6952F2-282B-463A-9664-6738E21BB4CD}"/>
              </a:ext>
            </a:extLst>
          </p:cNvPr>
          <p:cNvSpPr/>
          <p:nvPr/>
        </p:nvSpPr>
        <p:spPr bwMode="auto">
          <a:xfrm>
            <a:off x="3493764" y="4163259"/>
            <a:ext cx="2803487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Arm Cortex-M0</a:t>
            </a:r>
          </a:p>
          <a:p>
            <a:pPr algn="ctr">
              <a:defRPr/>
            </a:pPr>
            <a:r>
              <a:rPr lang="en-GB" dirty="0">
                <a:cs typeface="Arial" charset="0"/>
              </a:rPr>
              <a:t>Processor</a:t>
            </a:r>
          </a:p>
        </p:txBody>
      </p:sp>
      <p:sp>
        <p:nvSpPr>
          <p:cNvPr id="17" name="Up-Down Arrow 34">
            <a:extLst>
              <a:ext uri="{FF2B5EF4-FFF2-40B4-BE49-F238E27FC236}">
                <a16:creationId xmlns:a16="http://schemas.microsoft.com/office/drawing/2014/main" id="{AC0DF13D-B856-48A2-967A-25226DD3FB9F}"/>
              </a:ext>
            </a:extLst>
          </p:cNvPr>
          <p:cNvSpPr/>
          <p:nvPr/>
        </p:nvSpPr>
        <p:spPr bwMode="auto">
          <a:xfrm>
            <a:off x="4797121" y="3906084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18" name="Up-Down Arrow 35">
            <a:extLst>
              <a:ext uri="{FF2B5EF4-FFF2-40B4-BE49-F238E27FC236}">
                <a16:creationId xmlns:a16="http://schemas.microsoft.com/office/drawing/2014/main" id="{F5DC7FAA-3F50-4A67-8A1D-CA00446027C3}"/>
              </a:ext>
            </a:extLst>
          </p:cNvPr>
          <p:cNvSpPr/>
          <p:nvPr/>
        </p:nvSpPr>
        <p:spPr bwMode="auto">
          <a:xfrm>
            <a:off x="4797121" y="3363159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19" name="Up-Down Arrow 36">
            <a:extLst>
              <a:ext uri="{FF2B5EF4-FFF2-40B4-BE49-F238E27FC236}">
                <a16:creationId xmlns:a16="http://schemas.microsoft.com/office/drawing/2014/main" id="{F8DBBCA8-7CFD-4483-BCDD-BF9670FD3B2D}"/>
              </a:ext>
            </a:extLst>
          </p:cNvPr>
          <p:cNvSpPr/>
          <p:nvPr/>
        </p:nvSpPr>
        <p:spPr bwMode="auto">
          <a:xfrm>
            <a:off x="7209178" y="2782134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0833DAD3-DE23-4E47-8C2B-6E46A8B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06" y="4483933"/>
            <a:ext cx="223432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Hardware design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2EBD0BA2-BFA6-4F16-BFCB-838B5D8D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06" y="3210759"/>
            <a:ext cx="2371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low-level drivers &amp; libraries programming 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4A3ED128-503F-44D9-BCA7-66B09D387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906" y="2315409"/>
            <a:ext cx="2759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high-level </a:t>
            </a:r>
          </a:p>
          <a:p>
            <a:pPr eaLnBrk="1" hangingPunct="1"/>
            <a:r>
              <a:rPr lang="en-GB" b="0" dirty="0"/>
              <a:t>application development</a:t>
            </a:r>
          </a:p>
        </p:txBody>
      </p:sp>
      <p:sp>
        <p:nvSpPr>
          <p:cNvPr id="23" name="Up Arrow 40">
            <a:extLst>
              <a:ext uri="{FF2B5EF4-FFF2-40B4-BE49-F238E27FC236}">
                <a16:creationId xmlns:a16="http://schemas.microsoft.com/office/drawing/2014/main" id="{5242A77A-D357-4C16-AD86-82AF7D909F56}"/>
              </a:ext>
            </a:extLst>
          </p:cNvPr>
          <p:cNvSpPr/>
          <p:nvPr/>
        </p:nvSpPr>
        <p:spPr bwMode="auto">
          <a:xfrm>
            <a:off x="681811" y="2315409"/>
            <a:ext cx="372388" cy="28416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4" name="Up-Down Arrow 41">
            <a:extLst>
              <a:ext uri="{FF2B5EF4-FFF2-40B4-BE49-F238E27FC236}">
                <a16:creationId xmlns:a16="http://schemas.microsoft.com/office/drawing/2014/main" id="{63C751D5-B4D7-45B8-AF5C-E1F40054E07E}"/>
              </a:ext>
            </a:extLst>
          </p:cNvPr>
          <p:cNvSpPr/>
          <p:nvPr/>
        </p:nvSpPr>
        <p:spPr bwMode="auto">
          <a:xfrm rot="5400000">
            <a:off x="6434182" y="4326901"/>
            <a:ext cx="358775" cy="666490"/>
          </a:xfrm>
          <a:prstGeom prst="upDownArrow">
            <a:avLst>
              <a:gd name="adj1" fmla="val 57296"/>
              <a:gd name="adj2" fmla="val 4682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79A3B2-9CAF-4F44-BD3F-C88859DBFB88}"/>
              </a:ext>
            </a:extLst>
          </p:cNvPr>
          <p:cNvSpPr/>
          <p:nvPr/>
        </p:nvSpPr>
        <p:spPr bwMode="auto">
          <a:xfrm>
            <a:off x="6946814" y="3640971"/>
            <a:ext cx="4183015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Peripheral Drivers</a:t>
            </a:r>
          </a:p>
        </p:txBody>
      </p:sp>
      <p:sp>
        <p:nvSpPr>
          <p:cNvPr id="26" name="Up-Down Arrow 43">
            <a:extLst>
              <a:ext uri="{FF2B5EF4-FFF2-40B4-BE49-F238E27FC236}">
                <a16:creationId xmlns:a16="http://schemas.microsoft.com/office/drawing/2014/main" id="{8AC40893-0693-4887-8296-B1AFC5406C03}"/>
              </a:ext>
            </a:extLst>
          </p:cNvPr>
          <p:cNvSpPr/>
          <p:nvPr/>
        </p:nvSpPr>
        <p:spPr bwMode="auto">
          <a:xfrm>
            <a:off x="9037264" y="3906084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7" name="Up-Down Arrow 44">
            <a:extLst>
              <a:ext uri="{FF2B5EF4-FFF2-40B4-BE49-F238E27FC236}">
                <a16:creationId xmlns:a16="http://schemas.microsoft.com/office/drawing/2014/main" id="{0BCB8E8E-46AA-49C0-98FC-CA7D567FF84F}"/>
              </a:ext>
            </a:extLst>
          </p:cNvPr>
          <p:cNvSpPr/>
          <p:nvPr/>
        </p:nvSpPr>
        <p:spPr bwMode="auto">
          <a:xfrm>
            <a:off x="9037264" y="3363159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D3AFD2E3-23CA-40D6-8D06-4D6E5903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926" y="4515684"/>
            <a:ext cx="759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AHB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FB3FA1-D426-419E-87FD-B7B26EAD7D16}"/>
              </a:ext>
            </a:extLst>
          </p:cNvPr>
          <p:cNvSpPr/>
          <p:nvPr/>
        </p:nvSpPr>
        <p:spPr bwMode="auto">
          <a:xfrm>
            <a:off x="7001826" y="4187836"/>
            <a:ext cx="2731550" cy="474663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86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Exiting an Exception Handler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25" y="1333500"/>
            <a:ext cx="11180763" cy="4392613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sz="2800" dirty="0">
                <a:latin typeface="+mn-ea"/>
              </a:rPr>
              <a:t>주변 장치의 인터럽트 요청을 다음과 같이 클리어합니다</a:t>
            </a:r>
            <a:r>
              <a:rPr lang="en-US" altLang="ko-KR" sz="2800" dirty="0">
                <a:latin typeface="+mn-ea"/>
              </a:rPr>
              <a:t>:</a:t>
            </a:r>
          </a:p>
          <a:p>
            <a:pPr lvl="1"/>
            <a:r>
              <a:rPr lang="ko-KR" altLang="en-US" sz="2400" dirty="0">
                <a:latin typeface="+mn-ea"/>
              </a:rPr>
              <a:t>타이머는 인터럽트 요청을 클리어하는 데 사용되는 클리어 레지스터를 가질 수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ko-KR" altLang="en-US" sz="2400" dirty="0">
                <a:latin typeface="+mn-ea"/>
              </a:rPr>
              <a:t>또는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특정 조건에서 주변 장치 자체가 인터럽트 요청을 자동으로 클리어할 수 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예를 들어</a:t>
            </a:r>
            <a:r>
              <a:rPr lang="en-US" altLang="ko-KR" sz="2400" dirty="0">
                <a:latin typeface="+mn-ea"/>
              </a:rPr>
              <a:t>, UART</a:t>
            </a:r>
            <a:r>
              <a:rPr lang="ko-KR" altLang="en-US" sz="2400" dirty="0">
                <a:latin typeface="+mn-ea"/>
              </a:rPr>
              <a:t>는 수신 </a:t>
            </a:r>
            <a:r>
              <a:rPr lang="en-US" altLang="ko-KR" sz="2400" dirty="0">
                <a:latin typeface="+mn-ea"/>
              </a:rPr>
              <a:t>FIFO</a:t>
            </a:r>
            <a:r>
              <a:rPr lang="ko-KR" altLang="en-US" sz="2400" dirty="0">
                <a:latin typeface="+mn-ea"/>
              </a:rPr>
              <a:t>에서 모든 데이터를 읽어 들인 후 인터럽트 요청을 클리어할 수 있습니다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r>
              <a:rPr lang="ko-KR" altLang="en-US" sz="2800" dirty="0">
                <a:latin typeface="+mn-ea"/>
              </a:rPr>
              <a:t>컨텍스트 복원</a:t>
            </a:r>
            <a:r>
              <a:rPr lang="en-US" altLang="ko-KR" sz="2800" dirty="0">
                <a:latin typeface="+mn-ea"/>
              </a:rPr>
              <a:t>: </a:t>
            </a:r>
            <a:r>
              <a:rPr lang="ko-KR" altLang="en-US" sz="2800" dirty="0">
                <a:latin typeface="+mn-ea"/>
              </a:rPr>
              <a:t>스택에서 레지스터를 팝업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r>
              <a:rPr lang="en-US" altLang="ko-KR" sz="2800" dirty="0">
                <a:latin typeface="+mn-ea"/>
              </a:rPr>
              <a:t>IPSR(Interrupt Program Status Register)</a:t>
            </a:r>
            <a:r>
              <a:rPr lang="ko-KR" altLang="en-US" sz="2800" dirty="0">
                <a:latin typeface="+mn-ea"/>
              </a:rPr>
              <a:t>을 업데이트합니다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r>
              <a:rPr lang="en-US" altLang="ko-KR" sz="2800" dirty="0">
                <a:latin typeface="+mn-ea"/>
              </a:rPr>
              <a:t>PC(</a:t>
            </a:r>
            <a:r>
              <a:rPr lang="ko-KR" altLang="en-US" sz="2800" dirty="0">
                <a:latin typeface="+mn-ea"/>
              </a:rPr>
              <a:t>프로그램 카운터</a:t>
            </a:r>
            <a:r>
              <a:rPr lang="en-US" altLang="ko-KR" sz="2800" dirty="0">
                <a:latin typeface="+mn-ea"/>
              </a:rPr>
              <a:t>)</a:t>
            </a:r>
            <a:r>
              <a:rPr lang="ko-KR" altLang="en-US" sz="2800" dirty="0">
                <a:latin typeface="+mn-ea"/>
              </a:rPr>
              <a:t>에 반환 주소를 로드 합니다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r>
              <a:rPr lang="ko-KR" altLang="en-US" sz="2800" dirty="0">
                <a:latin typeface="+mn-ea"/>
              </a:rPr>
              <a:t>이전 프로그램의 코드를 계속 실행합니다</a:t>
            </a:r>
            <a:r>
              <a:rPr lang="en-US" altLang="ko-KR" sz="2800" dirty="0">
                <a:latin typeface="+mn-ea"/>
              </a:rPr>
              <a:t>.</a:t>
            </a:r>
            <a:endParaRPr lang="en-US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130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058F-3FA5-D427-36A6-3CFE6819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3A706-4EB2-4098-D324-862FF08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3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altLang="ko-KR" dirty="0" err="1"/>
              <a:t>Timer&amp;Interrupt</a:t>
            </a:r>
            <a:r>
              <a:rPr lang="en-CA" altLang="ko-KR" dirty="0"/>
              <a:t> </a:t>
            </a:r>
            <a:r>
              <a:rPr lang="ko-KR" altLang="en-US" dirty="0"/>
              <a:t> 생성 및 </a:t>
            </a:r>
            <a:r>
              <a:rPr lang="en-CA" altLang="ko-KR" dirty="0"/>
              <a:t>clear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202D3-ED00-57DE-466C-48D45A46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>
                <a:effectLst/>
                <a:latin typeface="+mn-ea"/>
              </a:rPr>
              <a:t>SoC</a:t>
            </a:r>
            <a:r>
              <a:rPr lang="ko-KR" altLang="en-US" sz="2400" b="0" i="0" dirty="0">
                <a:effectLst/>
                <a:latin typeface="+mn-ea"/>
              </a:rPr>
              <a:t>에서의 </a:t>
            </a:r>
            <a:r>
              <a:rPr lang="en-CA" altLang="ko-KR" sz="2400" b="0" i="0" dirty="0">
                <a:effectLst/>
                <a:latin typeface="+mn-ea"/>
              </a:rPr>
              <a:t>AHBTIMER</a:t>
            </a:r>
            <a:r>
              <a:rPr lang="ko-KR" altLang="en-US" sz="2400" b="0" i="0" dirty="0">
                <a:effectLst/>
                <a:latin typeface="+mn-ea"/>
              </a:rPr>
              <a:t>와 </a:t>
            </a:r>
            <a:r>
              <a:rPr lang="en-CA" altLang="ko-KR" sz="2400" b="0" i="0" dirty="0" err="1">
                <a:effectLst/>
                <a:latin typeface="+mn-ea"/>
              </a:rPr>
              <a:t>prescaler</a:t>
            </a:r>
            <a:r>
              <a:rPr lang="ko-KR" altLang="en-US" sz="2400" b="0" i="0" dirty="0">
                <a:effectLst/>
                <a:latin typeface="+mn-ea"/>
              </a:rPr>
              <a:t>를 이용하여 </a:t>
            </a:r>
            <a:r>
              <a:rPr lang="en-CA" altLang="ko-KR" dirty="0">
                <a:latin typeface="+mn-ea"/>
              </a:rPr>
              <a:t>timer </a:t>
            </a:r>
            <a:r>
              <a:rPr lang="en-CA" altLang="ko-KR" dirty="0" err="1">
                <a:latin typeface="+mn-ea"/>
              </a:rPr>
              <a:t>interrup</a:t>
            </a:r>
            <a:r>
              <a:rPr lang="ko-KR" altLang="en-US" dirty="0">
                <a:latin typeface="+mn-ea"/>
              </a:rPr>
              <a:t>가 발생하면 해당 </a:t>
            </a:r>
            <a:r>
              <a:rPr lang="ko-KR" altLang="en-US" dirty="0" err="1">
                <a:latin typeface="+mn-ea"/>
              </a:rPr>
              <a:t>인터를</a:t>
            </a:r>
            <a:r>
              <a:rPr lang="en-CA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처리하고 </a:t>
            </a:r>
            <a:r>
              <a:rPr lang="en-CA" altLang="ko-KR" dirty="0">
                <a:latin typeface="+mn-ea"/>
              </a:rPr>
              <a:t>clear</a:t>
            </a:r>
            <a:r>
              <a:rPr lang="ko-KR" altLang="en-US" dirty="0">
                <a:latin typeface="+mn-ea"/>
              </a:rPr>
              <a:t>하는 동작을 시뮬레이션 </a:t>
            </a:r>
            <a:r>
              <a:rPr lang="ko-KR" altLang="en-US" dirty="0" err="1">
                <a:latin typeface="+mn-ea"/>
              </a:rPr>
              <a:t>해보</a:t>
            </a:r>
            <a:r>
              <a:rPr lang="ko-KR" altLang="en-US" sz="2400" b="0" i="0" dirty="0" err="1">
                <a:effectLst/>
                <a:latin typeface="+mn-ea"/>
              </a:rPr>
              <a:t>시오</a:t>
            </a:r>
            <a:endParaRPr lang="en-CA" altLang="ko-KR" sz="2400" b="0" i="0" dirty="0">
              <a:effectLst/>
              <a:latin typeface="+mn-ea"/>
            </a:endParaRPr>
          </a:p>
          <a:p>
            <a:r>
              <a:rPr lang="ko-KR" altLang="en-US" dirty="0">
                <a:latin typeface="+mn-ea"/>
              </a:rPr>
              <a:t>테스트 벤치는 다음장을 참조 하십시오</a:t>
            </a:r>
            <a:endParaRPr lang="en-CA" altLang="ko-KR" dirty="0">
              <a:latin typeface="+mn-ea"/>
            </a:endParaRPr>
          </a:p>
          <a:p>
            <a:r>
              <a:rPr lang="ko-KR" altLang="en-US" sz="2400" b="0" i="0" dirty="0">
                <a:effectLst/>
                <a:latin typeface="+mn-ea"/>
              </a:rPr>
              <a:t>기존에 설계된 </a:t>
            </a:r>
            <a:r>
              <a:rPr lang="en-CA" altLang="ko-KR" dirty="0">
                <a:latin typeface="+mn-ea"/>
              </a:rPr>
              <a:t>AHBTIMER</a:t>
            </a:r>
            <a:r>
              <a:rPr lang="ko-KR" altLang="en-US" dirty="0">
                <a:latin typeface="+mn-ea"/>
              </a:rPr>
              <a:t>를 이용하십시오</a:t>
            </a:r>
            <a:r>
              <a:rPr lang="en-CA" altLang="ko-KR" dirty="0">
                <a:latin typeface="+mn-ea"/>
              </a:rPr>
              <a:t>.</a:t>
            </a:r>
            <a:endParaRPr lang="en-CA" altLang="ko-KR" sz="2400" b="0" i="0" dirty="0">
              <a:effectLst/>
              <a:latin typeface="+mn-ea"/>
            </a:endParaRPr>
          </a:p>
          <a:p>
            <a:r>
              <a:rPr lang="en-CA" dirty="0" err="1"/>
              <a:t>Prescaler.v</a:t>
            </a:r>
            <a:endParaRPr lang="en-CA" dirty="0"/>
          </a:p>
          <a:p>
            <a:r>
              <a:rPr lang="en-CA" dirty="0" err="1"/>
              <a:t>AHBTIMER.v</a:t>
            </a:r>
            <a:endParaRPr lang="en-CA" dirty="0"/>
          </a:p>
          <a:p>
            <a:r>
              <a:rPr lang="en-CA" dirty="0"/>
              <a:t>tb_AHBTIMER2.v</a:t>
            </a:r>
          </a:p>
          <a:p>
            <a:endParaRPr lang="en-CA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89B99-2EED-FA80-9F8A-523C8F4D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90" y="4474800"/>
            <a:ext cx="9555420" cy="90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4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5837B-C6EE-8ED5-C2B8-C8670519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8F282-B1C9-FB25-C5FE-7A3F5C78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실습</a:t>
            </a:r>
            <a:r>
              <a:rPr lang="en-CA" altLang="ko-KR" sz="3600" dirty="0"/>
              <a:t>3</a:t>
            </a:r>
            <a:r>
              <a:rPr lang="ko-KR" altLang="en-US" sz="3600" dirty="0"/>
              <a:t> </a:t>
            </a:r>
            <a:r>
              <a:rPr lang="en-CA" altLang="ko-KR" sz="3600" dirty="0"/>
              <a:t>– </a:t>
            </a:r>
            <a:r>
              <a:rPr lang="en-CA" altLang="ko-KR" sz="3600" dirty="0" err="1"/>
              <a:t>Timer&amp;Interrupt</a:t>
            </a:r>
            <a:r>
              <a:rPr lang="en-CA" altLang="ko-KR" sz="3600" dirty="0"/>
              <a:t> </a:t>
            </a:r>
            <a:r>
              <a:rPr lang="ko-KR" altLang="en-US" sz="3600" dirty="0"/>
              <a:t> 생성 및 </a:t>
            </a:r>
            <a:r>
              <a:rPr lang="en-CA" altLang="ko-KR" sz="3600" dirty="0"/>
              <a:t>clear </a:t>
            </a:r>
            <a:r>
              <a:rPr lang="ko-KR" altLang="en-US" sz="3600" dirty="0"/>
              <a:t>시뮬레이션</a:t>
            </a:r>
            <a:endParaRPr lang="en-CA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60D736-1F2E-47E8-3081-60C28C2F88F4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4608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04446-FA70-956A-B255-3F4DD1AB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91" y="1314450"/>
            <a:ext cx="6291401" cy="52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07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24F62-D527-5935-485E-2A07554C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0168EDA0-3113-6BC5-0391-E4982E4B6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882726"/>
            <a:ext cx="11233150" cy="3525935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F56F57-AC09-47BB-4F83-20CB2F2D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3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Timer&amp;Interrupt</a:t>
            </a:r>
            <a:r>
              <a:rPr lang="en-CA" altLang="ko-KR" sz="4400" dirty="0"/>
              <a:t> </a:t>
            </a:r>
            <a:r>
              <a:rPr lang="ko-KR" altLang="en-US" sz="4400" dirty="0"/>
              <a:t> 생성 및 </a:t>
            </a:r>
            <a:r>
              <a:rPr lang="en-CA" altLang="ko-KR" sz="4400" dirty="0"/>
              <a:t>clear </a:t>
            </a:r>
            <a:r>
              <a:rPr lang="ko-KR" altLang="en-US" dirty="0"/>
              <a:t>결과</a:t>
            </a:r>
            <a:r>
              <a:rPr lang="en-CA" altLang="ko-KR" dirty="0"/>
              <a:t>1</a:t>
            </a:r>
            <a:endParaRPr lang="en-CA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832D6B-E9F5-02A5-131A-9948F65DBC9A}"/>
              </a:ext>
            </a:extLst>
          </p:cNvPr>
          <p:cNvSpPr/>
          <p:nvPr/>
        </p:nvSpPr>
        <p:spPr>
          <a:xfrm>
            <a:off x="3553832" y="1978720"/>
            <a:ext cx="709558" cy="3333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C9060F-50EC-AF27-6816-58A172C29858}"/>
              </a:ext>
            </a:extLst>
          </p:cNvPr>
          <p:cNvSpPr/>
          <p:nvPr/>
        </p:nvSpPr>
        <p:spPr>
          <a:xfrm>
            <a:off x="8405867" y="2074715"/>
            <a:ext cx="909583" cy="3333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7281A-1107-51B1-AD0E-E63F3E708421}"/>
              </a:ext>
            </a:extLst>
          </p:cNvPr>
          <p:cNvSpPr txBox="1"/>
          <p:nvPr/>
        </p:nvSpPr>
        <p:spPr>
          <a:xfrm>
            <a:off x="3664387" y="5452491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실습결과</a:t>
            </a:r>
            <a:r>
              <a:rPr lang="en-CA" altLang="ko-KR" sz="2000" b="1" dirty="0">
                <a:latin typeface="+mn-ea"/>
              </a:rPr>
              <a:t>2</a:t>
            </a:r>
            <a:endParaRPr lang="en-CA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3422-26DB-76DC-614F-C8CAEA9B8797}"/>
              </a:ext>
            </a:extLst>
          </p:cNvPr>
          <p:cNvSpPr txBox="1"/>
          <p:nvPr/>
        </p:nvSpPr>
        <p:spPr>
          <a:xfrm>
            <a:off x="8180824" y="5437422"/>
            <a:ext cx="135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실습결과</a:t>
            </a:r>
            <a:r>
              <a:rPr lang="en-CA" altLang="ko-KR" sz="2000" b="1" dirty="0">
                <a:latin typeface="+mn-ea"/>
              </a:rPr>
              <a:t>3</a:t>
            </a:r>
            <a:endParaRPr lang="en-CA" sz="20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58E48A-559D-3FB1-3C35-00B3AA324E7F}"/>
              </a:ext>
            </a:extLst>
          </p:cNvPr>
          <p:cNvSpPr/>
          <p:nvPr/>
        </p:nvSpPr>
        <p:spPr>
          <a:xfrm>
            <a:off x="11349990" y="2074715"/>
            <a:ext cx="445770" cy="333394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02F0D91-B411-006F-9181-347EF93BFDA7}"/>
              </a:ext>
            </a:extLst>
          </p:cNvPr>
          <p:cNvSpPr/>
          <p:nvPr/>
        </p:nvSpPr>
        <p:spPr>
          <a:xfrm rot="5400000">
            <a:off x="3423793" y="139790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1D7B2B2-F2E7-6A5D-DAE7-7BDC9FDF82C3}"/>
              </a:ext>
            </a:extLst>
          </p:cNvPr>
          <p:cNvSpPr/>
          <p:nvPr/>
        </p:nvSpPr>
        <p:spPr>
          <a:xfrm rot="5400000">
            <a:off x="8606176" y="147800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21FBF58-1C91-E7E2-D5C5-6365906A3CFC}"/>
              </a:ext>
            </a:extLst>
          </p:cNvPr>
          <p:cNvSpPr/>
          <p:nvPr/>
        </p:nvSpPr>
        <p:spPr>
          <a:xfrm rot="5400000">
            <a:off x="11305081" y="149390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A6CC2-284E-628A-7B5D-75BD70DD91E5}"/>
              </a:ext>
            </a:extLst>
          </p:cNvPr>
          <p:cNvSpPr txBox="1"/>
          <p:nvPr/>
        </p:nvSpPr>
        <p:spPr>
          <a:xfrm>
            <a:off x="10670156" y="5437422"/>
            <a:ext cx="135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실습결과</a:t>
            </a:r>
            <a:r>
              <a:rPr lang="en-CA" altLang="ko-KR" sz="2000" b="1" dirty="0">
                <a:latin typeface="+mn-ea"/>
              </a:rPr>
              <a:t>4</a:t>
            </a:r>
            <a:endParaRPr lang="en-CA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7918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44E9A-BC78-FF1A-560C-0D2E1C31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CE095-73D5-468B-7DB9-60EF397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3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Timer&amp;Interrupt</a:t>
            </a:r>
            <a:r>
              <a:rPr lang="en-CA" altLang="ko-KR" sz="4400" dirty="0"/>
              <a:t> </a:t>
            </a:r>
            <a:r>
              <a:rPr lang="ko-KR" altLang="en-US" sz="4400" dirty="0"/>
              <a:t> 생성 및 </a:t>
            </a:r>
            <a:r>
              <a:rPr lang="en-CA" altLang="ko-KR" sz="4400" dirty="0"/>
              <a:t>clear </a:t>
            </a:r>
            <a:r>
              <a:rPr lang="ko-KR" altLang="en-US" dirty="0"/>
              <a:t>결과</a:t>
            </a:r>
            <a:r>
              <a:rPr lang="en-CA" altLang="ko-KR" dirty="0"/>
              <a:t>2</a:t>
            </a: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99C2CD-F002-D316-841A-BC1E71699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666159"/>
            <a:ext cx="11233150" cy="3959069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D4C9813-A104-2B1A-C78B-C7D6B4051541}"/>
              </a:ext>
            </a:extLst>
          </p:cNvPr>
          <p:cNvSpPr/>
          <p:nvPr/>
        </p:nvSpPr>
        <p:spPr>
          <a:xfrm>
            <a:off x="687070" y="508362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A70B6AF-7015-818E-299B-5834DAAACC6F}"/>
              </a:ext>
            </a:extLst>
          </p:cNvPr>
          <p:cNvSpPr/>
          <p:nvPr/>
        </p:nvSpPr>
        <p:spPr>
          <a:xfrm rot="16200000">
            <a:off x="8960505" y="553360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8380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B887-E003-F321-1F67-84A16161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A2DEC-54AB-1730-BBE6-9537D045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3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Timer&amp;Interrupt</a:t>
            </a:r>
            <a:r>
              <a:rPr lang="en-CA" altLang="ko-KR" sz="4400" dirty="0"/>
              <a:t> </a:t>
            </a:r>
            <a:r>
              <a:rPr lang="ko-KR" altLang="en-US" sz="4400" dirty="0"/>
              <a:t> 생성 및 </a:t>
            </a:r>
            <a:r>
              <a:rPr lang="en-CA" altLang="ko-KR" sz="4400" dirty="0"/>
              <a:t>clear </a:t>
            </a:r>
            <a:r>
              <a:rPr lang="ko-KR" altLang="en-US" dirty="0"/>
              <a:t>결과</a:t>
            </a:r>
            <a:r>
              <a:rPr lang="en-CA" altLang="ko-KR" dirty="0"/>
              <a:t>3</a:t>
            </a:r>
            <a:endParaRPr lang="en-CA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3F3B11E-ADDC-9902-E355-6A8D0C38D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2241550"/>
            <a:ext cx="11233150" cy="2808287"/>
          </a:xfr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213F1D3-F5C2-F63D-2887-F9BF24CFB165}"/>
              </a:ext>
            </a:extLst>
          </p:cNvPr>
          <p:cNvSpPr/>
          <p:nvPr/>
        </p:nvSpPr>
        <p:spPr>
          <a:xfrm rot="16200000">
            <a:off x="3142636" y="507398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20926BA-731C-9272-CB9F-6BFCD6379BC9}"/>
              </a:ext>
            </a:extLst>
          </p:cNvPr>
          <p:cNvSpPr/>
          <p:nvPr/>
        </p:nvSpPr>
        <p:spPr>
          <a:xfrm rot="16200000">
            <a:off x="8930027" y="507398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1182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630F-68F9-BEFB-138B-D00D3930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3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Timer&amp;Interrupt</a:t>
            </a:r>
            <a:r>
              <a:rPr lang="en-CA" altLang="ko-KR" sz="4400" dirty="0"/>
              <a:t> </a:t>
            </a:r>
            <a:r>
              <a:rPr lang="ko-KR" altLang="en-US" sz="4400" dirty="0"/>
              <a:t> 생성 및 </a:t>
            </a:r>
            <a:r>
              <a:rPr lang="en-CA" altLang="ko-KR" sz="4400" dirty="0"/>
              <a:t>clear </a:t>
            </a:r>
            <a:r>
              <a:rPr lang="ko-KR" altLang="en-US" dirty="0"/>
              <a:t>결과</a:t>
            </a:r>
            <a:r>
              <a:rPr lang="en-CA" altLang="ko-KR" dirty="0"/>
              <a:t>4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F93678-3AE8-77AC-383E-017031712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439" y="1735665"/>
            <a:ext cx="10717121" cy="3820058"/>
          </a:xfrm>
        </p:spPr>
      </p:pic>
    </p:spTree>
    <p:extLst>
      <p:ext uri="{BB962C8B-B14F-4D97-AF65-F5344CB8AC3E}">
        <p14:creationId xmlns:p14="http://schemas.microsoft.com/office/powerpoint/2010/main" val="2866424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26564-84DC-CFD6-0DB9-6786E7C8D374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05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Standard Architecture of Hardware Timers 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240409"/>
            <a:ext cx="11180763" cy="448570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>
              <a:buNone/>
            </a:pPr>
            <a:r>
              <a:rPr lang="ko-KR" altLang="en-US" b="0" i="0" dirty="0" err="1">
                <a:effectLst/>
                <a:latin typeface="fkGroteskNeue"/>
              </a:rPr>
              <a:t>프리스케일러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는 다음과 같은 역할을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소스를 </a:t>
            </a:r>
            <a:r>
              <a:rPr lang="ko-KR" altLang="en-US" b="0" i="0" dirty="0" err="1">
                <a:effectLst/>
                <a:latin typeface="fkGroteskNeue"/>
              </a:rPr>
              <a:t>입력받음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주파수를 미리 정의된 값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4, 8, 16)</a:t>
            </a:r>
            <a:r>
              <a:rPr lang="ko-KR" altLang="en-US" b="0" i="0" dirty="0">
                <a:effectLst/>
                <a:latin typeface="fkGroteskNeue"/>
              </a:rPr>
              <a:t>으로 나눔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나눠진 주파수를 다른 구성 요소에 출력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94726-B7BF-4D20-97C5-9F22C5625C3A}"/>
              </a:ext>
            </a:extLst>
          </p:cNvPr>
          <p:cNvSpPr/>
          <p:nvPr/>
        </p:nvSpPr>
        <p:spPr bwMode="auto">
          <a:xfrm>
            <a:off x="5758259" y="4508018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FD6B8-4DFD-4D07-B605-8F8CB51AE6B3}"/>
              </a:ext>
            </a:extLst>
          </p:cNvPr>
          <p:cNvSpPr/>
          <p:nvPr/>
        </p:nvSpPr>
        <p:spPr bwMode="auto">
          <a:xfrm>
            <a:off x="5758259" y="3201504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DC1C208-9901-4E32-A1DB-6F67600C4233}"/>
              </a:ext>
            </a:extLst>
          </p:cNvPr>
          <p:cNvGrpSpPr>
            <a:grpSpLocks/>
          </p:cNvGrpSpPr>
          <p:nvPr/>
        </p:nvGrpSpPr>
        <p:grpSpPr bwMode="auto">
          <a:xfrm>
            <a:off x="1539273" y="4509605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8895E2-73CC-4B78-B1C3-6B173B81A94D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DB963A-E09E-467F-856B-B034151EE961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A5257E-F81F-4318-B4EF-88A03D70CC9E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AA2DC-ED39-4EA1-9E4A-1FE9EA129576}"/>
              </a:ext>
            </a:extLst>
          </p:cNvPr>
          <p:cNvSpPr/>
          <p:nvPr/>
        </p:nvSpPr>
        <p:spPr bwMode="auto">
          <a:xfrm>
            <a:off x="3130385" y="4509604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F99046-3D82-4089-9861-E743702B5D49}"/>
              </a:ext>
            </a:extLst>
          </p:cNvPr>
          <p:cNvCxnSpPr>
            <a:stCxn id="8" idx="3"/>
          </p:cNvCxnSpPr>
          <p:nvPr/>
        </p:nvCxnSpPr>
        <p:spPr bwMode="auto">
          <a:xfrm>
            <a:off x="2064002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F579A5-64EE-4CF8-9F1C-36498F34CBCA}"/>
              </a:ext>
            </a:extLst>
          </p:cNvPr>
          <p:cNvSpPr/>
          <p:nvPr/>
        </p:nvSpPr>
        <p:spPr bwMode="auto">
          <a:xfrm>
            <a:off x="5758259" y="3865080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A5D5A6-0FCB-4A31-B793-52952545EC69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7034110" y="4231793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40F08C-6AE5-4DCA-A491-4F13E771D317}"/>
              </a:ext>
            </a:extLst>
          </p:cNvPr>
          <p:cNvCxnSpPr/>
          <p:nvPr/>
        </p:nvCxnSpPr>
        <p:spPr bwMode="auto">
          <a:xfrm flipH="1">
            <a:off x="7034110" y="3577742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0CAC6E-70E3-4C22-ADB2-66348F2C2804}"/>
              </a:ext>
            </a:extLst>
          </p:cNvPr>
          <p:cNvCxnSpPr/>
          <p:nvPr/>
        </p:nvCxnSpPr>
        <p:spPr bwMode="auto">
          <a:xfrm>
            <a:off x="4691875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260198-2BED-4ED6-8750-AC6890586759}"/>
              </a:ext>
            </a:extLst>
          </p:cNvPr>
          <p:cNvCxnSpPr/>
          <p:nvPr/>
        </p:nvCxnSpPr>
        <p:spPr bwMode="auto">
          <a:xfrm>
            <a:off x="8312078" y="4025417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E4596CCE-100A-4983-82EB-B24B3BD54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296" y="38571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C49C58B-B8C2-467B-A32F-693665BE8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95" y="4971568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44807B-F61E-460A-92DA-F0D274F891CB}"/>
              </a:ext>
            </a:extLst>
          </p:cNvPr>
          <p:cNvSpPr/>
          <p:nvPr/>
        </p:nvSpPr>
        <p:spPr bwMode="auto">
          <a:xfrm>
            <a:off x="2717797" y="4369905"/>
            <a:ext cx="2507270" cy="5833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AA3A5-CB35-41A0-94A2-6E25969A2F45}"/>
              </a:ext>
            </a:extLst>
          </p:cNvPr>
          <p:cNvSpPr/>
          <p:nvPr/>
        </p:nvSpPr>
        <p:spPr bwMode="auto">
          <a:xfrm>
            <a:off x="5811842" y="5899985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Capture 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51E549-0374-425D-90DC-F9499FF473B0}"/>
              </a:ext>
            </a:extLst>
          </p:cNvPr>
          <p:cNvCxnSpPr/>
          <p:nvPr/>
        </p:nvCxnSpPr>
        <p:spPr bwMode="auto">
          <a:xfrm flipH="1">
            <a:off x="7069434" y="4885842"/>
            <a:ext cx="1060" cy="239712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1F9D304-DB1A-43C7-AC38-B9899C0020BB}"/>
              </a:ext>
            </a:extLst>
          </p:cNvPr>
          <p:cNvSpPr/>
          <p:nvPr/>
        </p:nvSpPr>
        <p:spPr bwMode="auto">
          <a:xfrm rot="10800000">
            <a:off x="6801782" y="5125555"/>
            <a:ext cx="537423" cy="3476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65676C-1152-4BF0-B097-A198A942EAE1}"/>
              </a:ext>
            </a:extLst>
          </p:cNvPr>
          <p:cNvCxnSpPr/>
          <p:nvPr/>
        </p:nvCxnSpPr>
        <p:spPr bwMode="auto">
          <a:xfrm>
            <a:off x="7075921" y="5473219"/>
            <a:ext cx="0" cy="4238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E90F68E8-2AEA-4204-B86B-D3E246ACA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462" y="60326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8D71FD-6679-453D-AEEB-E3D06A1C1C22}"/>
              </a:ext>
            </a:extLst>
          </p:cNvPr>
          <p:cNvCxnSpPr/>
          <p:nvPr/>
        </p:nvCxnSpPr>
        <p:spPr bwMode="auto">
          <a:xfrm>
            <a:off x="8400986" y="6142042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62D7A4-1BD4-4412-982D-190DDB728C11}"/>
              </a:ext>
            </a:extLst>
          </p:cNvPr>
          <p:cNvCxnSpPr/>
          <p:nvPr/>
        </p:nvCxnSpPr>
        <p:spPr bwMode="auto">
          <a:xfrm flipH="1">
            <a:off x="3971433" y="4933500"/>
            <a:ext cx="1" cy="3658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D9A8C5-A4A5-4CCB-8715-6A9508506C27}"/>
              </a:ext>
            </a:extLst>
          </p:cNvPr>
          <p:cNvCxnSpPr/>
          <p:nvPr/>
        </p:nvCxnSpPr>
        <p:spPr bwMode="auto">
          <a:xfrm>
            <a:off x="3971433" y="5299386"/>
            <a:ext cx="284984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1211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Standard Architecture of Hardware Timers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타이머 레지스터의 역할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고정된 주파수로 증가하거나 감소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프리스케일러의</a:t>
            </a:r>
            <a:r>
              <a:rPr lang="ko-KR" altLang="en-US" dirty="0"/>
              <a:t> 출력</a:t>
            </a:r>
            <a:r>
              <a:rPr lang="en-US" altLang="ko-KR" dirty="0"/>
              <a:t>(</a:t>
            </a:r>
            <a:r>
              <a:rPr lang="ko-KR" altLang="en-US" dirty="0"/>
              <a:t>종종 </a:t>
            </a:r>
            <a:r>
              <a:rPr lang="en-US" altLang="ko-KR" dirty="0"/>
              <a:t>"</a:t>
            </a:r>
            <a:r>
              <a:rPr lang="ko-KR" altLang="en-US" dirty="0" err="1"/>
              <a:t>틱</a:t>
            </a:r>
            <a:r>
              <a:rPr lang="en-US" altLang="ko-KR" dirty="0"/>
              <a:t>(ticks)"</a:t>
            </a:r>
            <a:r>
              <a:rPr lang="ko-KR" altLang="en-US" dirty="0"/>
              <a:t>이라고 불림</a:t>
            </a:r>
            <a:r>
              <a:rPr lang="en-US" altLang="ko-KR" dirty="0"/>
              <a:t>)</a:t>
            </a:r>
            <a:r>
              <a:rPr lang="ko-KR" altLang="en-US" dirty="0"/>
              <a:t>에 의해 구동 됨</a:t>
            </a:r>
            <a:r>
              <a:rPr lang="en-US" altLang="ko-KR" dirty="0"/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F876D-DD22-4DCE-8BCE-99106AC647C4}"/>
              </a:ext>
            </a:extLst>
          </p:cNvPr>
          <p:cNvSpPr/>
          <p:nvPr/>
        </p:nvSpPr>
        <p:spPr bwMode="auto">
          <a:xfrm>
            <a:off x="5758259" y="4508018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1F356-8AC0-46E7-AFB4-3FFEB6729B7F}"/>
              </a:ext>
            </a:extLst>
          </p:cNvPr>
          <p:cNvSpPr/>
          <p:nvPr/>
        </p:nvSpPr>
        <p:spPr bwMode="auto">
          <a:xfrm>
            <a:off x="5758259" y="3201504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FB2B8822-CFA5-4891-8F54-872C28C49FEA}"/>
              </a:ext>
            </a:extLst>
          </p:cNvPr>
          <p:cNvGrpSpPr>
            <a:grpSpLocks/>
          </p:cNvGrpSpPr>
          <p:nvPr/>
        </p:nvGrpSpPr>
        <p:grpSpPr bwMode="auto">
          <a:xfrm>
            <a:off x="1539273" y="4509605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F43C27-B870-446B-91C5-F30D0F1BCB67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BE7F4E-E3D5-4F4A-9C4F-FE3A8C5EE537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AC1A22-4200-495B-9864-6F8DA4664567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E7A932B-5F13-42E4-ADD5-8BAC60298BC2}"/>
              </a:ext>
            </a:extLst>
          </p:cNvPr>
          <p:cNvSpPr/>
          <p:nvPr/>
        </p:nvSpPr>
        <p:spPr bwMode="auto">
          <a:xfrm>
            <a:off x="3130385" y="4509604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88CF61-E252-458E-A3BD-881CDCBE74AD}"/>
              </a:ext>
            </a:extLst>
          </p:cNvPr>
          <p:cNvCxnSpPr>
            <a:stCxn id="8" idx="3"/>
          </p:cNvCxnSpPr>
          <p:nvPr/>
        </p:nvCxnSpPr>
        <p:spPr bwMode="auto">
          <a:xfrm>
            <a:off x="2064002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901FCF-6B64-4EBA-BCE1-4122535F0680}"/>
              </a:ext>
            </a:extLst>
          </p:cNvPr>
          <p:cNvSpPr/>
          <p:nvPr/>
        </p:nvSpPr>
        <p:spPr bwMode="auto">
          <a:xfrm>
            <a:off x="5758259" y="3865080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BE476E-52C8-4553-A361-365D73C004AD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7034110" y="4231793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5E8DDF-9D66-42CD-A108-10F38162AB05}"/>
              </a:ext>
            </a:extLst>
          </p:cNvPr>
          <p:cNvCxnSpPr/>
          <p:nvPr/>
        </p:nvCxnSpPr>
        <p:spPr bwMode="auto">
          <a:xfrm flipH="1">
            <a:off x="7034110" y="3577742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33461-9974-4CA5-9E1B-D471CB83F600}"/>
              </a:ext>
            </a:extLst>
          </p:cNvPr>
          <p:cNvCxnSpPr/>
          <p:nvPr/>
        </p:nvCxnSpPr>
        <p:spPr bwMode="auto">
          <a:xfrm>
            <a:off x="4691875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B750DF-C0F7-4E06-B91E-29D00E8D41D5}"/>
              </a:ext>
            </a:extLst>
          </p:cNvPr>
          <p:cNvCxnSpPr/>
          <p:nvPr/>
        </p:nvCxnSpPr>
        <p:spPr bwMode="auto">
          <a:xfrm>
            <a:off x="8312078" y="4025417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4126302C-2512-42F2-8AFF-C68BCD56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296" y="38571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7802433B-08D1-4BEB-854D-EFF6EEC5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95" y="4971568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42DB7-059C-49F4-A12F-D7D1CC80AF20}"/>
              </a:ext>
            </a:extLst>
          </p:cNvPr>
          <p:cNvSpPr/>
          <p:nvPr/>
        </p:nvSpPr>
        <p:spPr bwMode="auto">
          <a:xfrm>
            <a:off x="5396356" y="4422396"/>
            <a:ext cx="3004630" cy="5833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E8B90-D0AE-40C3-8CBA-2E04553BFF87}"/>
              </a:ext>
            </a:extLst>
          </p:cNvPr>
          <p:cNvSpPr/>
          <p:nvPr/>
        </p:nvSpPr>
        <p:spPr bwMode="auto">
          <a:xfrm>
            <a:off x="5811842" y="5899985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Capture 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C75712-5290-41F7-B877-F8D68E93ACC7}"/>
              </a:ext>
            </a:extLst>
          </p:cNvPr>
          <p:cNvCxnSpPr/>
          <p:nvPr/>
        </p:nvCxnSpPr>
        <p:spPr bwMode="auto">
          <a:xfrm flipH="1">
            <a:off x="7069434" y="4885842"/>
            <a:ext cx="1060" cy="239712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C5DFC27-BD45-4807-9DC7-6CA8CDE2483B}"/>
              </a:ext>
            </a:extLst>
          </p:cNvPr>
          <p:cNvSpPr/>
          <p:nvPr/>
        </p:nvSpPr>
        <p:spPr bwMode="auto">
          <a:xfrm rot="10800000">
            <a:off x="6801782" y="5125555"/>
            <a:ext cx="537423" cy="3476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B567B4-3191-45B2-8171-5A6392924333}"/>
              </a:ext>
            </a:extLst>
          </p:cNvPr>
          <p:cNvCxnSpPr/>
          <p:nvPr/>
        </p:nvCxnSpPr>
        <p:spPr bwMode="auto">
          <a:xfrm>
            <a:off x="7075921" y="5473219"/>
            <a:ext cx="0" cy="4238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25EF9FAC-0A69-45E5-AB7C-2D99CA47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462" y="60326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DA2369-97D7-4FBE-9E7F-A65F9343E955}"/>
              </a:ext>
            </a:extLst>
          </p:cNvPr>
          <p:cNvCxnSpPr/>
          <p:nvPr/>
        </p:nvCxnSpPr>
        <p:spPr bwMode="auto">
          <a:xfrm>
            <a:off x="8400986" y="6142042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BF232D-6CFF-4CA8-81B1-41C732631497}"/>
              </a:ext>
            </a:extLst>
          </p:cNvPr>
          <p:cNvCxnSpPr/>
          <p:nvPr/>
        </p:nvCxnSpPr>
        <p:spPr bwMode="auto">
          <a:xfrm flipH="1">
            <a:off x="3971433" y="4933500"/>
            <a:ext cx="1" cy="3658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C05C1A-1ABF-429D-98E7-610D2C7D0CA0}"/>
              </a:ext>
            </a:extLst>
          </p:cNvPr>
          <p:cNvCxnSpPr/>
          <p:nvPr/>
        </p:nvCxnSpPr>
        <p:spPr bwMode="auto">
          <a:xfrm>
            <a:off x="3971433" y="5299386"/>
            <a:ext cx="284984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993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Standard Architecture of Hardware Timers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비교 레지스터</a:t>
            </a:r>
            <a:r>
              <a:rPr lang="en-US" altLang="ko-KR" b="0" i="0" dirty="0">
                <a:effectLst/>
                <a:latin typeface="fkGroteskNeue"/>
              </a:rPr>
              <a:t>(Compare Register)</a:t>
            </a:r>
            <a:r>
              <a:rPr lang="ko-KR" altLang="en-US" b="0" i="0" dirty="0">
                <a:effectLst/>
                <a:latin typeface="fkGroteskNeue"/>
              </a:rPr>
              <a:t>는 다음과 같은 역할을 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원하는 값으로 미리 로드되며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값은 주기적으로 타이머 레지스터의 값과 비교됩니다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두 값이 동일할 경우 인터럽트를 생성할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EE38D-5FD3-42F3-AF5C-815C4F82156F}"/>
              </a:ext>
            </a:extLst>
          </p:cNvPr>
          <p:cNvSpPr/>
          <p:nvPr/>
        </p:nvSpPr>
        <p:spPr bwMode="auto">
          <a:xfrm>
            <a:off x="5758259" y="4508018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Timer Register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4BF34-FA14-46DB-9A49-D071B167B244}"/>
              </a:ext>
            </a:extLst>
          </p:cNvPr>
          <p:cNvSpPr/>
          <p:nvPr/>
        </p:nvSpPr>
        <p:spPr bwMode="auto">
          <a:xfrm>
            <a:off x="5758259" y="3201504"/>
            <a:ext cx="2553819" cy="37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Compare Register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8785834E-AD80-4F66-A90C-A291AA2D35BA}"/>
              </a:ext>
            </a:extLst>
          </p:cNvPr>
          <p:cNvGrpSpPr>
            <a:grpSpLocks/>
          </p:cNvGrpSpPr>
          <p:nvPr/>
        </p:nvGrpSpPr>
        <p:grpSpPr bwMode="auto">
          <a:xfrm>
            <a:off x="1539273" y="4509605"/>
            <a:ext cx="524728" cy="392113"/>
            <a:chOff x="1238250" y="5026479"/>
            <a:chExt cx="393246" cy="3932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25FF5-A04C-4AF9-B48B-F259FB4DF566}"/>
                </a:ext>
              </a:extLst>
            </p:cNvPr>
            <p:cNvSpPr/>
            <p:nvPr/>
          </p:nvSpPr>
          <p:spPr bwMode="auto">
            <a:xfrm>
              <a:off x="1238250" y="5026479"/>
              <a:ext cx="393246" cy="393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dirty="0"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67A38B-9A88-4A7F-A960-4B9656B75533}"/>
                </a:ext>
              </a:extLst>
            </p:cNvPr>
            <p:cNvCxnSpPr/>
            <p:nvPr/>
          </p:nvCxnSpPr>
          <p:spPr bwMode="auto">
            <a:xfrm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F31D40-DBB1-4410-84E2-124DAA76132E}"/>
                </a:ext>
              </a:extLst>
            </p:cNvPr>
            <p:cNvCxnSpPr/>
            <p:nvPr/>
          </p:nvCxnSpPr>
          <p:spPr bwMode="auto">
            <a:xfrm flipH="1">
              <a:off x="1238250" y="5026479"/>
              <a:ext cx="393246" cy="393246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F7AEC-DB1F-4498-9F19-612877718C6C}"/>
              </a:ext>
            </a:extLst>
          </p:cNvPr>
          <p:cNvSpPr/>
          <p:nvPr/>
        </p:nvSpPr>
        <p:spPr bwMode="auto">
          <a:xfrm>
            <a:off x="3130385" y="4509604"/>
            <a:ext cx="1561490" cy="376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Prescaler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4EABC-157D-4146-825C-3E75783B573D}"/>
              </a:ext>
            </a:extLst>
          </p:cNvPr>
          <p:cNvCxnSpPr>
            <a:stCxn id="8" idx="3"/>
          </p:cNvCxnSpPr>
          <p:nvPr/>
        </p:nvCxnSpPr>
        <p:spPr bwMode="auto">
          <a:xfrm>
            <a:off x="2064002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A6836-D21D-40E8-930C-4B61DCE8AA03}"/>
              </a:ext>
            </a:extLst>
          </p:cNvPr>
          <p:cNvSpPr/>
          <p:nvPr/>
        </p:nvSpPr>
        <p:spPr bwMode="auto">
          <a:xfrm>
            <a:off x="5758259" y="3865080"/>
            <a:ext cx="2553819" cy="3778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+mn-cs"/>
              </a:rPr>
              <a:t>Comparator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C36094-ECBE-4B17-88A0-CE637D8C839C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7034110" y="4231793"/>
            <a:ext cx="0" cy="276225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6B1FC5-ED60-4A40-85B5-D7074A6AB530}"/>
              </a:ext>
            </a:extLst>
          </p:cNvPr>
          <p:cNvCxnSpPr/>
          <p:nvPr/>
        </p:nvCxnSpPr>
        <p:spPr bwMode="auto">
          <a:xfrm flipH="1">
            <a:off x="7034110" y="3577742"/>
            <a:ext cx="0" cy="2857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907C96-4562-491D-8C1E-2AB8A4DD5BAA}"/>
              </a:ext>
            </a:extLst>
          </p:cNvPr>
          <p:cNvCxnSpPr/>
          <p:nvPr/>
        </p:nvCxnSpPr>
        <p:spPr bwMode="auto">
          <a:xfrm>
            <a:off x="4691875" y="4706454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87B700-5256-4AA0-8D39-75268A16D5DF}"/>
              </a:ext>
            </a:extLst>
          </p:cNvPr>
          <p:cNvCxnSpPr/>
          <p:nvPr/>
        </p:nvCxnSpPr>
        <p:spPr bwMode="auto">
          <a:xfrm>
            <a:off x="8312078" y="4025417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793DABC8-324B-452E-8C86-DC2210C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296" y="38571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65FF4243-F26E-45B3-B843-DA0DCD9F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95" y="4971568"/>
            <a:ext cx="18302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Clock Source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C36089-C803-4646-8AB4-E60736D86960}"/>
              </a:ext>
            </a:extLst>
          </p:cNvPr>
          <p:cNvSpPr/>
          <p:nvPr/>
        </p:nvSpPr>
        <p:spPr bwMode="auto">
          <a:xfrm>
            <a:off x="5586435" y="3097972"/>
            <a:ext cx="3004630" cy="5833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3E82A-7EBF-44E3-AD81-4040455D4CD3}"/>
              </a:ext>
            </a:extLst>
          </p:cNvPr>
          <p:cNvSpPr/>
          <p:nvPr/>
        </p:nvSpPr>
        <p:spPr bwMode="auto">
          <a:xfrm>
            <a:off x="5811842" y="5899985"/>
            <a:ext cx="2553819" cy="377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Capture Register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D9E98E-410F-4872-8EEC-B54BF9E529AB}"/>
              </a:ext>
            </a:extLst>
          </p:cNvPr>
          <p:cNvCxnSpPr/>
          <p:nvPr/>
        </p:nvCxnSpPr>
        <p:spPr bwMode="auto">
          <a:xfrm flipH="1">
            <a:off x="7069434" y="4885842"/>
            <a:ext cx="1060" cy="239712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642A6A5-1B60-4A72-AD78-67F8F085BE40}"/>
              </a:ext>
            </a:extLst>
          </p:cNvPr>
          <p:cNvSpPr/>
          <p:nvPr/>
        </p:nvSpPr>
        <p:spPr bwMode="auto">
          <a:xfrm rot="10800000">
            <a:off x="6801782" y="5125555"/>
            <a:ext cx="537423" cy="34766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749DBF-A977-442E-B494-45E3B1CBC368}"/>
              </a:ext>
            </a:extLst>
          </p:cNvPr>
          <p:cNvCxnSpPr/>
          <p:nvPr/>
        </p:nvCxnSpPr>
        <p:spPr bwMode="auto">
          <a:xfrm>
            <a:off x="7075921" y="5473219"/>
            <a:ext cx="0" cy="423863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7FA02CB1-C280-423F-8A40-B7EF5EE59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862" y="5994543"/>
            <a:ext cx="2069291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Interrupt Event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7B163-3407-4D34-A316-8F93F7C96F67}"/>
              </a:ext>
            </a:extLst>
          </p:cNvPr>
          <p:cNvCxnSpPr/>
          <p:nvPr/>
        </p:nvCxnSpPr>
        <p:spPr bwMode="auto">
          <a:xfrm>
            <a:off x="8400986" y="6142042"/>
            <a:ext cx="1066383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A4F100-A9C2-4CC8-BD32-3254025533EC}"/>
              </a:ext>
            </a:extLst>
          </p:cNvPr>
          <p:cNvCxnSpPr/>
          <p:nvPr/>
        </p:nvCxnSpPr>
        <p:spPr bwMode="auto">
          <a:xfrm flipH="1">
            <a:off x="3971433" y="4933500"/>
            <a:ext cx="1" cy="36588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C9F468-0E31-435B-8AAB-AA5DBA93361B}"/>
              </a:ext>
            </a:extLst>
          </p:cNvPr>
          <p:cNvCxnSpPr/>
          <p:nvPr/>
        </p:nvCxnSpPr>
        <p:spPr bwMode="auto">
          <a:xfrm>
            <a:off x="3971433" y="5299386"/>
            <a:ext cx="284984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6693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</TotalTime>
  <Words>8711</Words>
  <Application>Microsoft Office PowerPoint</Application>
  <PresentationFormat>와이드스크린</PresentationFormat>
  <Paragraphs>1232</Paragraphs>
  <Slides>67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AdvLeSa-Book</vt:lpstr>
      <vt:lpstr>fkGroteskNeue</vt:lpstr>
      <vt:lpstr>MS PGothic</vt:lpstr>
      <vt:lpstr>var(--font-fk-grotesk)</vt:lpstr>
      <vt:lpstr>맑은 고딕</vt:lpstr>
      <vt:lpstr>Aptos</vt:lpstr>
      <vt:lpstr>Arial</vt:lpstr>
      <vt:lpstr>Consolas</vt:lpstr>
      <vt:lpstr>Wingdings</vt:lpstr>
      <vt:lpstr>Office 테마</vt:lpstr>
      <vt:lpstr>SoC Timer 와 PWM &amp; Interrupt</vt:lpstr>
      <vt:lpstr>Agenda</vt:lpstr>
      <vt:lpstr>SoC  Timer &amp; PWM</vt:lpstr>
      <vt:lpstr>Learning Objectives</vt:lpstr>
      <vt:lpstr>Timer Overview</vt:lpstr>
      <vt:lpstr>Building a System on a Chip (SoC)</vt:lpstr>
      <vt:lpstr>Standard Architecture of Hardware Timers </vt:lpstr>
      <vt:lpstr>Standard Architecture of Hardware Timers</vt:lpstr>
      <vt:lpstr>Standard Architecture of Hardware Timers</vt:lpstr>
      <vt:lpstr>Standard Architecture of Hardware Timers</vt:lpstr>
      <vt:lpstr>Timer Operation Modes</vt:lpstr>
      <vt:lpstr>Timer Operation Modes</vt:lpstr>
      <vt:lpstr>Timer Operation Mode</vt:lpstr>
      <vt:lpstr>Timer Operation Modes</vt:lpstr>
      <vt:lpstr>Hardware Module Overview</vt:lpstr>
      <vt:lpstr>AHB Timer</vt:lpstr>
      <vt:lpstr>Timer Registers</vt:lpstr>
      <vt:lpstr>실습1 – timer_pwm – timer_pwm.v</vt:lpstr>
      <vt:lpstr>실습1 – timer_pwm 시뮬레이션, tb_timer_pwm.v</vt:lpstr>
      <vt:lpstr>실습1 – timer_pwm 시뮬레이션, tb_timer_pwm.v</vt:lpstr>
      <vt:lpstr>실습1 – timer_pwm 시뮬레이션 결과1</vt:lpstr>
      <vt:lpstr>실습1 – timer_pwm 시뮬레이션 결과2</vt:lpstr>
      <vt:lpstr>실습1 – timer_pwm 시뮬레이션 결과3</vt:lpstr>
      <vt:lpstr>실습2 - AHB_TIMER 설정</vt:lpstr>
      <vt:lpstr>실습2 - AHB_TIMER 설정 - AHBTIMER.v</vt:lpstr>
      <vt:lpstr>실습2 - AHB_TIMER 설정 - prescaler.v</vt:lpstr>
      <vt:lpstr>실습2 - AHB_TIMER 설정 – tb_AHBTIMER.v</vt:lpstr>
      <vt:lpstr>실습2 - AHB_TIMER 설정 시뮬레이션 결과1</vt:lpstr>
      <vt:lpstr>실습2 - AHB_TIMER 설정 시뮬레이션 결과2</vt:lpstr>
      <vt:lpstr>실습2 - AHB_TIMER 설정 시뮬레이션 결과3</vt:lpstr>
      <vt:lpstr>실습2 - AHB_TIMER 설정 시뮬레이션 결과4</vt:lpstr>
      <vt:lpstr>실습2 - AHB_TIMER 설정 시뮬레이션 결과5</vt:lpstr>
      <vt:lpstr>실습2 - AHB_TIMER 설정 시뮬레이션 결과6</vt:lpstr>
      <vt:lpstr>SoC  Interrupt</vt:lpstr>
      <vt:lpstr>수업 목표</vt:lpstr>
      <vt:lpstr>Building a System on a Chip (SoC)</vt:lpstr>
      <vt:lpstr>Polling vs Interrupts</vt:lpstr>
      <vt:lpstr>Exception and Interruption</vt:lpstr>
      <vt:lpstr>Exception and Interruption</vt:lpstr>
      <vt:lpstr>Interrupt Preemption</vt:lpstr>
      <vt:lpstr>Cortex-M0 Block Diagram</vt:lpstr>
      <vt:lpstr>Armv6-M Exception Model</vt:lpstr>
      <vt:lpstr>Armv6-M Exception Model</vt:lpstr>
      <vt:lpstr>Armv6-M Exception Model</vt:lpstr>
      <vt:lpstr>Armv6-M Exception Model</vt:lpstr>
      <vt:lpstr>Cortex-M0 Interrupt Controller</vt:lpstr>
      <vt:lpstr>NVIC Registers</vt:lpstr>
      <vt:lpstr>NVIC Registers</vt:lpstr>
      <vt:lpstr>NVIC Registers</vt:lpstr>
      <vt:lpstr>NVIC Registers</vt:lpstr>
      <vt:lpstr>NVIC Registers</vt:lpstr>
      <vt:lpstr>NVIC Registers</vt:lpstr>
      <vt:lpstr>Building a System on a Chip (SoC)</vt:lpstr>
      <vt:lpstr>The Interrupt Mechanism Process</vt:lpstr>
      <vt:lpstr>Interrupt Implementation for Timer</vt:lpstr>
      <vt:lpstr>Interrupt Implementation for UART</vt:lpstr>
      <vt:lpstr>Connect Interrupts to Processor</vt:lpstr>
      <vt:lpstr>Enable Interrupts in Software</vt:lpstr>
      <vt:lpstr>Entering an Exception Handler(예외 핸들러로 진입)</vt:lpstr>
      <vt:lpstr>Exiting an Exception Handler</vt:lpstr>
      <vt:lpstr>실습3 – Timer&amp;Interrupt  생성 및 clear</vt:lpstr>
      <vt:lpstr>실습3 – Timer&amp;Interrupt  생성 및 clear 시뮬레이션</vt:lpstr>
      <vt:lpstr>실습3 – Timer&amp;Interrupt  생성 및 clear 결과1</vt:lpstr>
      <vt:lpstr>실습3 – Timer&amp;Interrupt  생성 및 clear 결과2</vt:lpstr>
      <vt:lpstr>실습3 – Timer&amp;Interrupt  생성 및 clear 결과3</vt:lpstr>
      <vt:lpstr>실습3 – Timer&amp;Interrupt  생성 및 clear 결과4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Changhyung Kim</dc:creator>
  <cp:lastModifiedBy>Changhyung Kim</cp:lastModifiedBy>
  <cp:revision>4</cp:revision>
  <cp:lastPrinted>2025-02-16T15:42:28Z</cp:lastPrinted>
  <dcterms:created xsi:type="dcterms:W3CDTF">2025-02-14T10:55:22Z</dcterms:created>
  <dcterms:modified xsi:type="dcterms:W3CDTF">2025-03-16T13:52:02Z</dcterms:modified>
</cp:coreProperties>
</file>