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59" r:id="rId2"/>
    <p:sldId id="460" r:id="rId3"/>
    <p:sldId id="462" r:id="rId4"/>
    <p:sldId id="463" r:id="rId5"/>
    <p:sldId id="464" r:id="rId6"/>
    <p:sldId id="467" r:id="rId7"/>
    <p:sldId id="468" r:id="rId8"/>
    <p:sldId id="494" r:id="rId9"/>
    <p:sldId id="495" r:id="rId10"/>
    <p:sldId id="496" r:id="rId11"/>
    <p:sldId id="466" r:id="rId12"/>
    <p:sldId id="490" r:id="rId13"/>
    <p:sldId id="492" r:id="rId14"/>
    <p:sldId id="501" r:id="rId15"/>
    <p:sldId id="497" r:id="rId16"/>
    <p:sldId id="498" r:id="rId17"/>
    <p:sldId id="508" r:id="rId18"/>
    <p:sldId id="499" r:id="rId19"/>
    <p:sldId id="500" r:id="rId20"/>
    <p:sldId id="472" r:id="rId21"/>
    <p:sldId id="502" r:id="rId22"/>
    <p:sldId id="503" r:id="rId23"/>
    <p:sldId id="504" r:id="rId24"/>
    <p:sldId id="506" r:id="rId25"/>
    <p:sldId id="507" r:id="rId26"/>
    <p:sldId id="505" r:id="rId27"/>
    <p:sldId id="45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057B8-4746-4FF6-B81A-4E3D41A419CC}" v="148" dt="2025-03-20T22:24:24.017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72448" autoAdjust="0"/>
  </p:normalViewPr>
  <p:slideViewPr>
    <p:cSldViewPr snapToGrid="0">
      <p:cViewPr varScale="1">
        <p:scale>
          <a:sx n="47" d="100"/>
          <a:sy n="47" d="100"/>
        </p:scale>
        <p:origin x="175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9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hyung Kim" userId="59e95d7ed8e5c4f4" providerId="LiveId" clId="{09D3FFFD-9AE3-4FF1-84C7-B76C04251690}"/>
    <pc:docChg chg="undo redo custSel addSld delSld modSld sldOrd">
      <pc:chgData name="Changhyung Kim" userId="59e95d7ed8e5c4f4" providerId="LiveId" clId="{09D3FFFD-9AE3-4FF1-84C7-B76C04251690}" dt="2025-02-28T11:05:08.119" v="188" actId="20577"/>
      <pc:docMkLst>
        <pc:docMk/>
      </pc:docMkLst>
      <pc:sldChg chg="del">
        <pc:chgData name="Changhyung Kim" userId="59e95d7ed8e5c4f4" providerId="LiveId" clId="{09D3FFFD-9AE3-4FF1-84C7-B76C04251690}" dt="2025-02-26T16:30:55.660" v="35" actId="47"/>
        <pc:sldMkLst>
          <pc:docMk/>
          <pc:sldMk cId="3551498462" sldId="360"/>
        </pc:sldMkLst>
      </pc:sldChg>
      <pc:sldChg chg="del">
        <pc:chgData name="Changhyung Kim" userId="59e95d7ed8e5c4f4" providerId="LiveId" clId="{09D3FFFD-9AE3-4FF1-84C7-B76C04251690}" dt="2025-02-26T16:30:55.660" v="35" actId="47"/>
        <pc:sldMkLst>
          <pc:docMk/>
          <pc:sldMk cId="1041718263" sldId="387"/>
        </pc:sldMkLst>
      </pc:sldChg>
      <pc:sldChg chg="del">
        <pc:chgData name="Changhyung Kim" userId="59e95d7ed8e5c4f4" providerId="LiveId" clId="{09D3FFFD-9AE3-4FF1-84C7-B76C04251690}" dt="2025-02-26T16:30:55.660" v="35" actId="47"/>
        <pc:sldMkLst>
          <pc:docMk/>
          <pc:sldMk cId="3702643489" sldId="388"/>
        </pc:sldMkLst>
      </pc:sldChg>
      <pc:sldChg chg="add del">
        <pc:chgData name="Changhyung Kim" userId="59e95d7ed8e5c4f4" providerId="LiveId" clId="{09D3FFFD-9AE3-4FF1-84C7-B76C04251690}" dt="2025-02-26T16:31:39.626" v="39" actId="47"/>
        <pc:sldMkLst>
          <pc:docMk/>
          <pc:sldMk cId="466313338" sldId="398"/>
        </pc:sldMkLst>
      </pc:sldChg>
      <pc:sldChg chg="del">
        <pc:chgData name="Changhyung Kim" userId="59e95d7ed8e5c4f4" providerId="LiveId" clId="{09D3FFFD-9AE3-4FF1-84C7-B76C04251690}" dt="2025-02-26T16:30:55.660" v="35" actId="47"/>
        <pc:sldMkLst>
          <pc:docMk/>
          <pc:sldMk cId="2556880895" sldId="442"/>
        </pc:sldMkLst>
      </pc:sldChg>
      <pc:sldChg chg="del">
        <pc:chgData name="Changhyung Kim" userId="59e95d7ed8e5c4f4" providerId="LiveId" clId="{09D3FFFD-9AE3-4FF1-84C7-B76C04251690}" dt="2025-02-26T16:30:55.660" v="35" actId="47"/>
        <pc:sldMkLst>
          <pc:docMk/>
          <pc:sldMk cId="3827849777" sldId="454"/>
        </pc:sldMkLst>
      </pc:sldChg>
      <pc:sldChg chg="del">
        <pc:chgData name="Changhyung Kim" userId="59e95d7ed8e5c4f4" providerId="LiveId" clId="{09D3FFFD-9AE3-4FF1-84C7-B76C04251690}" dt="2025-02-26T16:30:55.660" v="35" actId="47"/>
        <pc:sldMkLst>
          <pc:docMk/>
          <pc:sldMk cId="2534499680" sldId="455"/>
        </pc:sldMkLst>
      </pc:sldChg>
      <pc:sldChg chg="del">
        <pc:chgData name="Changhyung Kim" userId="59e95d7ed8e5c4f4" providerId="LiveId" clId="{09D3FFFD-9AE3-4FF1-84C7-B76C04251690}" dt="2025-02-26T16:30:55.660" v="35" actId="47"/>
        <pc:sldMkLst>
          <pc:docMk/>
          <pc:sldMk cId="2502917199" sldId="456"/>
        </pc:sldMkLst>
      </pc:sldChg>
      <pc:sldChg chg="del">
        <pc:chgData name="Changhyung Kim" userId="59e95d7ed8e5c4f4" providerId="LiveId" clId="{09D3FFFD-9AE3-4FF1-84C7-B76C04251690}" dt="2025-02-26T16:30:55.660" v="35" actId="47"/>
        <pc:sldMkLst>
          <pc:docMk/>
          <pc:sldMk cId="2406983834" sldId="457"/>
        </pc:sldMkLst>
      </pc:sldChg>
      <pc:sldChg chg="del">
        <pc:chgData name="Changhyung Kim" userId="59e95d7ed8e5c4f4" providerId="LiveId" clId="{09D3FFFD-9AE3-4FF1-84C7-B76C04251690}" dt="2025-02-26T16:30:55.660" v="35" actId="47"/>
        <pc:sldMkLst>
          <pc:docMk/>
          <pc:sldMk cId="1620553638" sldId="458"/>
        </pc:sldMkLst>
      </pc:sldChg>
      <pc:sldChg chg="modSp mod">
        <pc:chgData name="Changhyung Kim" userId="59e95d7ed8e5c4f4" providerId="LiveId" clId="{09D3FFFD-9AE3-4FF1-84C7-B76C04251690}" dt="2025-02-28T11:03:50.018" v="175"/>
        <pc:sldMkLst>
          <pc:docMk/>
          <pc:sldMk cId="90518070" sldId="459"/>
        </pc:sldMkLst>
        <pc:spChg chg="mod">
          <ac:chgData name="Changhyung Kim" userId="59e95d7ed8e5c4f4" providerId="LiveId" clId="{09D3FFFD-9AE3-4FF1-84C7-B76C04251690}" dt="2025-02-28T11:03:50.018" v="175"/>
          <ac:spMkLst>
            <pc:docMk/>
            <pc:sldMk cId="90518070" sldId="459"/>
            <ac:spMk id="2" creationId="{E8BB0EB0-AA84-2EE3-0CD0-97F9032FB3B1}"/>
          </ac:spMkLst>
        </pc:spChg>
      </pc:sldChg>
      <pc:sldChg chg="modSp add del mod">
        <pc:chgData name="Changhyung Kim" userId="59e95d7ed8e5c4f4" providerId="LiveId" clId="{09D3FFFD-9AE3-4FF1-84C7-B76C04251690}" dt="2025-02-28T11:05:08.119" v="188" actId="20577"/>
        <pc:sldMkLst>
          <pc:docMk/>
          <pc:sldMk cId="2374188478" sldId="460"/>
        </pc:sldMkLst>
        <pc:spChg chg="mod">
          <ac:chgData name="Changhyung Kim" userId="59e95d7ed8e5c4f4" providerId="LiveId" clId="{09D3FFFD-9AE3-4FF1-84C7-B76C04251690}" dt="2025-02-28T11:05:08.119" v="188" actId="20577"/>
          <ac:spMkLst>
            <pc:docMk/>
            <pc:sldMk cId="2374188478" sldId="460"/>
            <ac:spMk id="3" creationId="{4AC36FDF-A6C0-FED3-D015-1201A4A86AC2}"/>
          </ac:spMkLst>
        </pc:spChg>
      </pc:sldChg>
      <pc:sldChg chg="add del">
        <pc:chgData name="Changhyung Kim" userId="59e95d7ed8e5c4f4" providerId="LiveId" clId="{09D3FFFD-9AE3-4FF1-84C7-B76C04251690}" dt="2025-02-28T11:03:34.445" v="174"/>
        <pc:sldMkLst>
          <pc:docMk/>
          <pc:sldMk cId="4006185205" sldId="461"/>
        </pc:sldMkLst>
      </pc:sldChg>
      <pc:sldChg chg="delSp modSp mod ord">
        <pc:chgData name="Changhyung Kim" userId="59e95d7ed8e5c4f4" providerId="LiveId" clId="{09D3FFFD-9AE3-4FF1-84C7-B76C04251690}" dt="2025-02-26T16:32:03.339" v="55" actId="478"/>
        <pc:sldMkLst>
          <pc:docMk/>
          <pc:sldMk cId="1276220811" sldId="464"/>
        </pc:sldMkLst>
      </pc:sldChg>
      <pc:sldChg chg="del">
        <pc:chgData name="Changhyung Kim" userId="59e95d7ed8e5c4f4" providerId="LiveId" clId="{09D3FFFD-9AE3-4FF1-84C7-B76C04251690}" dt="2025-02-26T16:30:55.660" v="35" actId="47"/>
        <pc:sldMkLst>
          <pc:docMk/>
          <pc:sldMk cId="1809391496" sldId="465"/>
        </pc:sldMkLst>
      </pc:sldChg>
      <pc:sldChg chg="del">
        <pc:chgData name="Changhyung Kim" userId="59e95d7ed8e5c4f4" providerId="LiveId" clId="{09D3FFFD-9AE3-4FF1-84C7-B76C04251690}" dt="2025-02-26T16:30:55.660" v="35" actId="47"/>
        <pc:sldMkLst>
          <pc:docMk/>
          <pc:sldMk cId="734042527" sldId="466"/>
        </pc:sldMkLst>
      </pc:sldChg>
      <pc:sldChg chg="add del">
        <pc:chgData name="Changhyung Kim" userId="59e95d7ed8e5c4f4" providerId="LiveId" clId="{09D3FFFD-9AE3-4FF1-84C7-B76C04251690}" dt="2025-02-26T16:32:36.399" v="63" actId="47"/>
        <pc:sldMkLst>
          <pc:docMk/>
          <pc:sldMk cId="949645154" sldId="466"/>
        </pc:sldMkLst>
      </pc:sldChg>
      <pc:sldChg chg="del">
        <pc:chgData name="Changhyung Kim" userId="59e95d7ed8e5c4f4" providerId="LiveId" clId="{09D3FFFD-9AE3-4FF1-84C7-B76C04251690}" dt="2025-02-26T16:30:55.660" v="35" actId="47"/>
        <pc:sldMkLst>
          <pc:docMk/>
          <pc:sldMk cId="3719746962" sldId="467"/>
        </pc:sldMkLst>
      </pc:sldChg>
      <pc:sldChg chg="add del">
        <pc:chgData name="Changhyung Kim" userId="59e95d7ed8e5c4f4" providerId="LiveId" clId="{09D3FFFD-9AE3-4FF1-84C7-B76C04251690}" dt="2025-02-28T11:03:34.445" v="174"/>
        <pc:sldMkLst>
          <pc:docMk/>
          <pc:sldMk cId="4047730653" sldId="468"/>
        </pc:sldMkLst>
      </pc:sldChg>
      <pc:sldChg chg="add del">
        <pc:chgData name="Changhyung Kim" userId="59e95d7ed8e5c4f4" providerId="LiveId" clId="{09D3FFFD-9AE3-4FF1-84C7-B76C04251690}" dt="2025-02-28T11:03:34.445" v="174"/>
        <pc:sldMkLst>
          <pc:docMk/>
          <pc:sldMk cId="898449180" sldId="469"/>
        </pc:sldMkLst>
      </pc:sldChg>
      <pc:sldChg chg="add del">
        <pc:chgData name="Changhyung Kim" userId="59e95d7ed8e5c4f4" providerId="LiveId" clId="{09D3FFFD-9AE3-4FF1-84C7-B76C04251690}" dt="2025-02-28T11:03:34.445" v="174"/>
        <pc:sldMkLst>
          <pc:docMk/>
          <pc:sldMk cId="342639720" sldId="470"/>
        </pc:sldMkLst>
      </pc:sldChg>
      <pc:sldChg chg="add del">
        <pc:chgData name="Changhyung Kim" userId="59e95d7ed8e5c4f4" providerId="LiveId" clId="{09D3FFFD-9AE3-4FF1-84C7-B76C04251690}" dt="2025-02-28T11:03:34.445" v="174"/>
        <pc:sldMkLst>
          <pc:docMk/>
          <pc:sldMk cId="3366979426" sldId="471"/>
        </pc:sldMkLst>
      </pc:sldChg>
      <pc:sldChg chg="add del">
        <pc:chgData name="Changhyung Kim" userId="59e95d7ed8e5c4f4" providerId="LiveId" clId="{09D3FFFD-9AE3-4FF1-84C7-B76C04251690}" dt="2025-02-28T11:03:34.445" v="174"/>
        <pc:sldMkLst>
          <pc:docMk/>
          <pc:sldMk cId="3850208813" sldId="472"/>
        </pc:sldMkLst>
      </pc:sldChg>
      <pc:sldChg chg="add del">
        <pc:chgData name="Changhyung Kim" userId="59e95d7ed8e5c4f4" providerId="LiveId" clId="{09D3FFFD-9AE3-4FF1-84C7-B76C04251690}" dt="2025-02-28T11:03:34.445" v="174"/>
        <pc:sldMkLst>
          <pc:docMk/>
          <pc:sldMk cId="1989751805" sldId="523"/>
        </pc:sldMkLst>
      </pc:sldChg>
      <pc:sldChg chg="add del">
        <pc:chgData name="Changhyung Kim" userId="59e95d7ed8e5c4f4" providerId="LiveId" clId="{09D3FFFD-9AE3-4FF1-84C7-B76C04251690}" dt="2025-02-28T11:03:34.445" v="174"/>
        <pc:sldMkLst>
          <pc:docMk/>
          <pc:sldMk cId="3537035957" sldId="527"/>
        </pc:sldMkLst>
      </pc:sldChg>
      <pc:sldChg chg="addSp delSp modSp new mod">
        <pc:chgData name="Changhyung Kim" userId="59e95d7ed8e5c4f4" providerId="LiveId" clId="{09D3FFFD-9AE3-4FF1-84C7-B76C04251690}" dt="2025-02-26T16:34:00.121" v="78" actId="1076"/>
        <pc:sldMkLst>
          <pc:docMk/>
          <pc:sldMk cId="3730758007" sldId="528"/>
        </pc:sldMkLst>
      </pc:sldChg>
      <pc:sldChg chg="add del">
        <pc:chgData name="Changhyung Kim" userId="59e95d7ed8e5c4f4" providerId="LiveId" clId="{09D3FFFD-9AE3-4FF1-84C7-B76C04251690}" dt="2025-02-26T16:34:37.046" v="87" actId="47"/>
        <pc:sldMkLst>
          <pc:docMk/>
          <pc:sldMk cId="951906249" sldId="529"/>
        </pc:sldMkLst>
      </pc:sldChg>
      <pc:sldChg chg="addSp delSp modSp add mod">
        <pc:chgData name="Changhyung Kim" userId="59e95d7ed8e5c4f4" providerId="LiveId" clId="{09D3FFFD-9AE3-4FF1-84C7-B76C04251690}" dt="2025-02-26T16:34:33.504" v="86"/>
        <pc:sldMkLst>
          <pc:docMk/>
          <pc:sldMk cId="382796763" sldId="530"/>
        </pc:sldMkLst>
      </pc:sldChg>
      <pc:sldChg chg="new del">
        <pc:chgData name="Changhyung Kim" userId="59e95d7ed8e5c4f4" providerId="LiveId" clId="{09D3FFFD-9AE3-4FF1-84C7-B76C04251690}" dt="2025-02-26T16:34:08.313" v="80" actId="680"/>
        <pc:sldMkLst>
          <pc:docMk/>
          <pc:sldMk cId="1543965778" sldId="530"/>
        </pc:sldMkLst>
      </pc:sldChg>
      <pc:sldChg chg="add del">
        <pc:chgData name="Changhyung Kim" userId="59e95d7ed8e5c4f4" providerId="LiveId" clId="{09D3FFFD-9AE3-4FF1-84C7-B76C04251690}" dt="2025-02-26T16:39:55.428" v="142" actId="47"/>
        <pc:sldMkLst>
          <pc:docMk/>
          <pc:sldMk cId="815351564" sldId="533"/>
        </pc:sldMkLst>
      </pc:sldChg>
      <pc:sldChg chg="add del">
        <pc:chgData name="Changhyung Kim" userId="59e95d7ed8e5c4f4" providerId="LiveId" clId="{09D3FFFD-9AE3-4FF1-84C7-B76C04251690}" dt="2025-02-26T16:38:16.006" v="123" actId="47"/>
        <pc:sldMkLst>
          <pc:docMk/>
          <pc:sldMk cId="3016338409" sldId="587"/>
        </pc:sldMkLst>
      </pc:sldChg>
      <pc:sldChg chg="add del">
        <pc:chgData name="Changhyung Kim" userId="59e95d7ed8e5c4f4" providerId="LiveId" clId="{09D3FFFD-9AE3-4FF1-84C7-B76C04251690}" dt="2025-02-26T16:38:36.175" v="128" actId="47"/>
        <pc:sldMkLst>
          <pc:docMk/>
          <pc:sldMk cId="2127444553" sldId="597"/>
        </pc:sldMkLst>
      </pc:sldChg>
      <pc:sldChg chg="add del">
        <pc:chgData name="Changhyung Kim" userId="59e95d7ed8e5c4f4" providerId="LiveId" clId="{09D3FFFD-9AE3-4FF1-84C7-B76C04251690}" dt="2025-02-26T16:40:32.008" v="157" actId="47"/>
        <pc:sldMkLst>
          <pc:docMk/>
          <pc:sldMk cId="1753435946" sldId="611"/>
        </pc:sldMkLst>
      </pc:sldChg>
      <pc:sldChg chg="add del">
        <pc:chgData name="Changhyung Kim" userId="59e95d7ed8e5c4f4" providerId="LiveId" clId="{09D3FFFD-9AE3-4FF1-84C7-B76C04251690}" dt="2025-02-26T16:41:17.599" v="165" actId="47"/>
        <pc:sldMkLst>
          <pc:docMk/>
          <pc:sldMk cId="2869202541" sldId="616"/>
        </pc:sldMkLst>
      </pc:sldChg>
      <pc:sldChg chg="add del">
        <pc:chgData name="Changhyung Kim" userId="59e95d7ed8e5c4f4" providerId="LiveId" clId="{09D3FFFD-9AE3-4FF1-84C7-B76C04251690}" dt="2025-02-26T16:41:52.717" v="173" actId="47"/>
        <pc:sldMkLst>
          <pc:docMk/>
          <pc:sldMk cId="640601640" sldId="617"/>
        </pc:sldMkLst>
      </pc:sldChg>
      <pc:sldChg chg="add del ord">
        <pc:chgData name="Changhyung Kim" userId="59e95d7ed8e5c4f4" providerId="LiveId" clId="{09D3FFFD-9AE3-4FF1-84C7-B76C04251690}" dt="2025-02-26T16:36:45.657" v="109" actId="47"/>
        <pc:sldMkLst>
          <pc:docMk/>
          <pc:sldMk cId="395489162" sldId="625"/>
        </pc:sldMkLst>
      </pc:sldChg>
      <pc:sldChg chg="add del">
        <pc:chgData name="Changhyung Kim" userId="59e95d7ed8e5c4f4" providerId="LiveId" clId="{09D3FFFD-9AE3-4FF1-84C7-B76C04251690}" dt="2025-02-26T16:32:06.482" v="56" actId="47"/>
        <pc:sldMkLst>
          <pc:docMk/>
          <pc:sldMk cId="3471962803" sldId="632"/>
        </pc:sldMkLst>
      </pc:sldChg>
      <pc:sldChg chg="add del">
        <pc:chgData name="Changhyung Kim" userId="59e95d7ed8e5c4f4" providerId="LiveId" clId="{09D3FFFD-9AE3-4FF1-84C7-B76C04251690}" dt="2025-02-26T16:37:09.863" v="113" actId="47"/>
        <pc:sldMkLst>
          <pc:docMk/>
          <pc:sldMk cId="3533534247" sldId="639"/>
        </pc:sldMkLst>
      </pc:sldChg>
      <pc:sldChg chg="delSp modSp add mod">
        <pc:chgData name="Changhyung Kim" userId="59e95d7ed8e5c4f4" providerId="LiveId" clId="{09D3FFFD-9AE3-4FF1-84C7-B76C04251690}" dt="2025-02-26T16:36:38.693" v="108" actId="27636"/>
        <pc:sldMkLst>
          <pc:docMk/>
          <pc:sldMk cId="3389645393" sldId="640"/>
        </pc:sldMkLst>
      </pc:sldChg>
      <pc:sldChg chg="delSp modSp add mod">
        <pc:chgData name="Changhyung Kim" userId="59e95d7ed8e5c4f4" providerId="LiveId" clId="{09D3FFFD-9AE3-4FF1-84C7-B76C04251690}" dt="2025-02-26T16:37:05.495" v="112"/>
        <pc:sldMkLst>
          <pc:docMk/>
          <pc:sldMk cId="4005769122" sldId="641"/>
        </pc:sldMkLst>
      </pc:sldChg>
      <pc:sldChg chg="addSp modSp add mod">
        <pc:chgData name="Changhyung Kim" userId="59e95d7ed8e5c4f4" providerId="LiveId" clId="{09D3FFFD-9AE3-4FF1-84C7-B76C04251690}" dt="2025-02-26T16:37:55.386" v="121"/>
        <pc:sldMkLst>
          <pc:docMk/>
          <pc:sldMk cId="4155784354" sldId="642"/>
        </pc:sldMkLst>
      </pc:sldChg>
      <pc:sldChg chg="addSp delSp modSp add mod">
        <pc:chgData name="Changhyung Kim" userId="59e95d7ed8e5c4f4" providerId="LiveId" clId="{09D3FFFD-9AE3-4FF1-84C7-B76C04251690}" dt="2025-02-26T16:38:33.735" v="127"/>
        <pc:sldMkLst>
          <pc:docMk/>
          <pc:sldMk cId="221011594" sldId="643"/>
        </pc:sldMkLst>
      </pc:sldChg>
      <pc:sldChg chg="addSp delSp modSp add mod">
        <pc:chgData name="Changhyung Kim" userId="59e95d7ed8e5c4f4" providerId="LiveId" clId="{09D3FFFD-9AE3-4FF1-84C7-B76C04251690}" dt="2025-02-26T16:39:41.366" v="140" actId="1076"/>
        <pc:sldMkLst>
          <pc:docMk/>
          <pc:sldMk cId="2732359" sldId="644"/>
        </pc:sldMkLst>
      </pc:sldChg>
      <pc:sldChg chg="addSp delSp modSp add mod">
        <pc:chgData name="Changhyung Kim" userId="59e95d7ed8e5c4f4" providerId="LiveId" clId="{09D3FFFD-9AE3-4FF1-84C7-B76C04251690}" dt="2025-02-26T16:40:28.049" v="156"/>
        <pc:sldMkLst>
          <pc:docMk/>
          <pc:sldMk cId="250160322" sldId="645"/>
        </pc:sldMkLst>
      </pc:sldChg>
      <pc:sldChg chg="addSp modSp new mod">
        <pc:chgData name="Changhyung Kim" userId="59e95d7ed8e5c4f4" providerId="LiveId" clId="{09D3FFFD-9AE3-4FF1-84C7-B76C04251690}" dt="2025-02-26T16:41:15.958" v="164" actId="1076"/>
        <pc:sldMkLst>
          <pc:docMk/>
          <pc:sldMk cId="1765461854" sldId="646"/>
        </pc:sldMkLst>
      </pc:sldChg>
      <pc:sldChg chg="new del">
        <pc:chgData name="Changhyung Kim" userId="59e95d7ed8e5c4f4" providerId="LiveId" clId="{09D3FFFD-9AE3-4FF1-84C7-B76C04251690}" dt="2025-02-26T16:41:34.875" v="168" actId="47"/>
        <pc:sldMkLst>
          <pc:docMk/>
          <pc:sldMk cId="3180216730" sldId="647"/>
        </pc:sldMkLst>
      </pc:sldChg>
      <pc:sldChg chg="addSp delSp modSp add mod">
        <pc:chgData name="Changhyung Kim" userId="59e95d7ed8e5c4f4" providerId="LiveId" clId="{09D3FFFD-9AE3-4FF1-84C7-B76C04251690}" dt="2025-02-26T16:41:50.772" v="172" actId="1076"/>
        <pc:sldMkLst>
          <pc:docMk/>
          <pc:sldMk cId="785576967" sldId="648"/>
        </pc:sldMkLst>
      </pc:sldChg>
      <pc:sldChg chg="add">
        <pc:chgData name="Changhyung Kim" userId="59e95d7ed8e5c4f4" providerId="LiveId" clId="{09D3FFFD-9AE3-4FF1-84C7-B76C04251690}" dt="2025-02-28T11:03:34.445" v="174"/>
        <pc:sldMkLst>
          <pc:docMk/>
          <pc:sldMk cId="264086868" sldId="649"/>
        </pc:sldMkLst>
      </pc:sldChg>
      <pc:sldChg chg="new del">
        <pc:chgData name="Changhyung Kim" userId="59e95d7ed8e5c4f4" providerId="LiveId" clId="{09D3FFFD-9AE3-4FF1-84C7-B76C04251690}" dt="2025-02-28T11:04:48.983" v="178" actId="47"/>
        <pc:sldMkLst>
          <pc:docMk/>
          <pc:sldMk cId="147310476" sldId="650"/>
        </pc:sldMkLst>
      </pc:sldChg>
      <pc:sldMasterChg chg="delSldLayout">
        <pc:chgData name="Changhyung Kim" userId="59e95d7ed8e5c4f4" providerId="LiveId" clId="{09D3FFFD-9AE3-4FF1-84C7-B76C04251690}" dt="2025-02-26T16:41:52.717" v="173" actId="47"/>
        <pc:sldMasterMkLst>
          <pc:docMk/>
          <pc:sldMasterMk cId="925616420" sldId="2147483648"/>
        </pc:sldMasterMkLst>
        <pc:sldLayoutChg chg="del">
          <pc:chgData name="Changhyung Kim" userId="59e95d7ed8e5c4f4" providerId="LiveId" clId="{09D3FFFD-9AE3-4FF1-84C7-B76C04251690}" dt="2025-02-26T16:38:36.175" v="128" actId="47"/>
          <pc:sldLayoutMkLst>
            <pc:docMk/>
            <pc:sldMasterMk cId="925616420" sldId="2147483648"/>
            <pc:sldLayoutMk cId="510582544" sldId="2147483660"/>
          </pc:sldLayoutMkLst>
        </pc:sldLayoutChg>
        <pc:sldLayoutChg chg="del">
          <pc:chgData name="Changhyung Kim" userId="59e95d7ed8e5c4f4" providerId="LiveId" clId="{09D3FFFD-9AE3-4FF1-84C7-B76C04251690}" dt="2025-02-26T16:37:09.863" v="113" actId="47"/>
          <pc:sldLayoutMkLst>
            <pc:docMk/>
            <pc:sldMasterMk cId="925616420" sldId="2147483648"/>
            <pc:sldLayoutMk cId="1008765996" sldId="2147483660"/>
          </pc:sldLayoutMkLst>
        </pc:sldLayoutChg>
        <pc:sldLayoutChg chg="del">
          <pc:chgData name="Changhyung Kim" userId="59e95d7ed8e5c4f4" providerId="LiveId" clId="{09D3FFFD-9AE3-4FF1-84C7-B76C04251690}" dt="2025-02-26T16:41:52.717" v="173" actId="47"/>
          <pc:sldLayoutMkLst>
            <pc:docMk/>
            <pc:sldMasterMk cId="925616420" sldId="2147483648"/>
            <pc:sldLayoutMk cId="1133178027" sldId="2147483660"/>
          </pc:sldLayoutMkLst>
        </pc:sldLayoutChg>
        <pc:sldLayoutChg chg="del">
          <pc:chgData name="Changhyung Kim" userId="59e95d7ed8e5c4f4" providerId="LiveId" clId="{09D3FFFD-9AE3-4FF1-84C7-B76C04251690}" dt="2025-02-26T16:34:37.046" v="87" actId="47"/>
          <pc:sldLayoutMkLst>
            <pc:docMk/>
            <pc:sldMasterMk cId="925616420" sldId="2147483648"/>
            <pc:sldLayoutMk cId="1695071285" sldId="2147483660"/>
          </pc:sldLayoutMkLst>
        </pc:sldLayoutChg>
        <pc:sldLayoutChg chg="del">
          <pc:chgData name="Changhyung Kim" userId="59e95d7ed8e5c4f4" providerId="LiveId" clId="{09D3FFFD-9AE3-4FF1-84C7-B76C04251690}" dt="2025-02-26T16:31:39.626" v="39" actId="47"/>
          <pc:sldLayoutMkLst>
            <pc:docMk/>
            <pc:sldMasterMk cId="925616420" sldId="2147483648"/>
            <pc:sldLayoutMk cId="2379396094" sldId="2147483660"/>
          </pc:sldLayoutMkLst>
        </pc:sldLayoutChg>
        <pc:sldLayoutChg chg="del">
          <pc:chgData name="Changhyung Kim" userId="59e95d7ed8e5c4f4" providerId="LiveId" clId="{09D3FFFD-9AE3-4FF1-84C7-B76C04251690}" dt="2025-02-26T16:30:55.660" v="35" actId="47"/>
          <pc:sldLayoutMkLst>
            <pc:docMk/>
            <pc:sldMasterMk cId="925616420" sldId="2147483648"/>
            <pc:sldLayoutMk cId="3607449891" sldId="2147483660"/>
          </pc:sldLayoutMkLst>
        </pc:sldLayoutChg>
        <pc:sldLayoutChg chg="del">
          <pc:chgData name="Changhyung Kim" userId="59e95d7ed8e5c4f4" providerId="LiveId" clId="{09D3FFFD-9AE3-4FF1-84C7-B76C04251690}" dt="2025-02-26T16:40:32.008" v="157" actId="47"/>
          <pc:sldLayoutMkLst>
            <pc:docMk/>
            <pc:sldMasterMk cId="925616420" sldId="2147483648"/>
            <pc:sldLayoutMk cId="4219715938" sldId="2147483660"/>
          </pc:sldLayoutMkLst>
        </pc:sldLayoutChg>
        <pc:sldLayoutChg chg="del">
          <pc:chgData name="Changhyung Kim" userId="59e95d7ed8e5c4f4" providerId="LiveId" clId="{09D3FFFD-9AE3-4FF1-84C7-B76C04251690}" dt="2025-02-26T16:32:36.399" v="63" actId="47"/>
          <pc:sldLayoutMkLst>
            <pc:docMk/>
            <pc:sldMasterMk cId="925616420" sldId="2147483648"/>
            <pc:sldLayoutMk cId="1333597505" sldId="2147483661"/>
          </pc:sldLayoutMkLst>
        </pc:sldLayoutChg>
      </pc:sldMasterChg>
    </pc:docChg>
  </pc:docChgLst>
  <pc:docChgLst>
    <pc:chgData name="Changhyung Kim" userId="59e95d7ed8e5c4f4" providerId="LiveId" clId="{6015AF38-EDC1-4033-8625-D7125FDDCC73}"/>
    <pc:docChg chg="undo redo custSel modSld">
      <pc:chgData name="Changhyung Kim" userId="59e95d7ed8e5c4f4" providerId="LiveId" clId="{6015AF38-EDC1-4033-8625-D7125FDDCC73}" dt="2025-02-18T09:44:49.779" v="14892" actId="20577"/>
      <pc:docMkLst>
        <pc:docMk/>
      </pc:docMkLst>
      <pc:sldChg chg="modNotesTx">
        <pc:chgData name="Changhyung Kim" userId="59e95d7ed8e5c4f4" providerId="LiveId" clId="{6015AF38-EDC1-4033-8625-D7125FDDCC73}" dt="2025-02-18T08:02:17.669" v="12583" actId="20577"/>
        <pc:sldMkLst>
          <pc:docMk/>
          <pc:sldMk cId="865025646" sldId="410"/>
        </pc:sldMkLst>
      </pc:sldChg>
      <pc:sldChg chg="modSp mod modNotesTx">
        <pc:chgData name="Changhyung Kim" userId="59e95d7ed8e5c4f4" providerId="LiveId" clId="{6015AF38-EDC1-4033-8625-D7125FDDCC73}" dt="2025-02-18T08:06:56.849" v="13021" actId="207"/>
        <pc:sldMkLst>
          <pc:docMk/>
          <pc:sldMk cId="1418962140" sldId="411"/>
        </pc:sldMkLst>
      </pc:sldChg>
      <pc:sldChg chg="modNotesTx">
        <pc:chgData name="Changhyung Kim" userId="59e95d7ed8e5c4f4" providerId="LiveId" clId="{6015AF38-EDC1-4033-8625-D7125FDDCC73}" dt="2025-02-18T07:20:21.044" v="10513" actId="20577"/>
        <pc:sldMkLst>
          <pc:docMk/>
          <pc:sldMk cId="1651600179" sldId="414"/>
        </pc:sldMkLst>
      </pc:sldChg>
      <pc:sldChg chg="modNotesTx">
        <pc:chgData name="Changhyung Kim" userId="59e95d7ed8e5c4f4" providerId="LiveId" clId="{6015AF38-EDC1-4033-8625-D7125FDDCC73}" dt="2025-02-18T06:26:48.473" v="4687" actId="20577"/>
        <pc:sldMkLst>
          <pc:docMk/>
          <pc:sldMk cId="206798830" sldId="415"/>
        </pc:sldMkLst>
      </pc:sldChg>
      <pc:sldChg chg="addSp delSp modSp mod modNotesTx">
        <pc:chgData name="Changhyung Kim" userId="59e95d7ed8e5c4f4" providerId="LiveId" clId="{6015AF38-EDC1-4033-8625-D7125FDDCC73}" dt="2025-02-18T06:25:13.336" v="4559" actId="20577"/>
        <pc:sldMkLst>
          <pc:docMk/>
          <pc:sldMk cId="786446499" sldId="416"/>
        </pc:sldMkLst>
      </pc:sldChg>
      <pc:sldChg chg="modSp mod modNotesTx">
        <pc:chgData name="Changhyung Kim" userId="59e95d7ed8e5c4f4" providerId="LiveId" clId="{6015AF38-EDC1-4033-8625-D7125FDDCC73}" dt="2025-02-18T06:30:25.701" v="4948" actId="20577"/>
        <pc:sldMkLst>
          <pc:docMk/>
          <pc:sldMk cId="3200237360" sldId="417"/>
        </pc:sldMkLst>
      </pc:sldChg>
      <pc:sldChg chg="modNotesTx">
        <pc:chgData name="Changhyung Kim" userId="59e95d7ed8e5c4f4" providerId="LiveId" clId="{6015AF38-EDC1-4033-8625-D7125FDDCC73}" dt="2025-02-18T07:36:34.763" v="10649" actId="20577"/>
        <pc:sldMkLst>
          <pc:docMk/>
          <pc:sldMk cId="845928800" sldId="418"/>
        </pc:sldMkLst>
      </pc:sldChg>
      <pc:sldChg chg="modNotesTx">
        <pc:chgData name="Changhyung Kim" userId="59e95d7ed8e5c4f4" providerId="LiveId" clId="{6015AF38-EDC1-4033-8625-D7125FDDCC73}" dt="2025-02-18T07:41:41.596" v="11295" actId="20577"/>
        <pc:sldMkLst>
          <pc:docMk/>
          <pc:sldMk cId="3290712783" sldId="419"/>
        </pc:sldMkLst>
      </pc:sldChg>
      <pc:sldChg chg="modSp mod modNotesTx">
        <pc:chgData name="Changhyung Kim" userId="59e95d7ed8e5c4f4" providerId="LiveId" clId="{6015AF38-EDC1-4033-8625-D7125FDDCC73}" dt="2025-02-18T07:47:29.274" v="11720" actId="20577"/>
        <pc:sldMkLst>
          <pc:docMk/>
          <pc:sldMk cId="2382626484" sldId="420"/>
        </pc:sldMkLst>
      </pc:sldChg>
      <pc:sldChg chg="modSp mod modNotesTx">
        <pc:chgData name="Changhyung Kim" userId="59e95d7ed8e5c4f4" providerId="LiveId" clId="{6015AF38-EDC1-4033-8625-D7125FDDCC73}" dt="2025-02-18T07:50:14.756" v="12243" actId="5793"/>
        <pc:sldMkLst>
          <pc:docMk/>
          <pc:sldMk cId="1798111262" sldId="421"/>
        </pc:sldMkLst>
      </pc:sldChg>
      <pc:sldChg chg="modNotesTx">
        <pc:chgData name="Changhyung Kim" userId="59e95d7ed8e5c4f4" providerId="LiveId" clId="{6015AF38-EDC1-4033-8625-D7125FDDCC73}" dt="2025-02-18T07:58:34.669" v="12276" actId="6549"/>
        <pc:sldMkLst>
          <pc:docMk/>
          <pc:sldMk cId="4068354449" sldId="422"/>
        </pc:sldMkLst>
      </pc:sldChg>
      <pc:sldChg chg="modNotesTx">
        <pc:chgData name="Changhyung Kim" userId="59e95d7ed8e5c4f4" providerId="LiveId" clId="{6015AF38-EDC1-4033-8625-D7125FDDCC73}" dt="2025-02-18T07:59:25.939" v="12284" actId="6549"/>
        <pc:sldMkLst>
          <pc:docMk/>
          <pc:sldMk cId="3172306433" sldId="423"/>
        </pc:sldMkLst>
      </pc:sldChg>
      <pc:sldChg chg="modNotesTx">
        <pc:chgData name="Changhyung Kim" userId="59e95d7ed8e5c4f4" providerId="LiveId" clId="{6015AF38-EDC1-4033-8625-D7125FDDCC73}" dt="2025-02-18T08:00:51.356" v="12314" actId="20577"/>
        <pc:sldMkLst>
          <pc:docMk/>
          <pc:sldMk cId="3146242545" sldId="424"/>
        </pc:sldMkLst>
      </pc:sldChg>
      <pc:sldChg chg="modNotesTx">
        <pc:chgData name="Changhyung Kim" userId="59e95d7ed8e5c4f4" providerId="LiveId" clId="{6015AF38-EDC1-4033-8625-D7125FDDCC73}" dt="2025-02-18T08:09:12.715" v="13231" actId="20577"/>
        <pc:sldMkLst>
          <pc:docMk/>
          <pc:sldMk cId="3786404770" sldId="426"/>
        </pc:sldMkLst>
      </pc:sldChg>
      <pc:sldChg chg="modSp mod">
        <pc:chgData name="Changhyung Kim" userId="59e95d7ed8e5c4f4" providerId="LiveId" clId="{6015AF38-EDC1-4033-8625-D7125FDDCC73}" dt="2025-02-18T08:10:10.590" v="13248" actId="20577"/>
        <pc:sldMkLst>
          <pc:docMk/>
          <pc:sldMk cId="1638019726" sldId="427"/>
        </pc:sldMkLst>
      </pc:sldChg>
      <pc:sldChg chg="modNotesTx">
        <pc:chgData name="Changhyung Kim" userId="59e95d7ed8e5c4f4" providerId="LiveId" clId="{6015AF38-EDC1-4033-8625-D7125FDDCC73}" dt="2025-02-18T08:13:14.585" v="13400" actId="20577"/>
        <pc:sldMkLst>
          <pc:docMk/>
          <pc:sldMk cId="3518566040" sldId="428"/>
        </pc:sldMkLst>
      </pc:sldChg>
      <pc:sldChg chg="modNotesTx">
        <pc:chgData name="Changhyung Kim" userId="59e95d7ed8e5c4f4" providerId="LiveId" clId="{6015AF38-EDC1-4033-8625-D7125FDDCC73}" dt="2025-02-18T09:44:49.779" v="14892" actId="20577"/>
        <pc:sldMkLst>
          <pc:docMk/>
          <pc:sldMk cId="4146556937" sldId="429"/>
        </pc:sldMkLst>
      </pc:sldChg>
    </pc:docChg>
  </pc:docChgLst>
  <pc:docChgLst>
    <pc:chgData name="Changhyung Kim" userId="59e95d7ed8e5c4f4" providerId="LiveId" clId="{4B8057B8-4746-4FF6-B81A-4E3D41A419CC}"/>
    <pc:docChg chg="undo redo custSel addSld delSld modSld sldOrd">
      <pc:chgData name="Changhyung Kim" userId="59e95d7ed8e5c4f4" providerId="LiveId" clId="{4B8057B8-4746-4FF6-B81A-4E3D41A419CC}" dt="2025-03-20T22:24:24.015" v="4495" actId="20577"/>
      <pc:docMkLst>
        <pc:docMk/>
      </pc:docMkLst>
      <pc:sldChg chg="delSp modSp mod modNotesTx">
        <pc:chgData name="Changhyung Kim" userId="59e95d7ed8e5c4f4" providerId="LiveId" clId="{4B8057B8-4746-4FF6-B81A-4E3D41A419CC}" dt="2025-03-20T21:43:43.590" v="4444" actId="20577"/>
        <pc:sldMkLst>
          <pc:docMk/>
          <pc:sldMk cId="90518070" sldId="459"/>
        </pc:sldMkLst>
        <pc:spChg chg="mod">
          <ac:chgData name="Changhyung Kim" userId="59e95d7ed8e5c4f4" providerId="LiveId" clId="{4B8057B8-4746-4FF6-B81A-4E3D41A419CC}" dt="2025-03-16T04:57:52.375" v="4" actId="20577"/>
          <ac:spMkLst>
            <pc:docMk/>
            <pc:sldMk cId="90518070" sldId="459"/>
            <ac:spMk id="2" creationId="{E8BB0EB0-AA84-2EE3-0CD0-97F9032FB3B1}"/>
          </ac:spMkLst>
        </pc:spChg>
        <pc:spChg chg="del">
          <ac:chgData name="Changhyung Kim" userId="59e95d7ed8e5c4f4" providerId="LiveId" clId="{4B8057B8-4746-4FF6-B81A-4E3D41A419CC}" dt="2025-03-20T19:46:42.696" v="2361" actId="478"/>
          <ac:spMkLst>
            <pc:docMk/>
            <pc:sldMk cId="90518070" sldId="459"/>
            <ac:spMk id="5" creationId="{19874BF7-943F-4061-25E5-114AB487874D}"/>
          </ac:spMkLst>
        </pc:spChg>
      </pc:sldChg>
      <pc:sldChg chg="modSp mod modNotesTx">
        <pc:chgData name="Changhyung Kim" userId="59e95d7ed8e5c4f4" providerId="LiveId" clId="{4B8057B8-4746-4FF6-B81A-4E3D41A419CC}" dt="2025-03-20T21:44:20.132" v="4483" actId="20577"/>
        <pc:sldMkLst>
          <pc:docMk/>
          <pc:sldMk cId="2374188478" sldId="460"/>
        </pc:sldMkLst>
        <pc:spChg chg="mod">
          <ac:chgData name="Changhyung Kim" userId="59e95d7ed8e5c4f4" providerId="LiveId" clId="{4B8057B8-4746-4FF6-B81A-4E3D41A419CC}" dt="2025-03-20T21:44:02.480" v="4454" actId="20577"/>
          <ac:spMkLst>
            <pc:docMk/>
            <pc:sldMk cId="2374188478" sldId="460"/>
            <ac:spMk id="3" creationId="{4AC36FDF-A6C0-FED3-D015-1201A4A86AC2}"/>
          </ac:spMkLst>
        </pc:spChg>
      </pc:sldChg>
      <pc:sldChg chg="modSp add del mod ord">
        <pc:chgData name="Changhyung Kim" userId="59e95d7ed8e5c4f4" providerId="LiveId" clId="{4B8057B8-4746-4FF6-B81A-4E3D41A419CC}" dt="2025-03-20T20:34:40.952" v="2556" actId="47"/>
        <pc:sldMkLst>
          <pc:docMk/>
          <pc:sldMk cId="946010344" sldId="461"/>
        </pc:sldMkLst>
      </pc:sldChg>
      <pc:sldChg chg="modSp new mod modNotesTx">
        <pc:chgData name="Changhyung Kim" userId="59e95d7ed8e5c4f4" providerId="LiveId" clId="{4B8057B8-4746-4FF6-B81A-4E3D41A419CC}" dt="2025-03-20T21:44:48.404" v="4488" actId="20577"/>
        <pc:sldMkLst>
          <pc:docMk/>
          <pc:sldMk cId="3896791595" sldId="462"/>
        </pc:sldMkLst>
        <pc:spChg chg="mod">
          <ac:chgData name="Changhyung Kim" userId="59e95d7ed8e5c4f4" providerId="LiveId" clId="{4B8057B8-4746-4FF6-B81A-4E3D41A419CC}" dt="2025-03-16T15:06:43.670" v="161" actId="20577"/>
          <ac:spMkLst>
            <pc:docMk/>
            <pc:sldMk cId="3896791595" sldId="462"/>
            <ac:spMk id="2" creationId="{ACD2A558-5D1B-8187-EF90-2D6E27C79706}"/>
          </ac:spMkLst>
        </pc:spChg>
        <pc:spChg chg="mod">
          <ac:chgData name="Changhyung Kim" userId="59e95d7ed8e5c4f4" providerId="LiveId" clId="{4B8057B8-4746-4FF6-B81A-4E3D41A419CC}" dt="2025-03-20T16:03:02.290" v="1748" actId="20577"/>
          <ac:spMkLst>
            <pc:docMk/>
            <pc:sldMk cId="3896791595" sldId="462"/>
            <ac:spMk id="3" creationId="{4B7AA242-295B-5653-B8BC-B85CC154E477}"/>
          </ac:spMkLst>
        </pc:spChg>
      </pc:sldChg>
      <pc:sldChg chg="addSp delSp modSp new mod modNotesTx">
        <pc:chgData name="Changhyung Kim" userId="59e95d7ed8e5c4f4" providerId="LiveId" clId="{4B8057B8-4746-4FF6-B81A-4E3D41A419CC}" dt="2025-03-20T15:30:41.424" v="1144" actId="20577"/>
        <pc:sldMkLst>
          <pc:docMk/>
          <pc:sldMk cId="2837868846" sldId="463"/>
        </pc:sldMkLst>
        <pc:spChg chg="mod">
          <ac:chgData name="Changhyung Kim" userId="59e95d7ed8e5c4f4" providerId="LiveId" clId="{4B8057B8-4746-4FF6-B81A-4E3D41A419CC}" dt="2025-03-16T15:10:58.257" v="239" actId="20577"/>
          <ac:spMkLst>
            <pc:docMk/>
            <pc:sldMk cId="2837868846" sldId="463"/>
            <ac:spMk id="2" creationId="{CE9EDF81-E381-6D33-EF23-23290FF01ADC}"/>
          </ac:spMkLst>
        </pc:spChg>
        <pc:graphicFrameChg chg="add mod modGraphic">
          <ac:chgData name="Changhyung Kim" userId="59e95d7ed8e5c4f4" providerId="LiveId" clId="{4B8057B8-4746-4FF6-B81A-4E3D41A419CC}" dt="2025-03-16T15:09:08.067" v="204" actId="14734"/>
          <ac:graphicFrameMkLst>
            <pc:docMk/>
            <pc:sldMk cId="2837868846" sldId="463"/>
            <ac:graphicFrameMk id="4" creationId="{DD22790D-0AC5-3B27-233E-85C81916D46E}"/>
          </ac:graphicFrameMkLst>
        </pc:graphicFrameChg>
      </pc:sldChg>
      <pc:sldChg chg="addSp delSp modSp new mod modNotesTx">
        <pc:chgData name="Changhyung Kim" userId="59e95d7ed8e5c4f4" providerId="LiveId" clId="{4B8057B8-4746-4FF6-B81A-4E3D41A419CC}" dt="2025-03-20T15:53:29.803" v="1394" actId="20577"/>
        <pc:sldMkLst>
          <pc:docMk/>
          <pc:sldMk cId="2546129722" sldId="464"/>
        </pc:sldMkLst>
        <pc:spChg chg="mod">
          <ac:chgData name="Changhyung Kim" userId="59e95d7ed8e5c4f4" providerId="LiveId" clId="{4B8057B8-4746-4FF6-B81A-4E3D41A419CC}" dt="2025-03-16T15:13:09.837" v="246"/>
          <ac:spMkLst>
            <pc:docMk/>
            <pc:sldMk cId="2546129722" sldId="464"/>
            <ac:spMk id="2" creationId="{C62C4CCF-9EE4-2A34-8CA4-6BD8586281CD}"/>
          </ac:spMkLst>
        </pc:spChg>
        <pc:spChg chg="mod">
          <ac:chgData name="Changhyung Kim" userId="59e95d7ed8e5c4f4" providerId="LiveId" clId="{4B8057B8-4746-4FF6-B81A-4E3D41A419CC}" dt="2025-03-16T15:46:06.928" v="557" actId="20577"/>
          <ac:spMkLst>
            <pc:docMk/>
            <pc:sldMk cId="2546129722" sldId="464"/>
            <ac:spMk id="3" creationId="{36F78848-E0D1-87EF-DEA3-D2491909C987}"/>
          </ac:spMkLst>
        </pc:spChg>
        <pc:picChg chg="add mod">
          <ac:chgData name="Changhyung Kim" userId="59e95d7ed8e5c4f4" providerId="LiveId" clId="{4B8057B8-4746-4FF6-B81A-4E3D41A419CC}" dt="2025-03-16T15:49:52.136" v="567" actId="1076"/>
          <ac:picMkLst>
            <pc:docMk/>
            <pc:sldMk cId="2546129722" sldId="464"/>
            <ac:picMk id="4" creationId="{3C65C17E-5278-C4D4-46A6-CC3F7FBA1486}"/>
          </ac:picMkLst>
        </pc:picChg>
      </pc:sldChg>
      <pc:sldChg chg="addSp delSp modSp new del mod modNotesTx">
        <pc:chgData name="Changhyung Kim" userId="59e95d7ed8e5c4f4" providerId="LiveId" clId="{4B8057B8-4746-4FF6-B81A-4E3D41A419CC}" dt="2025-03-16T16:14:14.048" v="809" actId="47"/>
        <pc:sldMkLst>
          <pc:docMk/>
          <pc:sldMk cId="988385073" sldId="465"/>
        </pc:sldMkLst>
      </pc:sldChg>
      <pc:sldChg chg="addSp modSp new mod ord modNotesTx">
        <pc:chgData name="Changhyung Kim" userId="59e95d7ed8e5c4f4" providerId="LiveId" clId="{4B8057B8-4746-4FF6-B81A-4E3D41A419CC}" dt="2025-03-20T19:12:15.844" v="2157" actId="20577"/>
        <pc:sldMkLst>
          <pc:docMk/>
          <pc:sldMk cId="418614770" sldId="466"/>
        </pc:sldMkLst>
        <pc:spChg chg="mod">
          <ac:chgData name="Changhyung Kim" userId="59e95d7ed8e5c4f4" providerId="LiveId" clId="{4B8057B8-4746-4FF6-B81A-4E3D41A419CC}" dt="2025-03-20T15:36:58.978" v="1336"/>
          <ac:spMkLst>
            <pc:docMk/>
            <pc:sldMk cId="418614770" sldId="466"/>
            <ac:spMk id="2" creationId="{139E3EFD-745C-ECEF-5350-A9F6FCC3192A}"/>
          </ac:spMkLst>
        </pc:spChg>
        <pc:spChg chg="mod">
          <ac:chgData name="Changhyung Kim" userId="59e95d7ed8e5c4f4" providerId="LiveId" clId="{4B8057B8-4746-4FF6-B81A-4E3D41A419CC}" dt="2025-03-16T16:13:45.595" v="801" actId="404"/>
          <ac:spMkLst>
            <pc:docMk/>
            <pc:sldMk cId="418614770" sldId="466"/>
            <ac:spMk id="3" creationId="{8F6509FE-AABF-01D1-2042-0AB78E899D3E}"/>
          </ac:spMkLst>
        </pc:spChg>
        <pc:picChg chg="add mod">
          <ac:chgData name="Changhyung Kim" userId="59e95d7ed8e5c4f4" providerId="LiveId" clId="{4B8057B8-4746-4FF6-B81A-4E3D41A419CC}" dt="2025-03-16T16:13:51.057" v="803" actId="1076"/>
          <ac:picMkLst>
            <pc:docMk/>
            <pc:sldMk cId="418614770" sldId="466"/>
            <ac:picMk id="4" creationId="{E24FBE9A-3E93-4C3B-3066-6E2049B6DE56}"/>
          </ac:picMkLst>
        </pc:picChg>
        <pc:picChg chg="add mod">
          <ac:chgData name="Changhyung Kim" userId="59e95d7ed8e5c4f4" providerId="LiveId" clId="{4B8057B8-4746-4FF6-B81A-4E3D41A419CC}" dt="2025-03-20T15:57:59.709" v="1660" actId="14100"/>
          <ac:picMkLst>
            <pc:docMk/>
            <pc:sldMk cId="418614770" sldId="466"/>
            <ac:picMk id="5" creationId="{507CFFA8-0DF5-CF9E-1A92-45B12DA53FEE}"/>
          </ac:picMkLst>
        </pc:picChg>
      </pc:sldChg>
      <pc:sldChg chg="addSp modSp new mod modNotesTx">
        <pc:chgData name="Changhyung Kim" userId="59e95d7ed8e5c4f4" providerId="LiveId" clId="{4B8057B8-4746-4FF6-B81A-4E3D41A419CC}" dt="2025-03-20T15:34:29.033" v="1291" actId="20577"/>
        <pc:sldMkLst>
          <pc:docMk/>
          <pc:sldMk cId="1230912806" sldId="467"/>
        </pc:sldMkLst>
        <pc:spChg chg="mod">
          <ac:chgData name="Changhyung Kim" userId="59e95d7ed8e5c4f4" providerId="LiveId" clId="{4B8057B8-4746-4FF6-B81A-4E3D41A419CC}" dt="2025-03-16T15:52:30.843" v="581" actId="20577"/>
          <ac:spMkLst>
            <pc:docMk/>
            <pc:sldMk cId="1230912806" sldId="467"/>
            <ac:spMk id="2" creationId="{9F43152D-AA55-F2C7-21A6-13DA3F748808}"/>
          </ac:spMkLst>
        </pc:spChg>
        <pc:spChg chg="mod">
          <ac:chgData name="Changhyung Kim" userId="59e95d7ed8e5c4f4" providerId="LiveId" clId="{4B8057B8-4746-4FF6-B81A-4E3D41A419CC}" dt="2025-03-20T15:34:29.033" v="1291" actId="20577"/>
          <ac:spMkLst>
            <pc:docMk/>
            <pc:sldMk cId="1230912806" sldId="467"/>
            <ac:spMk id="3" creationId="{E9CD5664-3D5A-2B2A-CB7D-65CE79FA08C2}"/>
          </ac:spMkLst>
        </pc:spChg>
        <pc:picChg chg="add mod">
          <ac:chgData name="Changhyung Kim" userId="59e95d7ed8e5c4f4" providerId="LiveId" clId="{4B8057B8-4746-4FF6-B81A-4E3D41A419CC}" dt="2025-03-16T15:59:09.231" v="648" actId="1076"/>
          <ac:picMkLst>
            <pc:docMk/>
            <pc:sldMk cId="1230912806" sldId="467"/>
            <ac:picMk id="5" creationId="{F9B4D80E-63C0-3ED5-9B13-C2546045EB7D}"/>
          </ac:picMkLst>
        </pc:picChg>
        <pc:picChg chg="add mod">
          <ac:chgData name="Changhyung Kim" userId="59e95d7ed8e5c4f4" providerId="LiveId" clId="{4B8057B8-4746-4FF6-B81A-4E3D41A419CC}" dt="2025-03-16T15:59:13.524" v="649" actId="14100"/>
          <ac:picMkLst>
            <pc:docMk/>
            <pc:sldMk cId="1230912806" sldId="467"/>
            <ac:picMk id="3074" creationId="{EE3CA504-1FB6-D395-A43B-4FDFDCE3938E}"/>
          </ac:picMkLst>
        </pc:picChg>
      </pc:sldChg>
      <pc:sldChg chg="addSp delSp modSp add mod modNotesTx">
        <pc:chgData name="Changhyung Kim" userId="59e95d7ed8e5c4f4" providerId="LiveId" clId="{4B8057B8-4746-4FF6-B81A-4E3D41A419CC}" dt="2025-03-20T18:53:32.365" v="2015" actId="20577"/>
        <pc:sldMkLst>
          <pc:docMk/>
          <pc:sldMk cId="2389177312" sldId="468"/>
        </pc:sldMkLst>
        <pc:spChg chg="mod">
          <ac:chgData name="Changhyung Kim" userId="59e95d7ed8e5c4f4" providerId="LiveId" clId="{4B8057B8-4746-4FF6-B81A-4E3D41A419CC}" dt="2025-03-20T15:35:08.493" v="1292" actId="6549"/>
          <ac:spMkLst>
            <pc:docMk/>
            <pc:sldMk cId="2389177312" sldId="468"/>
            <ac:spMk id="3" creationId="{8C00FF59-E3B7-2103-813D-9D7C86BCE485}"/>
          </ac:spMkLst>
        </pc:spChg>
        <pc:picChg chg="add mod">
          <ac:chgData name="Changhyung Kim" userId="59e95d7ed8e5c4f4" providerId="LiveId" clId="{4B8057B8-4746-4FF6-B81A-4E3D41A419CC}" dt="2025-03-20T15:35:29.028" v="1294" actId="14100"/>
          <ac:picMkLst>
            <pc:docMk/>
            <pc:sldMk cId="2389177312" sldId="468"/>
            <ac:picMk id="12" creationId="{31B08FE8-DBC4-2774-F248-9B9E000C3A96}"/>
          </ac:picMkLst>
        </pc:picChg>
      </pc:sldChg>
      <pc:sldChg chg="addSp delSp modSp new del mod">
        <pc:chgData name="Changhyung Kim" userId="59e95d7ed8e5c4f4" providerId="LiveId" clId="{4B8057B8-4746-4FF6-B81A-4E3D41A419CC}" dt="2025-03-16T16:13:01.950" v="786" actId="47"/>
        <pc:sldMkLst>
          <pc:docMk/>
          <pc:sldMk cId="2132008230" sldId="469"/>
        </pc:sldMkLst>
      </pc:sldChg>
      <pc:sldChg chg="delSp modSp add mod">
        <pc:chgData name="Changhyung Kim" userId="59e95d7ed8e5c4f4" providerId="LiveId" clId="{4B8057B8-4746-4FF6-B81A-4E3D41A419CC}" dt="2025-03-20T19:46:37.861" v="2360" actId="478"/>
        <pc:sldMkLst>
          <pc:docMk/>
          <pc:sldMk cId="1220177849" sldId="472"/>
        </pc:sldMkLst>
        <pc:spChg chg="mod">
          <ac:chgData name="Changhyung Kim" userId="59e95d7ed8e5c4f4" providerId="LiveId" clId="{4B8057B8-4746-4FF6-B81A-4E3D41A419CC}" dt="2025-03-20T19:46:34.824" v="2359" actId="20577"/>
          <ac:spMkLst>
            <pc:docMk/>
            <pc:sldMk cId="1220177849" sldId="472"/>
            <ac:spMk id="2" creationId="{9EF72896-7DEA-FF69-49DB-491F612C1021}"/>
          </ac:spMkLst>
        </pc:spChg>
        <pc:spChg chg="del">
          <ac:chgData name="Changhyung Kim" userId="59e95d7ed8e5c4f4" providerId="LiveId" clId="{4B8057B8-4746-4FF6-B81A-4E3D41A419CC}" dt="2025-03-20T19:46:37.861" v="2360" actId="478"/>
          <ac:spMkLst>
            <pc:docMk/>
            <pc:sldMk cId="1220177849" sldId="472"/>
            <ac:spMk id="5" creationId="{DF19533B-E7EA-98E9-31B3-D0069CD836D4}"/>
          </ac:spMkLst>
        </pc:spChg>
      </pc:sldChg>
      <pc:sldChg chg="modSp add del mod">
        <pc:chgData name="Changhyung Kim" userId="59e95d7ed8e5c4f4" providerId="LiveId" clId="{4B8057B8-4746-4FF6-B81A-4E3D41A419CC}" dt="2025-03-20T18:41:36.887" v="1942" actId="47"/>
        <pc:sldMkLst>
          <pc:docMk/>
          <pc:sldMk cId="1467500141" sldId="476"/>
        </pc:sldMkLst>
        <pc:spChg chg="mod">
          <ac:chgData name="Changhyung Kim" userId="59e95d7ed8e5c4f4" providerId="LiveId" clId="{4B8057B8-4746-4FF6-B81A-4E3D41A419CC}" dt="2025-03-20T15:40:11.031" v="1378"/>
          <ac:spMkLst>
            <pc:docMk/>
            <pc:sldMk cId="1467500141" sldId="476"/>
            <ac:spMk id="2" creationId="{1E8579A0-9D3A-AE03-83C9-963C09D32146}"/>
          </ac:spMkLst>
        </pc:spChg>
      </pc:sldChg>
      <pc:sldChg chg="add del">
        <pc:chgData name="Changhyung Kim" userId="59e95d7ed8e5c4f4" providerId="LiveId" clId="{4B8057B8-4746-4FF6-B81A-4E3D41A419CC}" dt="2025-03-20T15:40:19.963" v="1380" actId="47"/>
        <pc:sldMkLst>
          <pc:docMk/>
          <pc:sldMk cId="1699552125" sldId="478"/>
        </pc:sldMkLst>
      </pc:sldChg>
      <pc:sldChg chg="add del">
        <pc:chgData name="Changhyung Kim" userId="59e95d7ed8e5c4f4" providerId="LiveId" clId="{4B8057B8-4746-4FF6-B81A-4E3D41A419CC}" dt="2025-03-20T15:40:18.598" v="1379" actId="47"/>
        <pc:sldMkLst>
          <pc:docMk/>
          <pc:sldMk cId="776233548" sldId="479"/>
        </pc:sldMkLst>
      </pc:sldChg>
      <pc:sldChg chg="addSp delSp modSp add mod modNotesTx">
        <pc:chgData name="Changhyung Kim" userId="59e95d7ed8e5c4f4" providerId="LiveId" clId="{4B8057B8-4746-4FF6-B81A-4E3D41A419CC}" dt="2025-03-20T19:17:33.846" v="2237" actId="6549"/>
        <pc:sldMkLst>
          <pc:docMk/>
          <pc:sldMk cId="3630863954" sldId="490"/>
        </pc:sldMkLst>
        <pc:spChg chg="mod">
          <ac:chgData name="Changhyung Kim" userId="59e95d7ed8e5c4f4" providerId="LiveId" clId="{4B8057B8-4746-4FF6-B81A-4E3D41A419CC}" dt="2025-03-20T19:14:59.317" v="2161" actId="20577"/>
          <ac:spMkLst>
            <pc:docMk/>
            <pc:sldMk cId="3630863954" sldId="490"/>
            <ac:spMk id="2" creationId="{994E13D5-8E19-C76F-0C61-84E0D316C259}"/>
          </ac:spMkLst>
        </pc:spChg>
        <pc:spChg chg="add del mod">
          <ac:chgData name="Changhyung Kim" userId="59e95d7ed8e5c4f4" providerId="LiveId" clId="{4B8057B8-4746-4FF6-B81A-4E3D41A419CC}" dt="2025-03-20T19:14:13.819" v="2159" actId="22"/>
          <ac:spMkLst>
            <pc:docMk/>
            <pc:sldMk cId="3630863954" sldId="490"/>
            <ac:spMk id="4" creationId="{5505890F-A726-70C4-131D-A5FF3E26B607}"/>
          </ac:spMkLst>
        </pc:spChg>
        <pc:spChg chg="mod">
          <ac:chgData name="Changhyung Kim" userId="59e95d7ed8e5c4f4" providerId="LiveId" clId="{4B8057B8-4746-4FF6-B81A-4E3D41A419CC}" dt="2025-03-20T16:03:57.986" v="1771" actId="6549"/>
          <ac:spMkLst>
            <pc:docMk/>
            <pc:sldMk cId="3630863954" sldId="490"/>
            <ac:spMk id="8" creationId="{E5F25243-8641-49B4-BC34-F4F001A4DE15}"/>
          </ac:spMkLst>
        </pc:spChg>
        <pc:picChg chg="add mod ord">
          <ac:chgData name="Changhyung Kim" userId="59e95d7ed8e5c4f4" providerId="LiveId" clId="{4B8057B8-4746-4FF6-B81A-4E3D41A419CC}" dt="2025-03-20T19:14:19.791" v="2160" actId="1076"/>
          <ac:picMkLst>
            <pc:docMk/>
            <pc:sldMk cId="3630863954" sldId="490"/>
            <ac:picMk id="6" creationId="{F5D9825E-3D1B-2DB4-C656-8025E06D31D9}"/>
          </ac:picMkLst>
        </pc:picChg>
        <pc:picChg chg="del">
          <ac:chgData name="Changhyung Kim" userId="59e95d7ed8e5c4f4" providerId="LiveId" clId="{4B8057B8-4746-4FF6-B81A-4E3D41A419CC}" dt="2025-03-20T16:04:00.480" v="1772" actId="478"/>
          <ac:picMkLst>
            <pc:docMk/>
            <pc:sldMk cId="3630863954" sldId="490"/>
            <ac:picMk id="9" creationId="{88F24495-B08F-CE21-DD7B-E494CDBF279E}"/>
          </ac:picMkLst>
        </pc:picChg>
      </pc:sldChg>
      <pc:sldChg chg="add del">
        <pc:chgData name="Changhyung Kim" userId="59e95d7ed8e5c4f4" providerId="LiveId" clId="{4B8057B8-4746-4FF6-B81A-4E3D41A419CC}" dt="2025-03-20T15:39:54.461" v="1376" actId="47"/>
        <pc:sldMkLst>
          <pc:docMk/>
          <pc:sldMk cId="1113300624" sldId="491"/>
        </pc:sldMkLst>
      </pc:sldChg>
      <pc:sldChg chg="addSp delSp modSp add mod modNotesTx">
        <pc:chgData name="Changhyung Kim" userId="59e95d7ed8e5c4f4" providerId="LiveId" clId="{4B8057B8-4746-4FF6-B81A-4E3D41A419CC}" dt="2025-03-20T20:46:29.516" v="2785" actId="6549"/>
        <pc:sldMkLst>
          <pc:docMk/>
          <pc:sldMk cId="1396592221" sldId="492"/>
        </pc:sldMkLst>
        <pc:spChg chg="mod">
          <ac:chgData name="Changhyung Kim" userId="59e95d7ed8e5c4f4" providerId="LiveId" clId="{4B8057B8-4746-4FF6-B81A-4E3D41A419CC}" dt="2025-03-20T19:20:26.383" v="2254" actId="14100"/>
          <ac:spMkLst>
            <pc:docMk/>
            <pc:sldMk cId="1396592221" sldId="492"/>
            <ac:spMk id="2" creationId="{EC38D905-1FDD-CF7E-B7D4-6AEDFE55A08C}"/>
          </ac:spMkLst>
        </pc:spChg>
        <pc:spChg chg="add del mod">
          <ac:chgData name="Changhyung Kim" userId="59e95d7ed8e5c4f4" providerId="LiveId" clId="{4B8057B8-4746-4FF6-B81A-4E3D41A419CC}" dt="2025-03-20T19:18:34.097" v="2239" actId="22"/>
          <ac:spMkLst>
            <pc:docMk/>
            <pc:sldMk cId="1396592221" sldId="492"/>
            <ac:spMk id="4" creationId="{1EB9C516-CF26-5550-8275-F8A02E97C7D7}"/>
          </ac:spMkLst>
        </pc:spChg>
        <pc:spChg chg="mod">
          <ac:chgData name="Changhyung Kim" userId="59e95d7ed8e5c4f4" providerId="LiveId" clId="{4B8057B8-4746-4FF6-B81A-4E3D41A419CC}" dt="2025-03-20T19:20:39.631" v="2276" actId="20577"/>
          <ac:spMkLst>
            <pc:docMk/>
            <pc:sldMk cId="1396592221" sldId="492"/>
            <ac:spMk id="6" creationId="{7459C628-2409-2C45-50AE-674E99694156}"/>
          </ac:spMkLst>
        </pc:spChg>
        <pc:picChg chg="del">
          <ac:chgData name="Changhyung Kim" userId="59e95d7ed8e5c4f4" providerId="LiveId" clId="{4B8057B8-4746-4FF6-B81A-4E3D41A419CC}" dt="2025-03-20T19:17:48.750" v="2238" actId="478"/>
          <ac:picMkLst>
            <pc:docMk/>
            <pc:sldMk cId="1396592221" sldId="492"/>
            <ac:picMk id="7" creationId="{5C50B157-A28B-02E5-9B8F-3C1537C05142}"/>
          </ac:picMkLst>
        </pc:picChg>
        <pc:picChg chg="add mod ord">
          <ac:chgData name="Changhyung Kim" userId="59e95d7ed8e5c4f4" providerId="LiveId" clId="{4B8057B8-4746-4FF6-B81A-4E3D41A419CC}" dt="2025-03-20T19:20:05.962" v="2248" actId="1076"/>
          <ac:picMkLst>
            <pc:docMk/>
            <pc:sldMk cId="1396592221" sldId="492"/>
            <ac:picMk id="8" creationId="{E01C726D-31E9-CB95-CD98-31503BB70F75}"/>
          </ac:picMkLst>
        </pc:picChg>
        <pc:picChg chg="add del">
          <ac:chgData name="Changhyung Kim" userId="59e95d7ed8e5c4f4" providerId="LiveId" clId="{4B8057B8-4746-4FF6-B81A-4E3D41A419CC}" dt="2025-03-20T19:19:52.455" v="2242" actId="22"/>
          <ac:picMkLst>
            <pc:docMk/>
            <pc:sldMk cId="1396592221" sldId="492"/>
            <ac:picMk id="10" creationId="{7962FA3F-E0C8-FDE4-3CF1-61743FD6CA21}"/>
          </ac:picMkLst>
        </pc:picChg>
      </pc:sldChg>
      <pc:sldChg chg="addSp delSp modSp new del mod ord modNotesTx">
        <pc:chgData name="Changhyung Kim" userId="59e95d7ed8e5c4f4" providerId="LiveId" clId="{4B8057B8-4746-4FF6-B81A-4E3D41A419CC}" dt="2025-03-20T19:12:38.320" v="2158" actId="47"/>
        <pc:sldMkLst>
          <pc:docMk/>
          <pc:sldMk cId="2778553486" sldId="493"/>
        </pc:sldMkLst>
        <pc:spChg chg="mod">
          <ac:chgData name="Changhyung Kim" userId="59e95d7ed8e5c4f4" providerId="LiveId" clId="{4B8057B8-4746-4FF6-B81A-4E3D41A419CC}" dt="2025-03-20T15:59:24.764" v="1681" actId="20577"/>
          <ac:spMkLst>
            <pc:docMk/>
            <pc:sldMk cId="2778553486" sldId="493"/>
            <ac:spMk id="2" creationId="{D73EB1EE-215E-B8DB-D307-99BC19AFEDC8}"/>
          </ac:spMkLst>
        </pc:spChg>
        <pc:spChg chg="del">
          <ac:chgData name="Changhyung Kim" userId="59e95d7ed8e5c4f4" providerId="LiveId" clId="{4B8057B8-4746-4FF6-B81A-4E3D41A419CC}" dt="2025-03-20T16:00:50.922" v="1719"/>
          <ac:spMkLst>
            <pc:docMk/>
            <pc:sldMk cId="2778553486" sldId="493"/>
            <ac:spMk id="3" creationId="{01504A93-7D31-1761-797E-A751F600FDCB}"/>
          </ac:spMkLst>
        </pc:spChg>
        <pc:picChg chg="add mod">
          <ac:chgData name="Changhyung Kim" userId="59e95d7ed8e5c4f4" providerId="LiveId" clId="{4B8057B8-4746-4FF6-B81A-4E3D41A419CC}" dt="2025-03-20T16:00:50.922" v="1719"/>
          <ac:picMkLst>
            <pc:docMk/>
            <pc:sldMk cId="2778553486" sldId="493"/>
            <ac:picMk id="4" creationId="{2718B47E-707F-F9E1-1924-4162D284CA50}"/>
          </ac:picMkLst>
        </pc:picChg>
      </pc:sldChg>
      <pc:sldChg chg="addSp delSp modSp new mod modNotesTx">
        <pc:chgData name="Changhyung Kim" userId="59e95d7ed8e5c4f4" providerId="LiveId" clId="{4B8057B8-4746-4FF6-B81A-4E3D41A419CC}" dt="2025-03-20T19:05:46.395" v="2100"/>
        <pc:sldMkLst>
          <pc:docMk/>
          <pc:sldMk cId="3916794653" sldId="494"/>
        </pc:sldMkLst>
        <pc:spChg chg="mod">
          <ac:chgData name="Changhyung Kim" userId="59e95d7ed8e5c4f4" providerId="LiveId" clId="{4B8057B8-4746-4FF6-B81A-4E3D41A419CC}" dt="2025-03-20T18:52:10.920" v="2007" actId="2711"/>
          <ac:spMkLst>
            <pc:docMk/>
            <pc:sldMk cId="3916794653" sldId="494"/>
            <ac:spMk id="2" creationId="{B00EC11C-78C3-F4EB-E69F-00091BF244D3}"/>
          </ac:spMkLst>
        </pc:spChg>
        <pc:spChg chg="mod">
          <ac:chgData name="Changhyung Kim" userId="59e95d7ed8e5c4f4" providerId="LiveId" clId="{4B8057B8-4746-4FF6-B81A-4E3D41A419CC}" dt="2025-03-20T18:52:10.920" v="2007" actId="2711"/>
          <ac:spMkLst>
            <pc:docMk/>
            <pc:sldMk cId="3916794653" sldId="494"/>
            <ac:spMk id="3" creationId="{2CF31434-DA9B-C516-B2B0-56FDB53A1C93}"/>
          </ac:spMkLst>
        </pc:spChg>
        <pc:spChg chg="add del">
          <ac:chgData name="Changhyung Kim" userId="59e95d7ed8e5c4f4" providerId="LiveId" clId="{4B8057B8-4746-4FF6-B81A-4E3D41A419CC}" dt="2025-03-20T16:13:45.125" v="1851" actId="22"/>
          <ac:spMkLst>
            <pc:docMk/>
            <pc:sldMk cId="3916794653" sldId="494"/>
            <ac:spMk id="5" creationId="{262340EE-03E7-BD27-C311-8A3105F9ACD2}"/>
          </ac:spMkLst>
        </pc:spChg>
        <pc:spChg chg="add mod">
          <ac:chgData name="Changhyung Kim" userId="59e95d7ed8e5c4f4" providerId="LiveId" clId="{4B8057B8-4746-4FF6-B81A-4E3D41A419CC}" dt="2025-03-20T18:52:10.920" v="2007" actId="2711"/>
          <ac:spMkLst>
            <pc:docMk/>
            <pc:sldMk cId="3916794653" sldId="494"/>
            <ac:spMk id="7" creationId="{B5FE3CE6-0065-B6F6-C04E-71DB7F149B40}"/>
          </ac:spMkLst>
        </pc:spChg>
        <pc:picChg chg="add mod">
          <ac:chgData name="Changhyung Kim" userId="59e95d7ed8e5c4f4" providerId="LiveId" clId="{4B8057B8-4746-4FF6-B81A-4E3D41A419CC}" dt="2025-03-20T18:52:10.920" v="2007" actId="2711"/>
          <ac:picMkLst>
            <pc:docMk/>
            <pc:sldMk cId="3916794653" sldId="494"/>
            <ac:picMk id="2050" creationId="{3F673634-FB25-46BA-63C1-877DBA9A1D3C}"/>
          </ac:picMkLst>
        </pc:picChg>
      </pc:sldChg>
      <pc:sldChg chg="addSp modSp add mod modNotesTx">
        <pc:chgData name="Changhyung Kim" userId="59e95d7ed8e5c4f4" providerId="LiveId" clId="{4B8057B8-4746-4FF6-B81A-4E3D41A419CC}" dt="2025-03-20T19:07:41.598" v="2110" actId="20577"/>
        <pc:sldMkLst>
          <pc:docMk/>
          <pc:sldMk cId="1231350778" sldId="495"/>
        </pc:sldMkLst>
        <pc:spChg chg="mod">
          <ac:chgData name="Changhyung Kim" userId="59e95d7ed8e5c4f4" providerId="LiveId" clId="{4B8057B8-4746-4FF6-B81A-4E3D41A419CC}" dt="2025-03-20T18:52:45.925" v="2012" actId="2711"/>
          <ac:spMkLst>
            <pc:docMk/>
            <pc:sldMk cId="1231350778" sldId="495"/>
            <ac:spMk id="2" creationId="{83309176-FE42-73C1-AEB9-A0DB4BEEE9CA}"/>
          </ac:spMkLst>
        </pc:spChg>
        <pc:spChg chg="mod">
          <ac:chgData name="Changhyung Kim" userId="59e95d7ed8e5c4f4" providerId="LiveId" clId="{4B8057B8-4746-4FF6-B81A-4E3D41A419CC}" dt="2025-03-20T18:52:45.925" v="2012" actId="2711"/>
          <ac:spMkLst>
            <pc:docMk/>
            <pc:sldMk cId="1231350778" sldId="495"/>
            <ac:spMk id="3" creationId="{79194E78-9131-D8A9-5CC8-82CD8000AE64}"/>
          </ac:spMkLst>
        </pc:spChg>
        <pc:spChg chg="add mod">
          <ac:chgData name="Changhyung Kim" userId="59e95d7ed8e5c4f4" providerId="LiveId" clId="{4B8057B8-4746-4FF6-B81A-4E3D41A419CC}" dt="2025-03-20T18:52:45.925" v="2012" actId="2711"/>
          <ac:spMkLst>
            <pc:docMk/>
            <pc:sldMk cId="1231350778" sldId="495"/>
            <ac:spMk id="5" creationId="{E436EA13-C591-EE07-A553-217C41AE4358}"/>
          </ac:spMkLst>
        </pc:spChg>
        <pc:picChg chg="add mod">
          <ac:chgData name="Changhyung Kim" userId="59e95d7ed8e5c4f4" providerId="LiveId" clId="{4B8057B8-4746-4FF6-B81A-4E3D41A419CC}" dt="2025-03-20T18:52:45.925" v="2012" actId="2711"/>
          <ac:picMkLst>
            <pc:docMk/>
            <pc:sldMk cId="1231350778" sldId="495"/>
            <ac:picMk id="1026" creationId="{842037B3-9775-22EE-A243-D3B7CF814F94}"/>
          </ac:picMkLst>
        </pc:picChg>
      </pc:sldChg>
      <pc:sldChg chg="addSp delSp modSp add mod modNotesTx">
        <pc:chgData name="Changhyung Kim" userId="59e95d7ed8e5c4f4" providerId="LiveId" clId="{4B8057B8-4746-4FF6-B81A-4E3D41A419CC}" dt="2025-03-20T19:11:22.384" v="2152" actId="6549"/>
        <pc:sldMkLst>
          <pc:docMk/>
          <pc:sldMk cId="2983976560" sldId="496"/>
        </pc:sldMkLst>
        <pc:spChg chg="mod">
          <ac:chgData name="Changhyung Kim" userId="59e95d7ed8e5c4f4" providerId="LiveId" clId="{4B8057B8-4746-4FF6-B81A-4E3D41A419CC}" dt="2025-03-20T19:01:46.027" v="2097" actId="2711"/>
          <ac:spMkLst>
            <pc:docMk/>
            <pc:sldMk cId="2983976560" sldId="496"/>
            <ac:spMk id="2" creationId="{56CB851D-B22A-C5D3-FF0F-D16175E0666C}"/>
          </ac:spMkLst>
        </pc:spChg>
        <pc:spChg chg="del mod">
          <ac:chgData name="Changhyung Kim" userId="59e95d7ed8e5c4f4" providerId="LiveId" clId="{4B8057B8-4746-4FF6-B81A-4E3D41A419CC}" dt="2025-03-20T17:45:59.094" v="1930"/>
          <ac:spMkLst>
            <pc:docMk/>
            <pc:sldMk cId="2983976560" sldId="496"/>
            <ac:spMk id="3" creationId="{E1A679F5-562A-E285-A9D5-B93537F147D1}"/>
          </ac:spMkLst>
        </pc:spChg>
        <pc:spChg chg="add mod">
          <ac:chgData name="Changhyung Kim" userId="59e95d7ed8e5c4f4" providerId="LiveId" clId="{4B8057B8-4746-4FF6-B81A-4E3D41A419CC}" dt="2025-03-20T19:11:10.873" v="2139" actId="20577"/>
          <ac:spMkLst>
            <pc:docMk/>
            <pc:sldMk cId="2983976560" sldId="496"/>
            <ac:spMk id="5" creationId="{C2543931-6FF3-6957-9C9F-C73CD3AE9648}"/>
          </ac:spMkLst>
        </pc:spChg>
        <pc:spChg chg="add mod">
          <ac:chgData name="Changhyung Kim" userId="59e95d7ed8e5c4f4" providerId="LiveId" clId="{4B8057B8-4746-4FF6-B81A-4E3D41A419CC}" dt="2025-03-20T19:08:30.376" v="2126" actId="14100"/>
          <ac:spMkLst>
            <pc:docMk/>
            <pc:sldMk cId="2983976560" sldId="496"/>
            <ac:spMk id="7" creationId="{48F8EA18-07BA-4E6E-907F-DCD94DB63F74}"/>
          </ac:spMkLst>
        </pc:spChg>
        <pc:spChg chg="add mod">
          <ac:chgData name="Changhyung Kim" userId="59e95d7ed8e5c4f4" providerId="LiveId" clId="{4B8057B8-4746-4FF6-B81A-4E3D41A419CC}" dt="2025-03-20T19:08:16.017" v="2120" actId="1076"/>
          <ac:spMkLst>
            <pc:docMk/>
            <pc:sldMk cId="2983976560" sldId="496"/>
            <ac:spMk id="9" creationId="{244475EE-9889-E311-2D22-D23E0FE3D27D}"/>
          </ac:spMkLst>
        </pc:spChg>
        <pc:picChg chg="add mod">
          <ac:chgData name="Changhyung Kim" userId="59e95d7ed8e5c4f4" providerId="LiveId" clId="{4B8057B8-4746-4FF6-B81A-4E3D41A419CC}" dt="2025-03-20T19:01:46.027" v="2097" actId="2711"/>
          <ac:picMkLst>
            <pc:docMk/>
            <pc:sldMk cId="2983976560" sldId="496"/>
            <ac:picMk id="3074" creationId="{1038BF39-E3AA-16A1-2689-EE451C38C107}"/>
          </ac:picMkLst>
        </pc:picChg>
        <pc:picChg chg="add mod">
          <ac:chgData name="Changhyung Kim" userId="59e95d7ed8e5c4f4" providerId="LiveId" clId="{4B8057B8-4746-4FF6-B81A-4E3D41A419CC}" dt="2025-03-20T19:01:46.027" v="2097" actId="2711"/>
          <ac:picMkLst>
            <pc:docMk/>
            <pc:sldMk cId="2983976560" sldId="496"/>
            <ac:picMk id="3076" creationId="{DBFDC0AD-D85F-2B0B-ECD7-C8E344F13CFB}"/>
          </ac:picMkLst>
        </pc:picChg>
        <pc:picChg chg="add mod">
          <ac:chgData name="Changhyung Kim" userId="59e95d7ed8e5c4f4" providerId="LiveId" clId="{4B8057B8-4746-4FF6-B81A-4E3D41A419CC}" dt="2025-03-20T19:01:46.027" v="2097" actId="2711"/>
          <ac:picMkLst>
            <pc:docMk/>
            <pc:sldMk cId="2983976560" sldId="496"/>
            <ac:picMk id="3078" creationId="{4980A95B-2592-92DA-BD89-50369B5520AA}"/>
          </ac:picMkLst>
        </pc:picChg>
      </pc:sldChg>
      <pc:sldChg chg="addSp delSp modSp new mod modNotesTx">
        <pc:chgData name="Changhyung Kim" userId="59e95d7ed8e5c4f4" providerId="LiveId" clId="{4B8057B8-4746-4FF6-B81A-4E3D41A419CC}" dt="2025-03-20T20:50:00.944" v="3294" actId="20577"/>
        <pc:sldMkLst>
          <pc:docMk/>
          <pc:sldMk cId="980982532" sldId="497"/>
        </pc:sldMkLst>
        <pc:spChg chg="mod">
          <ac:chgData name="Changhyung Kim" userId="59e95d7ed8e5c4f4" providerId="LiveId" clId="{4B8057B8-4746-4FF6-B81A-4E3D41A419CC}" dt="2025-03-20T18:41:28.562" v="1941" actId="27636"/>
          <ac:spMkLst>
            <pc:docMk/>
            <pc:sldMk cId="980982532" sldId="497"/>
            <ac:spMk id="2" creationId="{3D4D1C06-3B3A-DE51-4310-37C8126A5E20}"/>
          </ac:spMkLst>
        </pc:spChg>
        <pc:spChg chg="del">
          <ac:chgData name="Changhyung Kim" userId="59e95d7ed8e5c4f4" providerId="LiveId" clId="{4B8057B8-4746-4FF6-B81A-4E3D41A419CC}" dt="2025-03-20T18:40:21.738" v="1932" actId="22"/>
          <ac:spMkLst>
            <pc:docMk/>
            <pc:sldMk cId="980982532" sldId="497"/>
            <ac:spMk id="3" creationId="{07C0C9A9-E620-25D8-2E2D-AC02A19DCBD0}"/>
          </ac:spMkLst>
        </pc:spChg>
        <pc:spChg chg="add del mod">
          <ac:chgData name="Changhyung Kim" userId="59e95d7ed8e5c4f4" providerId="LiveId" clId="{4B8057B8-4746-4FF6-B81A-4E3D41A419CC}" dt="2025-03-20T18:41:16.298" v="1937" actId="22"/>
          <ac:spMkLst>
            <pc:docMk/>
            <pc:sldMk cId="980982532" sldId="497"/>
            <ac:spMk id="9" creationId="{F526CB41-BA55-BCB3-DDE0-5FC9ECE371A5}"/>
          </ac:spMkLst>
        </pc:spChg>
        <pc:spChg chg="add del">
          <ac:chgData name="Changhyung Kim" userId="59e95d7ed8e5c4f4" providerId="LiveId" clId="{4B8057B8-4746-4FF6-B81A-4E3D41A419CC}" dt="2025-03-20T19:21:09.604" v="2282" actId="22"/>
          <ac:spMkLst>
            <pc:docMk/>
            <pc:sldMk cId="980982532" sldId="497"/>
            <ac:spMk id="13" creationId="{89C3E49C-6B59-DF8E-367F-ADF9AFCA3C94}"/>
          </ac:spMkLst>
        </pc:spChg>
        <pc:spChg chg="add del">
          <ac:chgData name="Changhyung Kim" userId="59e95d7ed8e5c4f4" providerId="LiveId" clId="{4B8057B8-4746-4FF6-B81A-4E3D41A419CC}" dt="2025-03-20T19:21:18.561" v="2284" actId="22"/>
          <ac:spMkLst>
            <pc:docMk/>
            <pc:sldMk cId="980982532" sldId="497"/>
            <ac:spMk id="15" creationId="{2844923B-4FF7-6504-55F7-5ECD7DFDB3BB}"/>
          </ac:spMkLst>
        </pc:spChg>
        <pc:spChg chg="add mod">
          <ac:chgData name="Changhyung Kim" userId="59e95d7ed8e5c4f4" providerId="LiveId" clId="{4B8057B8-4746-4FF6-B81A-4E3D41A419CC}" dt="2025-03-20T19:21:47.826" v="2292" actId="14100"/>
          <ac:spMkLst>
            <pc:docMk/>
            <pc:sldMk cId="980982532" sldId="497"/>
            <ac:spMk id="16" creationId="{2A076E34-FC5B-47A0-A8A6-226C2F999C0C}"/>
          </ac:spMkLst>
        </pc:spChg>
        <pc:spChg chg="add mod">
          <ac:chgData name="Changhyung Kim" userId="59e95d7ed8e5c4f4" providerId="LiveId" clId="{4B8057B8-4746-4FF6-B81A-4E3D41A419CC}" dt="2025-03-20T19:22:04.123" v="2297" actId="14100"/>
          <ac:spMkLst>
            <pc:docMk/>
            <pc:sldMk cId="980982532" sldId="497"/>
            <ac:spMk id="17" creationId="{1061AA1A-C8DD-D3B6-02C0-7B0A5BF42BD9}"/>
          </ac:spMkLst>
        </pc:spChg>
        <pc:picChg chg="add del mod ord">
          <ac:chgData name="Changhyung Kim" userId="59e95d7ed8e5c4f4" providerId="LiveId" clId="{4B8057B8-4746-4FF6-B81A-4E3D41A419CC}" dt="2025-03-20T18:40:54.121" v="1936" actId="478"/>
          <ac:picMkLst>
            <pc:docMk/>
            <pc:sldMk cId="980982532" sldId="497"/>
            <ac:picMk id="5" creationId="{3704D4CA-39AE-EB54-7BF7-2FFD1BDCADED}"/>
          </ac:picMkLst>
        </pc:picChg>
        <pc:picChg chg="add mod">
          <ac:chgData name="Changhyung Kim" userId="59e95d7ed8e5c4f4" providerId="LiveId" clId="{4B8057B8-4746-4FF6-B81A-4E3D41A419CC}" dt="2025-03-20T18:41:22.301" v="1939" actId="1076"/>
          <ac:picMkLst>
            <pc:docMk/>
            <pc:sldMk cId="980982532" sldId="497"/>
            <ac:picMk id="7" creationId="{8E1F302F-7D72-9930-B07B-C75868D195F3}"/>
          </ac:picMkLst>
        </pc:picChg>
        <pc:picChg chg="add mod ord">
          <ac:chgData name="Changhyung Kim" userId="59e95d7ed8e5c4f4" providerId="LiveId" clId="{4B8057B8-4746-4FF6-B81A-4E3D41A419CC}" dt="2025-03-20T19:21:53.681" v="2295" actId="1076"/>
          <ac:picMkLst>
            <pc:docMk/>
            <pc:sldMk cId="980982532" sldId="497"/>
            <ac:picMk id="11" creationId="{68F82E92-200F-03B8-06AA-EB1B608B80FF}"/>
          </ac:picMkLst>
        </pc:picChg>
      </pc:sldChg>
      <pc:sldChg chg="addSp delSp modSp add mod modNotesTx">
        <pc:chgData name="Changhyung Kim" userId="59e95d7ed8e5c4f4" providerId="LiveId" clId="{4B8057B8-4746-4FF6-B81A-4E3D41A419CC}" dt="2025-03-20T21:04:48.353" v="3675" actId="20577"/>
        <pc:sldMkLst>
          <pc:docMk/>
          <pc:sldMk cId="3927662051" sldId="498"/>
        </pc:sldMkLst>
        <pc:spChg chg="mod">
          <ac:chgData name="Changhyung Kim" userId="59e95d7ed8e5c4f4" providerId="LiveId" clId="{4B8057B8-4746-4FF6-B81A-4E3D41A419CC}" dt="2025-03-20T19:42:44.109" v="2329" actId="20577"/>
          <ac:spMkLst>
            <pc:docMk/>
            <pc:sldMk cId="3927662051" sldId="498"/>
            <ac:spMk id="2" creationId="{93F0D55A-11AA-477D-2A71-97849B01E17C}"/>
          </ac:spMkLst>
        </pc:spChg>
        <pc:spChg chg="del">
          <ac:chgData name="Changhyung Kim" userId="59e95d7ed8e5c4f4" providerId="LiveId" clId="{4B8057B8-4746-4FF6-B81A-4E3D41A419CC}" dt="2025-03-20T20:53:50.772" v="3358" actId="22"/>
          <ac:spMkLst>
            <pc:docMk/>
            <pc:sldMk cId="3927662051" sldId="498"/>
            <ac:spMk id="4" creationId="{4A8CC7F1-994E-F4DF-453C-9FCF7F58F228}"/>
          </ac:spMkLst>
        </pc:spChg>
        <pc:spChg chg="add del mod">
          <ac:chgData name="Changhyung Kim" userId="59e95d7ed8e5c4f4" providerId="LiveId" clId="{4B8057B8-4746-4FF6-B81A-4E3D41A419CC}" dt="2025-03-20T20:54:41.295" v="3367" actId="22"/>
          <ac:spMkLst>
            <pc:docMk/>
            <pc:sldMk cId="3927662051" sldId="498"/>
            <ac:spMk id="7" creationId="{6DD0C467-FFD6-B445-4C2A-9EEBFDBE6934}"/>
          </ac:spMkLst>
        </pc:spChg>
        <pc:picChg chg="add del mod ord">
          <ac:chgData name="Changhyung Kim" userId="59e95d7ed8e5c4f4" providerId="LiveId" clId="{4B8057B8-4746-4FF6-B81A-4E3D41A419CC}" dt="2025-03-20T20:54:24.061" v="3366" actId="478"/>
          <ac:picMkLst>
            <pc:docMk/>
            <pc:sldMk cId="3927662051" sldId="498"/>
            <ac:picMk id="5" creationId="{BA58E13C-CB3D-19BC-DA2C-398D21CBE5DB}"/>
          </ac:picMkLst>
        </pc:picChg>
        <pc:picChg chg="add mod ord">
          <ac:chgData name="Changhyung Kim" userId="59e95d7ed8e5c4f4" providerId="LiveId" clId="{4B8057B8-4746-4FF6-B81A-4E3D41A419CC}" dt="2025-03-20T20:54:46.803" v="3369" actId="14100"/>
          <ac:picMkLst>
            <pc:docMk/>
            <pc:sldMk cId="3927662051" sldId="498"/>
            <ac:picMk id="10" creationId="{966F47AC-2DFD-A76F-C104-C182228213B4}"/>
          </ac:picMkLst>
        </pc:picChg>
      </pc:sldChg>
      <pc:sldChg chg="addSp delSp modSp add mod modNotesTx">
        <pc:chgData name="Changhyung Kim" userId="59e95d7ed8e5c4f4" providerId="LiveId" clId="{4B8057B8-4746-4FF6-B81A-4E3D41A419CC}" dt="2025-03-20T21:06:54.162" v="3703" actId="5793"/>
        <pc:sldMkLst>
          <pc:docMk/>
          <pc:sldMk cId="2883767347" sldId="499"/>
        </pc:sldMkLst>
        <pc:spChg chg="mod">
          <ac:chgData name="Changhyung Kim" userId="59e95d7ed8e5c4f4" providerId="LiveId" clId="{4B8057B8-4746-4FF6-B81A-4E3D41A419CC}" dt="2025-03-20T19:42:49.632" v="2331"/>
          <ac:spMkLst>
            <pc:docMk/>
            <pc:sldMk cId="2883767347" sldId="499"/>
            <ac:spMk id="2" creationId="{07AB9076-C37E-7131-386E-4A5756225376}"/>
          </ac:spMkLst>
        </pc:spChg>
        <pc:spChg chg="add del mod">
          <ac:chgData name="Changhyung Kim" userId="59e95d7ed8e5c4f4" providerId="LiveId" clId="{4B8057B8-4746-4FF6-B81A-4E3D41A419CC}" dt="2025-03-20T20:55:26.374" v="3372" actId="22"/>
          <ac:spMkLst>
            <pc:docMk/>
            <pc:sldMk cId="2883767347" sldId="499"/>
            <ac:spMk id="4" creationId="{9D6E6F13-774D-6401-ED3F-C6123C3D3251}"/>
          </ac:spMkLst>
        </pc:spChg>
        <pc:spChg chg="mod">
          <ac:chgData name="Changhyung Kim" userId="59e95d7ed8e5c4f4" providerId="LiveId" clId="{4B8057B8-4746-4FF6-B81A-4E3D41A419CC}" dt="2025-03-20T20:55:31.026" v="3374" actId="14100"/>
          <ac:spMkLst>
            <pc:docMk/>
            <pc:sldMk cId="2883767347" sldId="499"/>
            <ac:spMk id="6" creationId="{B5EDBBDA-F4FA-1FFD-3175-D2A4B7F16EBF}"/>
          </ac:spMkLst>
        </pc:spChg>
        <pc:picChg chg="del">
          <ac:chgData name="Changhyung Kim" userId="59e95d7ed8e5c4f4" providerId="LiveId" clId="{4B8057B8-4746-4FF6-B81A-4E3D41A419CC}" dt="2025-03-20T20:55:04.619" v="3371" actId="478"/>
          <ac:picMkLst>
            <pc:docMk/>
            <pc:sldMk cId="2883767347" sldId="499"/>
            <ac:picMk id="7" creationId="{3B3C4D49-C8D7-D340-E5AB-2E587D69BBC2}"/>
          </ac:picMkLst>
        </pc:picChg>
        <pc:picChg chg="add mod ord">
          <ac:chgData name="Changhyung Kim" userId="59e95d7ed8e5c4f4" providerId="LiveId" clId="{4B8057B8-4746-4FF6-B81A-4E3D41A419CC}" dt="2025-03-20T20:55:36.528" v="3377" actId="1076"/>
          <ac:picMkLst>
            <pc:docMk/>
            <pc:sldMk cId="2883767347" sldId="499"/>
            <ac:picMk id="8" creationId="{F3C4D2ED-427A-4D82-188E-DCB7F3C99813}"/>
          </ac:picMkLst>
        </pc:picChg>
      </pc:sldChg>
      <pc:sldChg chg="addSp delSp modSp add mod modNotesTx">
        <pc:chgData name="Changhyung Kim" userId="59e95d7ed8e5c4f4" providerId="LiveId" clId="{4B8057B8-4746-4FF6-B81A-4E3D41A419CC}" dt="2025-03-20T21:08:40.673" v="3764" actId="20577"/>
        <pc:sldMkLst>
          <pc:docMk/>
          <pc:sldMk cId="2991197628" sldId="500"/>
        </pc:sldMkLst>
        <pc:spChg chg="mod">
          <ac:chgData name="Changhyung Kim" userId="59e95d7ed8e5c4f4" providerId="LiveId" clId="{4B8057B8-4746-4FF6-B81A-4E3D41A419CC}" dt="2025-03-20T19:42:53.039" v="2333"/>
          <ac:spMkLst>
            <pc:docMk/>
            <pc:sldMk cId="2991197628" sldId="500"/>
            <ac:spMk id="2" creationId="{AD611B01-5CD7-3CE6-D9B6-50649921F70A}"/>
          </ac:spMkLst>
        </pc:spChg>
        <pc:spChg chg="add del mod">
          <ac:chgData name="Changhyung Kim" userId="59e95d7ed8e5c4f4" providerId="LiveId" clId="{4B8057B8-4746-4FF6-B81A-4E3D41A419CC}" dt="2025-03-20T19:29:06.967" v="2302" actId="22"/>
          <ac:spMkLst>
            <pc:docMk/>
            <pc:sldMk cId="2991197628" sldId="500"/>
            <ac:spMk id="4" creationId="{5CAD285E-810C-272B-B93A-24EC421D197E}"/>
          </ac:spMkLst>
        </pc:spChg>
        <pc:spChg chg="add del mod">
          <ac:chgData name="Changhyung Kim" userId="59e95d7ed8e5c4f4" providerId="LiveId" clId="{4B8057B8-4746-4FF6-B81A-4E3D41A419CC}" dt="2025-03-20T19:40:15.125" v="2305" actId="22"/>
          <ac:spMkLst>
            <pc:docMk/>
            <pc:sldMk cId="2991197628" sldId="500"/>
            <ac:spMk id="9" creationId="{1D83F2A0-F55C-3DBF-77E9-FD174DA4354C}"/>
          </ac:spMkLst>
        </pc:spChg>
        <pc:picChg chg="add del mod ord">
          <ac:chgData name="Changhyung Kim" userId="59e95d7ed8e5c4f4" providerId="LiveId" clId="{4B8057B8-4746-4FF6-B81A-4E3D41A419CC}" dt="2025-03-20T19:40:13.927" v="2304" actId="478"/>
          <ac:picMkLst>
            <pc:docMk/>
            <pc:sldMk cId="2991197628" sldId="500"/>
            <ac:picMk id="6" creationId="{18EF44FB-8FE9-912A-74AE-545034EDCCDC}"/>
          </ac:picMkLst>
        </pc:picChg>
        <pc:picChg chg="del">
          <ac:chgData name="Changhyung Kim" userId="59e95d7ed8e5c4f4" providerId="LiveId" clId="{4B8057B8-4746-4FF6-B81A-4E3D41A419CC}" dt="2025-03-20T19:29:03.588" v="2300" actId="478"/>
          <ac:picMkLst>
            <pc:docMk/>
            <pc:sldMk cId="2991197628" sldId="500"/>
            <ac:picMk id="7" creationId="{44ACEB96-82E6-32AA-AB95-9F4999587835}"/>
          </ac:picMkLst>
        </pc:picChg>
        <pc:picChg chg="del">
          <ac:chgData name="Changhyung Kim" userId="59e95d7ed8e5c4f4" providerId="LiveId" clId="{4B8057B8-4746-4FF6-B81A-4E3D41A419CC}" dt="2025-03-20T19:28:56.654" v="2298" actId="478"/>
          <ac:picMkLst>
            <pc:docMk/>
            <pc:sldMk cId="2991197628" sldId="500"/>
            <ac:picMk id="11" creationId="{1ECA0937-7EE8-FA1B-DAAF-A000DCCA0233}"/>
          </ac:picMkLst>
        </pc:picChg>
        <pc:picChg chg="add mod ord">
          <ac:chgData name="Changhyung Kim" userId="59e95d7ed8e5c4f4" providerId="LiveId" clId="{4B8057B8-4746-4FF6-B81A-4E3D41A419CC}" dt="2025-03-20T19:41:18.738" v="2306" actId="1076"/>
          <ac:picMkLst>
            <pc:docMk/>
            <pc:sldMk cId="2991197628" sldId="500"/>
            <ac:picMk id="12" creationId="{A385F4E5-DF7E-EB1C-7EC7-0E111EF3A779}"/>
          </ac:picMkLst>
        </pc:picChg>
        <pc:picChg chg="add mod">
          <ac:chgData name="Changhyung Kim" userId="59e95d7ed8e5c4f4" providerId="LiveId" clId="{4B8057B8-4746-4FF6-B81A-4E3D41A419CC}" dt="2025-03-20T19:41:24.052" v="2308" actId="1076"/>
          <ac:picMkLst>
            <pc:docMk/>
            <pc:sldMk cId="2991197628" sldId="500"/>
            <ac:picMk id="14" creationId="{67C4068E-F4AC-8FB4-9F2C-237398724C21}"/>
          </ac:picMkLst>
        </pc:picChg>
      </pc:sldChg>
      <pc:sldChg chg="addSp delSp modSp new mod modNotesTx">
        <pc:chgData name="Changhyung Kim" userId="59e95d7ed8e5c4f4" providerId="LiveId" clId="{4B8057B8-4746-4FF6-B81A-4E3D41A419CC}" dt="2025-03-20T20:48:07.545" v="2851" actId="5793"/>
        <pc:sldMkLst>
          <pc:docMk/>
          <pc:sldMk cId="3257915602" sldId="501"/>
        </pc:sldMkLst>
        <pc:spChg chg="mod">
          <ac:chgData name="Changhyung Kim" userId="59e95d7ed8e5c4f4" providerId="LiveId" clId="{4B8057B8-4746-4FF6-B81A-4E3D41A419CC}" dt="2025-03-20T19:20:44.466" v="2279" actId="14100"/>
          <ac:spMkLst>
            <pc:docMk/>
            <pc:sldMk cId="3257915602" sldId="501"/>
            <ac:spMk id="2" creationId="{E1A48D9E-2157-BE40-AE7F-28507CD36E40}"/>
          </ac:spMkLst>
        </pc:spChg>
        <pc:spChg chg="del">
          <ac:chgData name="Changhyung Kim" userId="59e95d7ed8e5c4f4" providerId="LiveId" clId="{4B8057B8-4746-4FF6-B81A-4E3D41A419CC}" dt="2025-03-20T19:20:09.854" v="2250" actId="22"/>
          <ac:spMkLst>
            <pc:docMk/>
            <pc:sldMk cId="3257915602" sldId="501"/>
            <ac:spMk id="3" creationId="{1FF3A111-D80C-E561-DC23-437A7C05E7F1}"/>
          </ac:spMkLst>
        </pc:spChg>
        <pc:picChg chg="add mod ord">
          <ac:chgData name="Changhyung Kim" userId="59e95d7ed8e5c4f4" providerId="LiveId" clId="{4B8057B8-4746-4FF6-B81A-4E3D41A419CC}" dt="2025-03-20T19:20:49.166" v="2280" actId="1076"/>
          <ac:picMkLst>
            <pc:docMk/>
            <pc:sldMk cId="3257915602" sldId="501"/>
            <ac:picMk id="5" creationId="{87FB4B3D-471D-76C9-8A10-6D0A6B1A2EFE}"/>
          </ac:picMkLst>
        </pc:picChg>
      </pc:sldChg>
      <pc:sldChg chg="addSp modSp add mod modNotesTx">
        <pc:chgData name="Changhyung Kim" userId="59e95d7ed8e5c4f4" providerId="LiveId" clId="{4B8057B8-4746-4FF6-B81A-4E3D41A419CC}" dt="2025-03-20T21:14:32.455" v="3819" actId="20577"/>
        <pc:sldMkLst>
          <pc:docMk/>
          <pc:sldMk cId="3291391035" sldId="502"/>
        </pc:sldMkLst>
        <pc:spChg chg="mod">
          <ac:chgData name="Changhyung Kim" userId="59e95d7ed8e5c4f4" providerId="LiveId" clId="{4B8057B8-4746-4FF6-B81A-4E3D41A419CC}" dt="2025-03-20T19:46:49.207" v="2363" actId="20577"/>
          <ac:spMkLst>
            <pc:docMk/>
            <pc:sldMk cId="3291391035" sldId="502"/>
            <ac:spMk id="2" creationId="{626864BA-6E44-A3A2-EB8C-FD90A6F9913A}"/>
          </ac:spMkLst>
        </pc:spChg>
        <pc:spChg chg="mod">
          <ac:chgData name="Changhyung Kim" userId="59e95d7ed8e5c4f4" providerId="LiveId" clId="{4B8057B8-4746-4FF6-B81A-4E3D41A419CC}" dt="2025-03-20T19:52:40.206" v="2420" actId="1076"/>
          <ac:spMkLst>
            <pc:docMk/>
            <pc:sldMk cId="3291391035" sldId="502"/>
            <ac:spMk id="3" creationId="{0F4D8C62-49AB-4F1C-5636-1F97AB501C5A}"/>
          </ac:spMkLst>
        </pc:spChg>
        <pc:graphicFrameChg chg="add mod modGraphic">
          <ac:chgData name="Changhyung Kim" userId="59e95d7ed8e5c4f4" providerId="LiveId" clId="{4B8057B8-4746-4FF6-B81A-4E3D41A419CC}" dt="2025-03-20T19:53:12.333" v="2426" actId="1076"/>
          <ac:graphicFrameMkLst>
            <pc:docMk/>
            <pc:sldMk cId="3291391035" sldId="502"/>
            <ac:graphicFrameMk id="6" creationId="{7AEE2B66-CF0B-EFDD-4D34-A76DAEB6D0DD}"/>
          </ac:graphicFrameMkLst>
        </pc:graphicFrameChg>
        <pc:picChg chg="add mod">
          <ac:chgData name="Changhyung Kim" userId="59e95d7ed8e5c4f4" providerId="LiveId" clId="{4B8057B8-4746-4FF6-B81A-4E3D41A419CC}" dt="2025-03-20T19:53:14.096" v="2427" actId="1076"/>
          <ac:picMkLst>
            <pc:docMk/>
            <pc:sldMk cId="3291391035" sldId="502"/>
            <ac:picMk id="5" creationId="{AAF68F8B-EAEC-A206-8689-37DC3DDA151E}"/>
          </ac:picMkLst>
        </pc:picChg>
        <pc:picChg chg="add">
          <ac:chgData name="Changhyung Kim" userId="59e95d7ed8e5c4f4" providerId="LiveId" clId="{4B8057B8-4746-4FF6-B81A-4E3D41A419CC}" dt="2025-03-20T19:49:41.840" v="2385"/>
          <ac:picMkLst>
            <pc:docMk/>
            <pc:sldMk cId="3291391035" sldId="502"/>
            <ac:picMk id="4098" creationId="{C61CA999-2A33-6DF2-8613-2945BF96C084}"/>
          </ac:picMkLst>
        </pc:picChg>
      </pc:sldChg>
      <pc:sldChg chg="addSp delSp modSp add mod modNotesTx">
        <pc:chgData name="Changhyung Kim" userId="59e95d7ed8e5c4f4" providerId="LiveId" clId="{4B8057B8-4746-4FF6-B81A-4E3D41A419CC}" dt="2025-03-20T21:16:41.350" v="3837" actId="20577"/>
        <pc:sldMkLst>
          <pc:docMk/>
          <pc:sldMk cId="3299125335" sldId="503"/>
        </pc:sldMkLst>
        <pc:spChg chg="mod">
          <ac:chgData name="Changhyung Kim" userId="59e95d7ed8e5c4f4" providerId="LiveId" clId="{4B8057B8-4746-4FF6-B81A-4E3D41A419CC}" dt="2025-03-20T19:46:53.591" v="2364"/>
          <ac:spMkLst>
            <pc:docMk/>
            <pc:sldMk cId="3299125335" sldId="503"/>
            <ac:spMk id="2" creationId="{A3E90667-31D6-680D-8E94-51B209C26C79}"/>
          </ac:spMkLst>
        </pc:spChg>
        <pc:spChg chg="add del mod">
          <ac:chgData name="Changhyung Kim" userId="59e95d7ed8e5c4f4" providerId="LiveId" clId="{4B8057B8-4746-4FF6-B81A-4E3D41A419CC}" dt="2025-03-20T19:54:32.580" v="2430"/>
          <ac:spMkLst>
            <pc:docMk/>
            <pc:sldMk cId="3299125335" sldId="503"/>
            <ac:spMk id="5" creationId="{6AF6F0DF-6C36-B894-4FB5-A03D5F5B5E21}"/>
          </ac:spMkLst>
        </pc:spChg>
        <pc:spChg chg="add del mod">
          <ac:chgData name="Changhyung Kim" userId="59e95d7ed8e5c4f4" providerId="LiveId" clId="{4B8057B8-4746-4FF6-B81A-4E3D41A419CC}" dt="2025-03-20T19:55:46.035" v="2453"/>
          <ac:spMkLst>
            <pc:docMk/>
            <pc:sldMk cId="3299125335" sldId="503"/>
            <ac:spMk id="8" creationId="{C3184DB2-DEEB-03BD-5183-64186E17929E}"/>
          </ac:spMkLst>
        </pc:spChg>
        <pc:graphicFrameChg chg="del modGraphic">
          <ac:chgData name="Changhyung Kim" userId="59e95d7ed8e5c4f4" providerId="LiveId" clId="{4B8057B8-4746-4FF6-B81A-4E3D41A419CC}" dt="2025-03-20T19:54:30.686" v="2429" actId="478"/>
          <ac:graphicFrameMkLst>
            <pc:docMk/>
            <pc:sldMk cId="3299125335" sldId="503"/>
            <ac:graphicFrameMk id="4" creationId="{67FE2C63-B71C-9C97-9686-25570ABC9BB1}"/>
          </ac:graphicFrameMkLst>
        </pc:graphicFrameChg>
        <pc:graphicFrameChg chg="add del mod modGraphic">
          <ac:chgData name="Changhyung Kim" userId="59e95d7ed8e5c4f4" providerId="LiveId" clId="{4B8057B8-4746-4FF6-B81A-4E3D41A419CC}" dt="2025-03-20T19:55:44.730" v="2452" actId="478"/>
          <ac:graphicFrameMkLst>
            <pc:docMk/>
            <pc:sldMk cId="3299125335" sldId="503"/>
            <ac:graphicFrameMk id="6" creationId="{27B9DBA4-E3B7-CDA4-242D-2E6D7D2ACDA3}"/>
          </ac:graphicFrameMkLst>
        </pc:graphicFrameChg>
        <pc:graphicFrameChg chg="add mod modGraphic">
          <ac:chgData name="Changhyung Kim" userId="59e95d7ed8e5c4f4" providerId="LiveId" clId="{4B8057B8-4746-4FF6-B81A-4E3D41A419CC}" dt="2025-03-20T19:57:23.191" v="2493" actId="14734"/>
          <ac:graphicFrameMkLst>
            <pc:docMk/>
            <pc:sldMk cId="3299125335" sldId="503"/>
            <ac:graphicFrameMk id="9" creationId="{055A8092-0522-16BC-E982-67E2E8450E80}"/>
          </ac:graphicFrameMkLst>
        </pc:graphicFrameChg>
      </pc:sldChg>
      <pc:sldChg chg="addSp delSp modSp add mod modNotesTx">
        <pc:chgData name="Changhyung Kim" userId="59e95d7ed8e5c4f4" providerId="LiveId" clId="{4B8057B8-4746-4FF6-B81A-4E3D41A419CC}" dt="2025-03-20T21:19:22.238" v="3987" actId="1076"/>
        <pc:sldMkLst>
          <pc:docMk/>
          <pc:sldMk cId="2342347860" sldId="504"/>
        </pc:sldMkLst>
        <pc:spChg chg="mod">
          <ac:chgData name="Changhyung Kim" userId="59e95d7ed8e5c4f4" providerId="LiveId" clId="{4B8057B8-4746-4FF6-B81A-4E3D41A419CC}" dt="2025-03-20T19:46:55.466" v="2365"/>
          <ac:spMkLst>
            <pc:docMk/>
            <pc:sldMk cId="2342347860" sldId="504"/>
            <ac:spMk id="2" creationId="{CDC17B58-407D-4C72-BC5C-6842C46A1304}"/>
          </ac:spMkLst>
        </pc:spChg>
        <pc:spChg chg="mod">
          <ac:chgData name="Changhyung Kim" userId="59e95d7ed8e5c4f4" providerId="LiveId" clId="{4B8057B8-4746-4FF6-B81A-4E3D41A419CC}" dt="2025-03-20T20:06:36.413" v="2550" actId="404"/>
          <ac:spMkLst>
            <pc:docMk/>
            <pc:sldMk cId="2342347860" sldId="504"/>
            <ac:spMk id="3" creationId="{4E63DC97-3EFA-553C-E203-0623EA16E4AB}"/>
          </ac:spMkLst>
        </pc:spChg>
        <pc:spChg chg="add del">
          <ac:chgData name="Changhyung Kim" userId="59e95d7ed8e5c4f4" providerId="LiveId" clId="{4B8057B8-4746-4FF6-B81A-4E3D41A419CC}" dt="2025-03-20T19:59:11.174" v="2497" actId="478"/>
          <ac:spMkLst>
            <pc:docMk/>
            <pc:sldMk cId="2342347860" sldId="504"/>
            <ac:spMk id="5" creationId="{DB38E416-7886-693B-42A4-C4A5936B576D}"/>
          </ac:spMkLst>
        </pc:spChg>
        <pc:spChg chg="add">
          <ac:chgData name="Changhyung Kim" userId="59e95d7ed8e5c4f4" providerId="LiveId" clId="{4B8057B8-4746-4FF6-B81A-4E3D41A419CC}" dt="2025-03-20T19:59:27.583" v="2498"/>
          <ac:spMkLst>
            <pc:docMk/>
            <pc:sldMk cId="2342347860" sldId="504"/>
            <ac:spMk id="6" creationId="{33EA32D2-19B7-1220-3FA6-BAF546843E6B}"/>
          </ac:spMkLst>
        </pc:spChg>
        <pc:spChg chg="add">
          <ac:chgData name="Changhyung Kim" userId="59e95d7ed8e5c4f4" providerId="LiveId" clId="{4B8057B8-4746-4FF6-B81A-4E3D41A419CC}" dt="2025-03-20T19:59:58.886" v="2499"/>
          <ac:spMkLst>
            <pc:docMk/>
            <pc:sldMk cId="2342347860" sldId="504"/>
            <ac:spMk id="7" creationId="{B1F85D35-8DFC-263F-FEAC-DD5BD4344D80}"/>
          </ac:spMkLst>
        </pc:spChg>
        <pc:spChg chg="add">
          <ac:chgData name="Changhyung Kim" userId="59e95d7ed8e5c4f4" providerId="LiveId" clId="{4B8057B8-4746-4FF6-B81A-4E3D41A419CC}" dt="2025-03-20T20:00:50.974" v="2500"/>
          <ac:spMkLst>
            <pc:docMk/>
            <pc:sldMk cId="2342347860" sldId="504"/>
            <ac:spMk id="8" creationId="{E6592902-D30C-0243-54AC-5EBDEB998931}"/>
          </ac:spMkLst>
        </pc:spChg>
        <pc:picChg chg="del">
          <ac:chgData name="Changhyung Kim" userId="59e95d7ed8e5c4f4" providerId="LiveId" clId="{4B8057B8-4746-4FF6-B81A-4E3D41A419CC}" dt="2025-03-20T19:59:04.972" v="2495" actId="478"/>
          <ac:picMkLst>
            <pc:docMk/>
            <pc:sldMk cId="2342347860" sldId="504"/>
            <ac:picMk id="4" creationId="{13810204-D5CE-F1EA-6549-53F4389BEA65}"/>
          </ac:picMkLst>
        </pc:picChg>
        <pc:picChg chg="add mod">
          <ac:chgData name="Changhyung Kim" userId="59e95d7ed8e5c4f4" providerId="LiveId" clId="{4B8057B8-4746-4FF6-B81A-4E3D41A419CC}" dt="2025-03-20T20:06:19.196" v="2539" actId="1076"/>
          <ac:picMkLst>
            <pc:docMk/>
            <pc:sldMk cId="2342347860" sldId="504"/>
            <ac:picMk id="10" creationId="{30253320-29B3-70F4-718F-2A8EE9325CC8}"/>
          </ac:picMkLst>
        </pc:picChg>
        <pc:picChg chg="add mod">
          <ac:chgData name="Changhyung Kim" userId="59e95d7ed8e5c4f4" providerId="LiveId" clId="{4B8057B8-4746-4FF6-B81A-4E3D41A419CC}" dt="2025-03-20T21:19:22.238" v="3987" actId="1076"/>
          <ac:picMkLst>
            <pc:docMk/>
            <pc:sldMk cId="2342347860" sldId="504"/>
            <ac:picMk id="12" creationId="{1CEAA05C-F80D-5585-7005-55F0791B930D}"/>
          </ac:picMkLst>
        </pc:picChg>
        <pc:picChg chg="add mod">
          <ac:chgData name="Changhyung Kim" userId="59e95d7ed8e5c4f4" providerId="LiveId" clId="{4B8057B8-4746-4FF6-B81A-4E3D41A419CC}" dt="2025-03-20T20:06:22.805" v="2541" actId="1076"/>
          <ac:picMkLst>
            <pc:docMk/>
            <pc:sldMk cId="2342347860" sldId="504"/>
            <ac:picMk id="14" creationId="{306331B6-F6BD-4BB9-FEF1-3DDE9595D6D1}"/>
          </ac:picMkLst>
        </pc:picChg>
      </pc:sldChg>
      <pc:sldChg chg="addSp delSp modSp new mod modNotesTx">
        <pc:chgData name="Changhyung Kim" userId="59e95d7ed8e5c4f4" providerId="LiveId" clId="{4B8057B8-4746-4FF6-B81A-4E3D41A419CC}" dt="2025-03-20T22:24:24.015" v="4495" actId="20577"/>
        <pc:sldMkLst>
          <pc:docMk/>
          <pc:sldMk cId="2487700732" sldId="505"/>
        </pc:sldMkLst>
        <pc:spChg chg="mod">
          <ac:chgData name="Changhyung Kim" userId="59e95d7ed8e5c4f4" providerId="LiveId" clId="{4B8057B8-4746-4FF6-B81A-4E3D41A419CC}" dt="2025-03-20T21:37:52.435" v="4321" actId="20577"/>
          <ac:spMkLst>
            <pc:docMk/>
            <pc:sldMk cId="2487700732" sldId="505"/>
            <ac:spMk id="2" creationId="{25661E15-3107-48D3-3848-1C1EF7E41552}"/>
          </ac:spMkLst>
        </pc:spChg>
        <pc:spChg chg="del">
          <ac:chgData name="Changhyung Kim" userId="59e95d7ed8e5c4f4" providerId="LiveId" clId="{4B8057B8-4746-4FF6-B81A-4E3D41A419CC}" dt="2025-03-20T20:34:10.957" v="2554" actId="22"/>
          <ac:spMkLst>
            <pc:docMk/>
            <pc:sldMk cId="2487700732" sldId="505"/>
            <ac:spMk id="3" creationId="{EE787371-9999-FF27-8E70-7077F5D94C6D}"/>
          </ac:spMkLst>
        </pc:spChg>
        <pc:graphicFrameChg chg="add mod modGraphic">
          <ac:chgData name="Changhyung Kim" userId="59e95d7ed8e5c4f4" providerId="LiveId" clId="{4B8057B8-4746-4FF6-B81A-4E3D41A419CC}" dt="2025-03-20T21:41:26.970" v="4435" actId="20577"/>
          <ac:graphicFrameMkLst>
            <pc:docMk/>
            <pc:sldMk cId="2487700732" sldId="505"/>
            <ac:graphicFrameMk id="6" creationId="{AEAABE8D-0409-BC32-64B7-7EA0563B5A19}"/>
          </ac:graphicFrameMkLst>
        </pc:graphicFrameChg>
        <pc:picChg chg="add mod ord">
          <ac:chgData name="Changhyung Kim" userId="59e95d7ed8e5c4f4" providerId="LiveId" clId="{4B8057B8-4746-4FF6-B81A-4E3D41A419CC}" dt="2025-03-20T21:37:56.476" v="4322" actId="1076"/>
          <ac:picMkLst>
            <pc:docMk/>
            <pc:sldMk cId="2487700732" sldId="505"/>
            <ac:picMk id="5" creationId="{4333B419-6C2C-6BEF-1A66-7BD626CAF3A0}"/>
          </ac:picMkLst>
        </pc:picChg>
      </pc:sldChg>
      <pc:sldChg chg="addSp delSp modSp add mod modNotesTx">
        <pc:chgData name="Changhyung Kim" userId="59e95d7ed8e5c4f4" providerId="LiveId" clId="{4B8057B8-4746-4FF6-B81A-4E3D41A419CC}" dt="2025-03-20T21:37:48.555" v="4319" actId="6549"/>
        <pc:sldMkLst>
          <pc:docMk/>
          <pc:sldMk cId="550813513" sldId="506"/>
        </pc:sldMkLst>
        <pc:spChg chg="mod">
          <ac:chgData name="Changhyung Kim" userId="59e95d7ed8e5c4f4" providerId="LiveId" clId="{4B8057B8-4746-4FF6-B81A-4E3D41A419CC}" dt="2025-03-20T21:37:48.555" v="4319" actId="6549"/>
          <ac:spMkLst>
            <pc:docMk/>
            <pc:sldMk cId="550813513" sldId="506"/>
            <ac:spMk id="2" creationId="{2D73CEAA-4FFF-DDC0-A3CD-DF6610048DA8}"/>
          </ac:spMkLst>
        </pc:spChg>
        <pc:spChg chg="del">
          <ac:chgData name="Changhyung Kim" userId="59e95d7ed8e5c4f4" providerId="LiveId" clId="{4B8057B8-4746-4FF6-B81A-4E3D41A419CC}" dt="2025-03-20T21:26:03.391" v="3988" actId="22"/>
          <ac:spMkLst>
            <pc:docMk/>
            <pc:sldMk cId="550813513" sldId="506"/>
            <ac:spMk id="4" creationId="{4B4AC09B-5ED5-8F2F-E621-C5BBB0E1E1A2}"/>
          </ac:spMkLst>
        </pc:spChg>
        <pc:picChg chg="add mod ord">
          <ac:chgData name="Changhyung Kim" userId="59e95d7ed8e5c4f4" providerId="LiveId" clId="{4B8057B8-4746-4FF6-B81A-4E3D41A419CC}" dt="2025-03-20T21:26:06.082" v="3989" actId="1076"/>
          <ac:picMkLst>
            <pc:docMk/>
            <pc:sldMk cId="550813513" sldId="506"/>
            <ac:picMk id="5" creationId="{8DEAB067-7E05-C9C1-CE85-880C17451709}"/>
          </ac:picMkLst>
        </pc:picChg>
      </pc:sldChg>
      <pc:sldChg chg="addSp delSp modSp add mod modNotesTx">
        <pc:chgData name="Changhyung Kim" userId="59e95d7ed8e5c4f4" providerId="LiveId" clId="{4B8057B8-4746-4FF6-B81A-4E3D41A419CC}" dt="2025-03-20T21:37:43.502" v="4318" actId="6549"/>
        <pc:sldMkLst>
          <pc:docMk/>
          <pc:sldMk cId="1848360249" sldId="507"/>
        </pc:sldMkLst>
        <pc:spChg chg="mod">
          <ac:chgData name="Changhyung Kim" userId="59e95d7ed8e5c4f4" providerId="LiveId" clId="{4B8057B8-4746-4FF6-B81A-4E3D41A419CC}" dt="2025-03-20T21:37:43.502" v="4318" actId="6549"/>
          <ac:spMkLst>
            <pc:docMk/>
            <pc:sldMk cId="1848360249" sldId="507"/>
            <ac:spMk id="2" creationId="{5158A91D-79DB-24BA-40F1-52BB06413685}"/>
          </ac:spMkLst>
        </pc:spChg>
        <pc:spChg chg="add del mod">
          <ac:chgData name="Changhyung Kim" userId="59e95d7ed8e5c4f4" providerId="LiveId" clId="{4B8057B8-4746-4FF6-B81A-4E3D41A419CC}" dt="2025-03-20T21:35:08.977" v="4253" actId="22"/>
          <ac:spMkLst>
            <pc:docMk/>
            <pc:sldMk cId="1848360249" sldId="507"/>
            <ac:spMk id="4" creationId="{C7AC8A9D-E5F5-66CC-FD8E-F3A5B5DFEF8C}"/>
          </ac:spMkLst>
        </pc:spChg>
        <pc:spChg chg="mod">
          <ac:chgData name="Changhyung Kim" userId="59e95d7ed8e5c4f4" providerId="LiveId" clId="{4B8057B8-4746-4FF6-B81A-4E3D41A419CC}" dt="2025-03-20T21:35:13.156" v="4254" actId="14100"/>
          <ac:spMkLst>
            <pc:docMk/>
            <pc:sldMk cId="1848360249" sldId="507"/>
            <ac:spMk id="6" creationId="{91228EB3-40E6-1120-2F6C-8F7F0B12C903}"/>
          </ac:spMkLst>
        </pc:spChg>
        <pc:picChg chg="del">
          <ac:chgData name="Changhyung Kim" userId="59e95d7ed8e5c4f4" providerId="LiveId" clId="{4B8057B8-4746-4FF6-B81A-4E3D41A419CC}" dt="2025-03-20T21:35:07.898" v="4252" actId="478"/>
          <ac:picMkLst>
            <pc:docMk/>
            <pc:sldMk cId="1848360249" sldId="507"/>
            <ac:picMk id="7" creationId="{48AD9FE3-6AB1-6E00-662D-589298CC80E3}"/>
          </ac:picMkLst>
        </pc:picChg>
        <pc:picChg chg="add mod ord">
          <ac:chgData name="Changhyung Kim" userId="59e95d7ed8e5c4f4" providerId="LiveId" clId="{4B8057B8-4746-4FF6-B81A-4E3D41A419CC}" dt="2025-03-20T21:35:17.597" v="4256" actId="14100"/>
          <ac:picMkLst>
            <pc:docMk/>
            <pc:sldMk cId="1848360249" sldId="507"/>
            <ac:picMk id="8" creationId="{DC7BBEC5-2EDC-7810-EB20-475EE2BBA21A}"/>
          </ac:picMkLst>
        </pc:picChg>
      </pc:sldChg>
      <pc:sldChg chg="addSp delSp modSp add mod modNotesTx">
        <pc:chgData name="Changhyung Kim" userId="59e95d7ed8e5c4f4" providerId="LiveId" clId="{4B8057B8-4746-4FF6-B81A-4E3D41A419CC}" dt="2025-03-20T21:04:56.841" v="3676"/>
        <pc:sldMkLst>
          <pc:docMk/>
          <pc:sldMk cId="2456222975" sldId="508"/>
        </pc:sldMkLst>
        <pc:spChg chg="add del mod">
          <ac:chgData name="Changhyung Kim" userId="59e95d7ed8e5c4f4" providerId="LiveId" clId="{4B8057B8-4746-4FF6-B81A-4E3D41A419CC}" dt="2025-03-20T20:54:17.137" v="3363" actId="22"/>
          <ac:spMkLst>
            <pc:docMk/>
            <pc:sldMk cId="2456222975" sldId="508"/>
            <ac:spMk id="4" creationId="{DDFBEDF4-B5A4-6EB6-E87B-B0FA4154196F}"/>
          </ac:spMkLst>
        </pc:spChg>
        <pc:picChg chg="del">
          <ac:chgData name="Changhyung Kim" userId="59e95d7ed8e5c4f4" providerId="LiveId" clId="{4B8057B8-4746-4FF6-B81A-4E3D41A419CC}" dt="2025-03-20T20:54:15.820" v="3362" actId="478"/>
          <ac:picMkLst>
            <pc:docMk/>
            <pc:sldMk cId="2456222975" sldId="508"/>
            <ac:picMk id="5" creationId="{4C30CFAC-2B9C-7950-914F-81786B391414}"/>
          </ac:picMkLst>
        </pc:picChg>
        <pc:picChg chg="add mod ord">
          <ac:chgData name="Changhyung Kim" userId="59e95d7ed8e5c4f4" providerId="LiveId" clId="{4B8057B8-4746-4FF6-B81A-4E3D41A419CC}" dt="2025-03-20T20:54:20.797" v="3365" actId="14100"/>
          <ac:picMkLst>
            <pc:docMk/>
            <pc:sldMk cId="2456222975" sldId="508"/>
            <ac:picMk id="7" creationId="{D70FB3FB-9D48-AC09-344E-33FFE895DF15}"/>
          </ac:picMkLst>
        </pc:picChg>
      </pc:sldChg>
      <pc:sldChg chg="del">
        <pc:chgData name="Changhyung Kim" userId="59e95d7ed8e5c4f4" providerId="LiveId" clId="{4B8057B8-4746-4FF6-B81A-4E3D41A419CC}" dt="2025-03-16T05:00:06.017" v="55" actId="47"/>
        <pc:sldMkLst>
          <pc:docMk/>
          <pc:sldMk cId="264086868" sldId="649"/>
        </pc:sldMkLst>
      </pc:sldChg>
      <pc:sldChg chg="del">
        <pc:chgData name="Changhyung Kim" userId="59e95d7ed8e5c4f4" providerId="LiveId" clId="{4B8057B8-4746-4FF6-B81A-4E3D41A419CC}" dt="2025-03-16T05:00:06.017" v="55" actId="47"/>
        <pc:sldMkLst>
          <pc:docMk/>
          <pc:sldMk cId="1980942814" sldId="659"/>
        </pc:sldMkLst>
      </pc:sldChg>
    </pc:docChg>
  </pc:docChgLst>
  <pc:docChgLst>
    <pc:chgData name="Changhyung Kim" userId="59e95d7ed8e5c4f4" providerId="LiveId" clId="{34ADDB24-69FF-4837-8B3D-50251F43E488}"/>
    <pc:docChg chg="undo custSel delSld modSld">
      <pc:chgData name="Changhyung Kim" userId="59e95d7ed8e5c4f4" providerId="LiveId" clId="{34ADDB24-69FF-4837-8B3D-50251F43E488}" dt="2025-02-28T14:38:36.665" v="73" actId="20577"/>
      <pc:docMkLst>
        <pc:docMk/>
      </pc:docMkLst>
      <pc:sldChg chg="modSp mod">
        <pc:chgData name="Changhyung Kim" userId="59e95d7ed8e5c4f4" providerId="LiveId" clId="{34ADDB24-69FF-4837-8B3D-50251F43E488}" dt="2025-02-28T14:38:36.665" v="73" actId="20577"/>
        <pc:sldMkLst>
          <pc:docMk/>
          <pc:sldMk cId="2374188478" sldId="460"/>
        </pc:sldMkLst>
        <pc:spChg chg="mod">
          <ac:chgData name="Changhyung Kim" userId="59e95d7ed8e5c4f4" providerId="LiveId" clId="{34ADDB24-69FF-4837-8B3D-50251F43E488}" dt="2025-02-28T14:38:36.665" v="73" actId="20577"/>
          <ac:spMkLst>
            <pc:docMk/>
            <pc:sldMk cId="2374188478" sldId="460"/>
            <ac:spMk id="3" creationId="{4AC36FDF-A6C0-FED3-D015-1201A4A86AC2}"/>
          </ac:spMkLst>
        </pc:spChg>
      </pc:sldChg>
      <pc:sldChg chg="del">
        <pc:chgData name="Changhyung Kim" userId="59e95d7ed8e5c4f4" providerId="LiveId" clId="{34ADDB24-69FF-4837-8B3D-50251F43E488}" dt="2025-02-28T14:38:11.005" v="34" actId="47"/>
        <pc:sldMkLst>
          <pc:docMk/>
          <pc:sldMk cId="3630422186" sldId="650"/>
        </pc:sldMkLst>
      </pc:sldChg>
      <pc:sldChg chg="del">
        <pc:chgData name="Changhyung Kim" userId="59e95d7ed8e5c4f4" providerId="LiveId" clId="{34ADDB24-69FF-4837-8B3D-50251F43E488}" dt="2025-02-28T14:38:11.005" v="34" actId="47"/>
        <pc:sldMkLst>
          <pc:docMk/>
          <pc:sldMk cId="1579130611" sldId="656"/>
        </pc:sldMkLst>
      </pc:sldChg>
      <pc:sldChg chg="del">
        <pc:chgData name="Changhyung Kim" userId="59e95d7ed8e5c4f4" providerId="LiveId" clId="{34ADDB24-69FF-4837-8B3D-50251F43E488}" dt="2025-02-28T14:38:11.005" v="34" actId="47"/>
        <pc:sldMkLst>
          <pc:docMk/>
          <pc:sldMk cId="2817929626" sldId="657"/>
        </pc:sldMkLst>
      </pc:sldChg>
      <pc:sldChg chg="del">
        <pc:chgData name="Changhyung Kim" userId="59e95d7ed8e5c4f4" providerId="LiveId" clId="{34ADDB24-69FF-4837-8B3D-50251F43E488}" dt="2025-02-28T14:38:11.005" v="34" actId="47"/>
        <pc:sldMkLst>
          <pc:docMk/>
          <pc:sldMk cId="171149099" sldId="658"/>
        </pc:sldMkLst>
      </pc:sldChg>
      <pc:sldChg chg="modSp mod">
        <pc:chgData name="Changhyung Kim" userId="59e95d7ed8e5c4f4" providerId="LiveId" clId="{34ADDB24-69FF-4837-8B3D-50251F43E488}" dt="2025-02-28T14:36:29.673" v="33"/>
        <pc:sldMkLst>
          <pc:docMk/>
          <pc:sldMk cId="1980942814" sldId="659"/>
        </pc:sldMkLst>
      </pc:sldChg>
    </pc:docChg>
  </pc:docChgLst>
  <pc:docChgLst>
    <pc:chgData name="Changhyung Kim" userId="59e95d7ed8e5c4f4" providerId="LiveId" clId="{B8B5E9BF-1D98-4E58-9303-890BCDE2E0C7}"/>
    <pc:docChg chg="undo custSel modSld">
      <pc:chgData name="Changhyung Kim" userId="59e95d7ed8e5c4f4" providerId="LiveId" clId="{B8B5E9BF-1D98-4E58-9303-890BCDE2E0C7}" dt="2025-02-28T12:06:40.515" v="226" actId="20577"/>
      <pc:docMkLst>
        <pc:docMk/>
      </pc:docMkLst>
      <pc:sldChg chg="modSp mod">
        <pc:chgData name="Changhyung Kim" userId="59e95d7ed8e5c4f4" providerId="LiveId" clId="{B8B5E9BF-1D98-4E58-9303-890BCDE2E0C7}" dt="2025-02-28T12:03:44.910" v="0"/>
        <pc:sldMkLst>
          <pc:docMk/>
          <pc:sldMk cId="90518070" sldId="459"/>
        </pc:sldMkLst>
        <pc:spChg chg="mod">
          <ac:chgData name="Changhyung Kim" userId="59e95d7ed8e5c4f4" providerId="LiveId" clId="{B8B5E9BF-1D98-4E58-9303-890BCDE2E0C7}" dt="2025-02-28T12:03:44.910" v="0"/>
          <ac:spMkLst>
            <pc:docMk/>
            <pc:sldMk cId="90518070" sldId="459"/>
            <ac:spMk id="2" creationId="{E8BB0EB0-AA84-2EE3-0CD0-97F9032FB3B1}"/>
          </ac:spMkLst>
        </pc:spChg>
      </pc:sldChg>
      <pc:sldChg chg="modSp mod">
        <pc:chgData name="Changhyung Kim" userId="59e95d7ed8e5c4f4" providerId="LiveId" clId="{B8B5E9BF-1D98-4E58-9303-890BCDE2E0C7}" dt="2025-02-28T12:06:40.515" v="226" actId="20577"/>
        <pc:sldMkLst>
          <pc:docMk/>
          <pc:sldMk cId="2374188478" sldId="460"/>
        </pc:sldMkLst>
        <pc:spChg chg="mod">
          <ac:chgData name="Changhyung Kim" userId="59e95d7ed8e5c4f4" providerId="LiveId" clId="{B8B5E9BF-1D98-4E58-9303-890BCDE2E0C7}" dt="2025-02-28T12:06:40.515" v="226" actId="20577"/>
          <ac:spMkLst>
            <pc:docMk/>
            <pc:sldMk cId="2374188478" sldId="460"/>
            <ac:spMk id="3" creationId="{4AC36FDF-A6C0-FED3-D015-1201A4A86AC2}"/>
          </ac:spMkLst>
        </pc:spChg>
      </pc:sldChg>
    </pc:docChg>
  </pc:docChgLst>
  <pc:docChgLst>
    <pc:chgData name="Changhyung Kim" userId="59e95d7ed8e5c4f4" providerId="LiveId" clId="{C0C08080-E33C-4F95-BD41-D47D34794431}"/>
    <pc:docChg chg="undo custSel addSld delSld modSld">
      <pc:chgData name="Changhyung Kim" userId="59e95d7ed8e5c4f4" providerId="LiveId" clId="{C0C08080-E33C-4F95-BD41-D47D34794431}" dt="2025-02-28T11:41:01.327" v="360"/>
      <pc:docMkLst>
        <pc:docMk/>
      </pc:docMkLst>
      <pc:sldChg chg="modSp mod">
        <pc:chgData name="Changhyung Kim" userId="59e95d7ed8e5c4f4" providerId="LiveId" clId="{C0C08080-E33C-4F95-BD41-D47D34794431}" dt="2025-02-28T11:09:21.992" v="1" actId="6549"/>
        <pc:sldMkLst>
          <pc:docMk/>
          <pc:sldMk cId="90518070" sldId="459"/>
        </pc:sldMkLst>
        <pc:spChg chg="mod">
          <ac:chgData name="Changhyung Kim" userId="59e95d7ed8e5c4f4" providerId="LiveId" clId="{C0C08080-E33C-4F95-BD41-D47D34794431}" dt="2025-02-28T11:09:18.903" v="0"/>
          <ac:spMkLst>
            <pc:docMk/>
            <pc:sldMk cId="90518070" sldId="459"/>
            <ac:spMk id="2" creationId="{E8BB0EB0-AA84-2EE3-0CD0-97F9032FB3B1}"/>
          </ac:spMkLst>
        </pc:spChg>
        <pc:spChg chg="mod">
          <ac:chgData name="Changhyung Kim" userId="59e95d7ed8e5c4f4" providerId="LiveId" clId="{C0C08080-E33C-4F95-BD41-D47D34794431}" dt="2025-02-28T11:09:21.992" v="1" actId="6549"/>
          <ac:spMkLst>
            <pc:docMk/>
            <pc:sldMk cId="90518070" sldId="459"/>
            <ac:spMk id="3" creationId="{7359BF63-D42C-D846-5312-BB7D2890B3D6}"/>
          </ac:spMkLst>
        </pc:spChg>
      </pc:sldChg>
      <pc:sldChg chg="modSp mod">
        <pc:chgData name="Changhyung Kim" userId="59e95d7ed8e5c4f4" providerId="LiveId" clId="{C0C08080-E33C-4F95-BD41-D47D34794431}" dt="2025-02-28T11:36:42.283" v="173" actId="20577"/>
        <pc:sldMkLst>
          <pc:docMk/>
          <pc:sldMk cId="2374188478" sldId="460"/>
        </pc:sldMkLst>
        <pc:spChg chg="mod">
          <ac:chgData name="Changhyung Kim" userId="59e95d7ed8e5c4f4" providerId="LiveId" clId="{C0C08080-E33C-4F95-BD41-D47D34794431}" dt="2025-02-28T11:36:42.283" v="173" actId="20577"/>
          <ac:spMkLst>
            <pc:docMk/>
            <pc:sldMk cId="2374188478" sldId="460"/>
            <ac:spMk id="3" creationId="{4AC36FDF-A6C0-FED3-D015-1201A4A86AC2}"/>
          </ac:spMkLst>
        </pc:spChg>
      </pc:sldChg>
      <pc:sldChg chg="del">
        <pc:chgData name="Changhyung Kim" userId="59e95d7ed8e5c4f4" providerId="LiveId" clId="{C0C08080-E33C-4F95-BD41-D47D34794431}" dt="2025-02-28T11:15:40.910" v="27" actId="47"/>
        <pc:sldMkLst>
          <pc:docMk/>
          <pc:sldMk cId="4006185205" sldId="461"/>
        </pc:sldMkLst>
      </pc:sldChg>
      <pc:sldChg chg="del">
        <pc:chgData name="Changhyung Kim" userId="59e95d7ed8e5c4f4" providerId="LiveId" clId="{C0C08080-E33C-4F95-BD41-D47D34794431}" dt="2025-02-28T11:15:40.910" v="27" actId="47"/>
        <pc:sldMkLst>
          <pc:docMk/>
          <pc:sldMk cId="1276220811" sldId="464"/>
        </pc:sldMkLst>
      </pc:sldChg>
      <pc:sldChg chg="del">
        <pc:chgData name="Changhyung Kim" userId="59e95d7ed8e5c4f4" providerId="LiveId" clId="{C0C08080-E33C-4F95-BD41-D47D34794431}" dt="2025-02-28T11:15:40.910" v="27" actId="47"/>
        <pc:sldMkLst>
          <pc:docMk/>
          <pc:sldMk cId="4047730653" sldId="468"/>
        </pc:sldMkLst>
      </pc:sldChg>
      <pc:sldChg chg="del">
        <pc:chgData name="Changhyung Kim" userId="59e95d7ed8e5c4f4" providerId="LiveId" clId="{C0C08080-E33C-4F95-BD41-D47D34794431}" dt="2025-02-28T11:15:40.910" v="27" actId="47"/>
        <pc:sldMkLst>
          <pc:docMk/>
          <pc:sldMk cId="898449180" sldId="469"/>
        </pc:sldMkLst>
      </pc:sldChg>
      <pc:sldChg chg="del">
        <pc:chgData name="Changhyung Kim" userId="59e95d7ed8e5c4f4" providerId="LiveId" clId="{C0C08080-E33C-4F95-BD41-D47D34794431}" dt="2025-02-28T11:15:40.910" v="27" actId="47"/>
        <pc:sldMkLst>
          <pc:docMk/>
          <pc:sldMk cId="342639720" sldId="470"/>
        </pc:sldMkLst>
      </pc:sldChg>
      <pc:sldChg chg="del">
        <pc:chgData name="Changhyung Kim" userId="59e95d7ed8e5c4f4" providerId="LiveId" clId="{C0C08080-E33C-4F95-BD41-D47D34794431}" dt="2025-02-28T11:15:40.910" v="27" actId="47"/>
        <pc:sldMkLst>
          <pc:docMk/>
          <pc:sldMk cId="3366979426" sldId="471"/>
        </pc:sldMkLst>
      </pc:sldChg>
      <pc:sldChg chg="del">
        <pc:chgData name="Changhyung Kim" userId="59e95d7ed8e5c4f4" providerId="LiveId" clId="{C0C08080-E33C-4F95-BD41-D47D34794431}" dt="2025-02-28T11:15:40.910" v="27" actId="47"/>
        <pc:sldMkLst>
          <pc:docMk/>
          <pc:sldMk cId="3850208813" sldId="472"/>
        </pc:sldMkLst>
      </pc:sldChg>
      <pc:sldChg chg="del">
        <pc:chgData name="Changhyung Kim" userId="59e95d7ed8e5c4f4" providerId="LiveId" clId="{C0C08080-E33C-4F95-BD41-D47D34794431}" dt="2025-02-28T11:15:40.910" v="27" actId="47"/>
        <pc:sldMkLst>
          <pc:docMk/>
          <pc:sldMk cId="1989751805" sldId="523"/>
        </pc:sldMkLst>
      </pc:sldChg>
      <pc:sldChg chg="del">
        <pc:chgData name="Changhyung Kim" userId="59e95d7ed8e5c4f4" providerId="LiveId" clId="{C0C08080-E33C-4F95-BD41-D47D34794431}" dt="2025-02-28T11:15:40.910" v="27" actId="47"/>
        <pc:sldMkLst>
          <pc:docMk/>
          <pc:sldMk cId="3537035957" sldId="527"/>
        </pc:sldMkLst>
      </pc:sldChg>
      <pc:sldChg chg="del">
        <pc:chgData name="Changhyung Kim" userId="59e95d7ed8e5c4f4" providerId="LiveId" clId="{C0C08080-E33C-4F95-BD41-D47D34794431}" dt="2025-02-28T11:15:40.910" v="27" actId="47"/>
        <pc:sldMkLst>
          <pc:docMk/>
          <pc:sldMk cId="3730758007" sldId="528"/>
        </pc:sldMkLst>
      </pc:sldChg>
      <pc:sldChg chg="del">
        <pc:chgData name="Changhyung Kim" userId="59e95d7ed8e5c4f4" providerId="LiveId" clId="{C0C08080-E33C-4F95-BD41-D47D34794431}" dt="2025-02-28T11:15:40.910" v="27" actId="47"/>
        <pc:sldMkLst>
          <pc:docMk/>
          <pc:sldMk cId="382796763" sldId="530"/>
        </pc:sldMkLst>
      </pc:sldChg>
      <pc:sldChg chg="del">
        <pc:chgData name="Changhyung Kim" userId="59e95d7ed8e5c4f4" providerId="LiveId" clId="{C0C08080-E33C-4F95-BD41-D47D34794431}" dt="2025-02-28T11:15:40.910" v="27" actId="47"/>
        <pc:sldMkLst>
          <pc:docMk/>
          <pc:sldMk cId="3389645393" sldId="640"/>
        </pc:sldMkLst>
      </pc:sldChg>
      <pc:sldChg chg="del">
        <pc:chgData name="Changhyung Kim" userId="59e95d7ed8e5c4f4" providerId="LiveId" clId="{C0C08080-E33C-4F95-BD41-D47D34794431}" dt="2025-02-28T11:15:40.910" v="27" actId="47"/>
        <pc:sldMkLst>
          <pc:docMk/>
          <pc:sldMk cId="4005769122" sldId="641"/>
        </pc:sldMkLst>
      </pc:sldChg>
      <pc:sldChg chg="del">
        <pc:chgData name="Changhyung Kim" userId="59e95d7ed8e5c4f4" providerId="LiveId" clId="{C0C08080-E33C-4F95-BD41-D47D34794431}" dt="2025-02-28T11:15:40.910" v="27" actId="47"/>
        <pc:sldMkLst>
          <pc:docMk/>
          <pc:sldMk cId="4155784354" sldId="642"/>
        </pc:sldMkLst>
      </pc:sldChg>
      <pc:sldChg chg="del">
        <pc:chgData name="Changhyung Kim" userId="59e95d7ed8e5c4f4" providerId="LiveId" clId="{C0C08080-E33C-4F95-BD41-D47D34794431}" dt="2025-02-28T11:15:40.910" v="27" actId="47"/>
        <pc:sldMkLst>
          <pc:docMk/>
          <pc:sldMk cId="221011594" sldId="643"/>
        </pc:sldMkLst>
      </pc:sldChg>
      <pc:sldChg chg="del">
        <pc:chgData name="Changhyung Kim" userId="59e95d7ed8e5c4f4" providerId="LiveId" clId="{C0C08080-E33C-4F95-BD41-D47D34794431}" dt="2025-02-28T11:15:40.910" v="27" actId="47"/>
        <pc:sldMkLst>
          <pc:docMk/>
          <pc:sldMk cId="2732359" sldId="644"/>
        </pc:sldMkLst>
      </pc:sldChg>
      <pc:sldChg chg="del">
        <pc:chgData name="Changhyung Kim" userId="59e95d7ed8e5c4f4" providerId="LiveId" clId="{C0C08080-E33C-4F95-BD41-D47D34794431}" dt="2025-02-28T11:15:40.910" v="27" actId="47"/>
        <pc:sldMkLst>
          <pc:docMk/>
          <pc:sldMk cId="250160322" sldId="645"/>
        </pc:sldMkLst>
      </pc:sldChg>
      <pc:sldChg chg="del">
        <pc:chgData name="Changhyung Kim" userId="59e95d7ed8e5c4f4" providerId="LiveId" clId="{C0C08080-E33C-4F95-BD41-D47D34794431}" dt="2025-02-28T11:15:40.910" v="27" actId="47"/>
        <pc:sldMkLst>
          <pc:docMk/>
          <pc:sldMk cId="1765461854" sldId="646"/>
        </pc:sldMkLst>
      </pc:sldChg>
      <pc:sldChg chg="del">
        <pc:chgData name="Changhyung Kim" userId="59e95d7ed8e5c4f4" providerId="LiveId" clId="{C0C08080-E33C-4F95-BD41-D47D34794431}" dt="2025-02-28T11:17:27.095" v="63" actId="47"/>
        <pc:sldMkLst>
          <pc:docMk/>
          <pc:sldMk cId="785576967" sldId="648"/>
        </pc:sldMkLst>
      </pc:sldChg>
      <pc:sldChg chg="addSp delSp modSp mod">
        <pc:chgData name="Changhyung Kim" userId="59e95d7ed8e5c4f4" providerId="LiveId" clId="{C0C08080-E33C-4F95-BD41-D47D34794431}" dt="2025-02-28T11:17:41.875" v="65" actId="6549"/>
        <pc:sldMkLst>
          <pc:docMk/>
          <pc:sldMk cId="264086868" sldId="649"/>
        </pc:sldMkLst>
      </pc:sldChg>
      <pc:sldChg chg="modSp add mod">
        <pc:chgData name="Changhyung Kim" userId="59e95d7ed8e5c4f4" providerId="LiveId" clId="{C0C08080-E33C-4F95-BD41-D47D34794431}" dt="2025-02-28T11:18:00.388" v="81" actId="20577"/>
        <pc:sldMkLst>
          <pc:docMk/>
          <pc:sldMk cId="3630422186" sldId="650"/>
        </pc:sldMkLst>
      </pc:sldChg>
      <pc:sldChg chg="addSp modSp add mod">
        <pc:chgData name="Changhyung Kim" userId="59e95d7ed8e5c4f4" providerId="LiveId" clId="{C0C08080-E33C-4F95-BD41-D47D34794431}" dt="2025-02-28T11:39:39.235" v="314" actId="14100"/>
        <pc:sldMkLst>
          <pc:docMk/>
          <pc:sldMk cId="998608461" sldId="651"/>
        </pc:sldMkLst>
      </pc:sldChg>
      <pc:sldChg chg="modSp add mod">
        <pc:chgData name="Changhyung Kim" userId="59e95d7ed8e5c4f4" providerId="LiveId" clId="{C0C08080-E33C-4F95-BD41-D47D34794431}" dt="2025-02-28T11:37:40.162" v="228" actId="20577"/>
        <pc:sldMkLst>
          <pc:docMk/>
          <pc:sldMk cId="3916977205" sldId="652"/>
        </pc:sldMkLst>
      </pc:sldChg>
      <pc:sldChg chg="addSp delSp modSp new mod">
        <pc:chgData name="Changhyung Kim" userId="59e95d7ed8e5c4f4" providerId="LiveId" clId="{C0C08080-E33C-4F95-BD41-D47D34794431}" dt="2025-02-28T11:40:59.421" v="359" actId="21"/>
        <pc:sldMkLst>
          <pc:docMk/>
          <pc:sldMk cId="28278353" sldId="653"/>
        </pc:sldMkLst>
      </pc:sldChg>
      <pc:sldChg chg="modSp new mod">
        <pc:chgData name="Changhyung Kim" userId="59e95d7ed8e5c4f4" providerId="LiveId" clId="{C0C08080-E33C-4F95-BD41-D47D34794431}" dt="2025-02-28T11:41:01.327" v="360"/>
        <pc:sldMkLst>
          <pc:docMk/>
          <pc:sldMk cId="1989099988" sldId="654"/>
        </pc:sldMkLst>
      </pc:sldChg>
    </pc:docChg>
  </pc:docChgLst>
  <pc:docChgLst>
    <pc:chgData name="Changhyung Kim" userId="59e95d7ed8e5c4f4" providerId="LiveId" clId="{8CEBB3E7-537B-45C1-8379-746066E71940}"/>
    <pc:docChg chg="undo custSel addSld delSld modSld">
      <pc:chgData name="Changhyung Kim" userId="59e95d7ed8e5c4f4" providerId="LiveId" clId="{8CEBB3E7-537B-45C1-8379-746066E71940}" dt="2025-02-28T12:02:38.498" v="100" actId="20577"/>
      <pc:docMkLst>
        <pc:docMk/>
      </pc:docMkLst>
      <pc:sldChg chg="modSp mod">
        <pc:chgData name="Changhyung Kim" userId="59e95d7ed8e5c4f4" providerId="LiveId" clId="{8CEBB3E7-537B-45C1-8379-746066E71940}" dt="2025-02-28T12:00:21.194" v="68" actId="15"/>
        <pc:sldMkLst>
          <pc:docMk/>
          <pc:sldMk cId="2374188478" sldId="460"/>
        </pc:sldMkLst>
        <pc:spChg chg="mod">
          <ac:chgData name="Changhyung Kim" userId="59e95d7ed8e5c4f4" providerId="LiveId" clId="{8CEBB3E7-537B-45C1-8379-746066E71940}" dt="2025-02-28T12:00:21.194" v="68" actId="15"/>
          <ac:spMkLst>
            <pc:docMk/>
            <pc:sldMk cId="2374188478" sldId="460"/>
            <ac:spMk id="3" creationId="{4AC36FDF-A6C0-FED3-D015-1201A4A86AC2}"/>
          </ac:spMkLst>
        </pc:spChg>
      </pc:sldChg>
      <pc:sldChg chg="modSp mod">
        <pc:chgData name="Changhyung Kim" userId="59e95d7ed8e5c4f4" providerId="LiveId" clId="{8CEBB3E7-537B-45C1-8379-746066E71940}" dt="2025-02-28T12:01:04.068" v="79" actId="5793"/>
        <pc:sldMkLst>
          <pc:docMk/>
          <pc:sldMk cId="264086868" sldId="649"/>
        </pc:sldMkLst>
      </pc:sldChg>
      <pc:sldChg chg="modSp mod">
        <pc:chgData name="Changhyung Kim" userId="59e95d7ed8e5c4f4" providerId="LiveId" clId="{8CEBB3E7-537B-45C1-8379-746066E71940}" dt="2025-02-28T12:01:18.487" v="86" actId="403"/>
        <pc:sldMkLst>
          <pc:docMk/>
          <pc:sldMk cId="3630422186" sldId="650"/>
        </pc:sldMkLst>
      </pc:sldChg>
      <pc:sldChg chg="del">
        <pc:chgData name="Changhyung Kim" userId="59e95d7ed8e5c4f4" providerId="LiveId" clId="{8CEBB3E7-537B-45C1-8379-746066E71940}" dt="2025-02-28T12:01:39.019" v="89" actId="47"/>
        <pc:sldMkLst>
          <pc:docMk/>
          <pc:sldMk cId="998608461" sldId="651"/>
        </pc:sldMkLst>
      </pc:sldChg>
      <pc:sldChg chg="del">
        <pc:chgData name="Changhyung Kim" userId="59e95d7ed8e5c4f4" providerId="LiveId" clId="{8CEBB3E7-537B-45C1-8379-746066E71940}" dt="2025-02-28T12:01:39.019" v="89" actId="47"/>
        <pc:sldMkLst>
          <pc:docMk/>
          <pc:sldMk cId="3916977205" sldId="652"/>
        </pc:sldMkLst>
      </pc:sldChg>
      <pc:sldChg chg="del">
        <pc:chgData name="Changhyung Kim" userId="59e95d7ed8e5c4f4" providerId="LiveId" clId="{8CEBB3E7-537B-45C1-8379-746066E71940}" dt="2025-02-28T12:01:39.019" v="89" actId="47"/>
        <pc:sldMkLst>
          <pc:docMk/>
          <pc:sldMk cId="28278353" sldId="653"/>
        </pc:sldMkLst>
      </pc:sldChg>
      <pc:sldChg chg="del">
        <pc:chgData name="Changhyung Kim" userId="59e95d7ed8e5c4f4" providerId="LiveId" clId="{8CEBB3E7-537B-45C1-8379-746066E71940}" dt="2025-02-28T12:01:39.019" v="89" actId="47"/>
        <pc:sldMkLst>
          <pc:docMk/>
          <pc:sldMk cId="1989099988" sldId="654"/>
        </pc:sldMkLst>
      </pc:sldChg>
      <pc:sldChg chg="modSp add del mod">
        <pc:chgData name="Changhyung Kim" userId="59e95d7ed8e5c4f4" providerId="LiveId" clId="{8CEBB3E7-537B-45C1-8379-746066E71940}" dt="2025-02-28T12:01:39.019" v="89" actId="47"/>
        <pc:sldMkLst>
          <pc:docMk/>
          <pc:sldMk cId="2170936828" sldId="655"/>
        </pc:sldMkLst>
      </pc:sldChg>
      <pc:sldChg chg="modSp add mod">
        <pc:chgData name="Changhyung Kim" userId="59e95d7ed8e5c4f4" providerId="LiveId" clId="{8CEBB3E7-537B-45C1-8379-746066E71940}" dt="2025-02-28T12:01:30.422" v="88"/>
        <pc:sldMkLst>
          <pc:docMk/>
          <pc:sldMk cId="1579130611" sldId="656"/>
        </pc:sldMkLst>
      </pc:sldChg>
      <pc:sldChg chg="modSp new mod">
        <pc:chgData name="Changhyung Kim" userId="59e95d7ed8e5c4f4" providerId="LiveId" clId="{8CEBB3E7-537B-45C1-8379-746066E71940}" dt="2025-02-28T12:02:16.774" v="94" actId="6549"/>
        <pc:sldMkLst>
          <pc:docMk/>
          <pc:sldMk cId="2817929626" sldId="657"/>
        </pc:sldMkLst>
      </pc:sldChg>
      <pc:sldChg chg="modSp new mod">
        <pc:chgData name="Changhyung Kim" userId="59e95d7ed8e5c4f4" providerId="LiveId" clId="{8CEBB3E7-537B-45C1-8379-746066E71940}" dt="2025-02-28T12:02:27.895" v="97" actId="20577"/>
        <pc:sldMkLst>
          <pc:docMk/>
          <pc:sldMk cId="171149099" sldId="658"/>
        </pc:sldMkLst>
      </pc:sldChg>
      <pc:sldChg chg="modSp new mod">
        <pc:chgData name="Changhyung Kim" userId="59e95d7ed8e5c4f4" providerId="LiveId" clId="{8CEBB3E7-537B-45C1-8379-746066E71940}" dt="2025-02-28T12:02:38.498" v="100" actId="20577"/>
        <pc:sldMkLst>
          <pc:docMk/>
          <pc:sldMk cId="1980942814" sldId="659"/>
        </pc:sldMkLst>
      </pc:sldChg>
    </pc:docChg>
  </pc:docChgLst>
  <pc:docChgLst>
    <pc:chgData name="Changhyung Kim" userId="59e95d7ed8e5c4f4" providerId="LiveId" clId="{A8293783-2BEC-4715-8542-65F7F96772B3}"/>
    <pc:docChg chg="undo redo custSel addSld delSld modSld sldOrd">
      <pc:chgData name="Changhyung Kim" userId="59e95d7ed8e5c4f4" providerId="LiveId" clId="{A8293783-2BEC-4715-8542-65F7F96772B3}" dt="2025-02-26T16:21:24.926" v="3078" actId="47"/>
      <pc:docMkLst>
        <pc:docMk/>
      </pc:docMkLst>
      <pc:sldChg chg="modSp add del mod">
        <pc:chgData name="Changhyung Kim" userId="59e95d7ed8e5c4f4" providerId="LiveId" clId="{A8293783-2BEC-4715-8542-65F7F96772B3}" dt="2025-02-26T13:35:43.597" v="1809" actId="47"/>
        <pc:sldMkLst>
          <pc:docMk/>
          <pc:sldMk cId="2441387787" sldId="302"/>
        </pc:sldMkLst>
      </pc:sldChg>
      <pc:sldChg chg="modSp add del mod">
        <pc:chgData name="Changhyung Kim" userId="59e95d7ed8e5c4f4" providerId="LiveId" clId="{A8293783-2BEC-4715-8542-65F7F96772B3}" dt="2025-02-26T13:43:58.970" v="1851" actId="47"/>
        <pc:sldMkLst>
          <pc:docMk/>
          <pc:sldMk cId="780704336" sldId="341"/>
        </pc:sldMkLst>
      </pc:sldChg>
      <pc:sldChg chg="modSp add del mod">
        <pc:chgData name="Changhyung Kim" userId="59e95d7ed8e5c4f4" providerId="LiveId" clId="{A8293783-2BEC-4715-8542-65F7F96772B3}" dt="2025-02-26T13:26:55.822" v="1651" actId="47"/>
        <pc:sldMkLst>
          <pc:docMk/>
          <pc:sldMk cId="1547886213" sldId="353"/>
        </pc:sldMkLst>
      </pc:sldChg>
      <pc:sldChg chg="modSp add del mod">
        <pc:chgData name="Changhyung Kim" userId="59e95d7ed8e5c4f4" providerId="LiveId" clId="{A8293783-2BEC-4715-8542-65F7F96772B3}" dt="2025-02-26T13:26:55.822" v="1651" actId="47"/>
        <pc:sldMkLst>
          <pc:docMk/>
          <pc:sldMk cId="3056453692" sldId="355"/>
        </pc:sldMkLst>
      </pc:sldChg>
      <pc:sldChg chg="modSp add mod modNotesTx">
        <pc:chgData name="Changhyung Kim" userId="59e95d7ed8e5c4f4" providerId="LiveId" clId="{A8293783-2BEC-4715-8542-65F7F96772B3}" dt="2025-02-26T12:50:47.657" v="1094" actId="20577"/>
        <pc:sldMkLst>
          <pc:docMk/>
          <pc:sldMk cId="3551498462" sldId="360"/>
        </pc:sldMkLst>
      </pc:sldChg>
      <pc:sldChg chg="del">
        <pc:chgData name="Changhyung Kim" userId="59e95d7ed8e5c4f4" providerId="LiveId" clId="{A8293783-2BEC-4715-8542-65F7F96772B3}" dt="2025-02-26T05:50:45.868" v="0" actId="47"/>
        <pc:sldMkLst>
          <pc:docMk/>
          <pc:sldMk cId="803322235" sldId="367"/>
        </pc:sldMkLst>
      </pc:sldChg>
      <pc:sldChg chg="modSp add mod modNotesTx">
        <pc:chgData name="Changhyung Kim" userId="59e95d7ed8e5c4f4" providerId="LiveId" clId="{A8293783-2BEC-4715-8542-65F7F96772B3}" dt="2025-02-26T13:52:14.351" v="1918" actId="1076"/>
        <pc:sldMkLst>
          <pc:docMk/>
          <pc:sldMk cId="1041718263" sldId="387"/>
        </pc:sldMkLst>
      </pc:sldChg>
      <pc:sldChg chg="addSp delSp modSp add mod modNotesTx">
        <pc:chgData name="Changhyung Kim" userId="59e95d7ed8e5c4f4" providerId="LiveId" clId="{A8293783-2BEC-4715-8542-65F7F96772B3}" dt="2025-02-26T13:31:02" v="1682" actId="6549"/>
        <pc:sldMkLst>
          <pc:docMk/>
          <pc:sldMk cId="3702643489" sldId="388"/>
        </pc:sldMkLst>
      </pc:sldChg>
      <pc:sldChg chg="modSp add del mod">
        <pc:chgData name="Changhyung Kim" userId="59e95d7ed8e5c4f4" providerId="LiveId" clId="{A8293783-2BEC-4715-8542-65F7F96772B3}" dt="2025-02-26T13:26:55.822" v="1651" actId="47"/>
        <pc:sldMkLst>
          <pc:docMk/>
          <pc:sldMk cId="612230534" sldId="389"/>
        </pc:sldMkLst>
      </pc:sldChg>
      <pc:sldChg chg="modSp add del mod">
        <pc:chgData name="Changhyung Kim" userId="59e95d7ed8e5c4f4" providerId="LiveId" clId="{A8293783-2BEC-4715-8542-65F7F96772B3}" dt="2025-02-26T13:26:55.822" v="1651" actId="47"/>
        <pc:sldMkLst>
          <pc:docMk/>
          <pc:sldMk cId="203892088" sldId="390"/>
        </pc:sldMkLst>
      </pc:sldChg>
      <pc:sldChg chg="modSp add del mod">
        <pc:chgData name="Changhyung Kim" userId="59e95d7ed8e5c4f4" providerId="LiveId" clId="{A8293783-2BEC-4715-8542-65F7F96772B3}" dt="2025-02-26T13:05:35.675" v="1281" actId="47"/>
        <pc:sldMkLst>
          <pc:docMk/>
          <pc:sldMk cId="1885422303" sldId="391"/>
        </pc:sldMkLst>
      </pc:sldChg>
      <pc:sldChg chg="modSp add del mod">
        <pc:chgData name="Changhyung Kim" userId="59e95d7ed8e5c4f4" providerId="LiveId" clId="{A8293783-2BEC-4715-8542-65F7F96772B3}" dt="2025-02-26T13:26:55.822" v="1651" actId="47"/>
        <pc:sldMkLst>
          <pc:docMk/>
          <pc:sldMk cId="3067756016" sldId="392"/>
        </pc:sldMkLst>
      </pc:sldChg>
      <pc:sldChg chg="modSp add del mod">
        <pc:chgData name="Changhyung Kim" userId="59e95d7ed8e5c4f4" providerId="LiveId" clId="{A8293783-2BEC-4715-8542-65F7F96772B3}" dt="2025-02-26T13:26:55.822" v="1651" actId="47"/>
        <pc:sldMkLst>
          <pc:docMk/>
          <pc:sldMk cId="3765297277" sldId="393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865025646" sldId="410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1418962140" sldId="411"/>
        </pc:sldMkLst>
      </pc:sldChg>
      <pc:sldChg chg="del">
        <pc:chgData name="Changhyung Kim" userId="59e95d7ed8e5c4f4" providerId="LiveId" clId="{A8293783-2BEC-4715-8542-65F7F96772B3}" dt="2025-02-26T05:51:39.034" v="1" actId="47"/>
        <pc:sldMkLst>
          <pc:docMk/>
          <pc:sldMk cId="3017373074" sldId="413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1651600179" sldId="414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206798830" sldId="415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786446499" sldId="416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3200237360" sldId="417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845928800" sldId="418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3290712783" sldId="419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2382626484" sldId="420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1798111262" sldId="421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4068354449" sldId="422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3172306433" sldId="423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3146242545" sldId="424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3786404770" sldId="426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1638019726" sldId="427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3518566040" sldId="428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4146556937" sldId="429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2320135540" sldId="430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3068089732" sldId="431"/>
        </pc:sldMkLst>
      </pc:sldChg>
      <pc:sldChg chg="del">
        <pc:chgData name="Changhyung Kim" userId="59e95d7ed8e5c4f4" providerId="LiveId" clId="{A8293783-2BEC-4715-8542-65F7F96772B3}" dt="2025-02-26T05:51:39.034" v="1" actId="47"/>
        <pc:sldMkLst>
          <pc:docMk/>
          <pc:sldMk cId="2021157429" sldId="434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1706243562" sldId="436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1320995360" sldId="437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3826732847" sldId="439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1744186737" sldId="440"/>
        </pc:sldMkLst>
      </pc:sldChg>
      <pc:sldChg chg="del ord">
        <pc:chgData name="Changhyung Kim" userId="59e95d7ed8e5c4f4" providerId="LiveId" clId="{A8293783-2BEC-4715-8542-65F7F96772B3}" dt="2025-02-26T15:56:02.069" v="2909" actId="47"/>
        <pc:sldMkLst>
          <pc:docMk/>
          <pc:sldMk cId="1896704467" sldId="441"/>
        </pc:sldMkLst>
      </pc:sldChg>
      <pc:sldChg chg="modSp add del mod ord">
        <pc:chgData name="Changhyung Kim" userId="59e95d7ed8e5c4f4" providerId="LiveId" clId="{A8293783-2BEC-4715-8542-65F7F96772B3}" dt="2025-02-26T16:18:31.620" v="3054"/>
        <pc:sldMkLst>
          <pc:docMk/>
          <pc:sldMk cId="2556880895" sldId="442"/>
        </pc:sldMkLst>
      </pc:sldChg>
      <pc:sldChg chg="del">
        <pc:chgData name="Changhyung Kim" userId="59e95d7ed8e5c4f4" providerId="LiveId" clId="{A8293783-2BEC-4715-8542-65F7F96772B3}" dt="2025-02-26T05:51:39.034" v="1" actId="47"/>
        <pc:sldMkLst>
          <pc:docMk/>
          <pc:sldMk cId="495611088" sldId="443"/>
        </pc:sldMkLst>
      </pc:sldChg>
      <pc:sldChg chg="del">
        <pc:chgData name="Changhyung Kim" userId="59e95d7ed8e5c4f4" providerId="LiveId" clId="{A8293783-2BEC-4715-8542-65F7F96772B3}" dt="2025-02-26T05:51:39.034" v="1" actId="47"/>
        <pc:sldMkLst>
          <pc:docMk/>
          <pc:sldMk cId="4147565774" sldId="444"/>
        </pc:sldMkLst>
      </pc:sldChg>
      <pc:sldChg chg="del">
        <pc:chgData name="Changhyung Kim" userId="59e95d7ed8e5c4f4" providerId="LiveId" clId="{A8293783-2BEC-4715-8542-65F7F96772B3}" dt="2025-02-26T05:51:39.034" v="1" actId="47"/>
        <pc:sldMkLst>
          <pc:docMk/>
          <pc:sldMk cId="640630554" sldId="446"/>
        </pc:sldMkLst>
      </pc:sldChg>
      <pc:sldChg chg="del">
        <pc:chgData name="Changhyung Kim" userId="59e95d7ed8e5c4f4" providerId="LiveId" clId="{A8293783-2BEC-4715-8542-65F7F96772B3}" dt="2025-02-26T05:51:39.034" v="1" actId="47"/>
        <pc:sldMkLst>
          <pc:docMk/>
          <pc:sldMk cId="651035915" sldId="447"/>
        </pc:sldMkLst>
      </pc:sldChg>
      <pc:sldChg chg="del">
        <pc:chgData name="Changhyung Kim" userId="59e95d7ed8e5c4f4" providerId="LiveId" clId="{A8293783-2BEC-4715-8542-65F7F96772B3}" dt="2025-02-26T05:51:39.034" v="1" actId="47"/>
        <pc:sldMkLst>
          <pc:docMk/>
          <pc:sldMk cId="1470370851" sldId="448"/>
        </pc:sldMkLst>
      </pc:sldChg>
      <pc:sldChg chg="del">
        <pc:chgData name="Changhyung Kim" userId="59e95d7ed8e5c4f4" providerId="LiveId" clId="{A8293783-2BEC-4715-8542-65F7F96772B3}" dt="2025-02-26T05:51:39.034" v="1" actId="47"/>
        <pc:sldMkLst>
          <pc:docMk/>
          <pc:sldMk cId="120858762" sldId="449"/>
        </pc:sldMkLst>
      </pc:sldChg>
      <pc:sldChg chg="del">
        <pc:chgData name="Changhyung Kim" userId="59e95d7ed8e5c4f4" providerId="LiveId" clId="{A8293783-2BEC-4715-8542-65F7F96772B3}" dt="2025-02-26T05:51:39.034" v="1" actId="47"/>
        <pc:sldMkLst>
          <pc:docMk/>
          <pc:sldMk cId="2960302783" sldId="450"/>
        </pc:sldMkLst>
      </pc:sldChg>
      <pc:sldChg chg="del">
        <pc:chgData name="Changhyung Kim" userId="59e95d7ed8e5c4f4" providerId="LiveId" clId="{A8293783-2BEC-4715-8542-65F7F96772B3}" dt="2025-02-26T05:51:39.034" v="1" actId="47"/>
        <pc:sldMkLst>
          <pc:docMk/>
          <pc:sldMk cId="2064266355" sldId="451"/>
        </pc:sldMkLst>
      </pc:sldChg>
      <pc:sldChg chg="del">
        <pc:chgData name="Changhyung Kim" userId="59e95d7ed8e5c4f4" providerId="LiveId" clId="{A8293783-2BEC-4715-8542-65F7F96772B3}" dt="2025-02-26T05:51:39.034" v="1" actId="47"/>
        <pc:sldMkLst>
          <pc:docMk/>
          <pc:sldMk cId="4186003083" sldId="452"/>
        </pc:sldMkLst>
      </pc:sldChg>
      <pc:sldChg chg="addSp modSp new mod modNotesTx">
        <pc:chgData name="Changhyung Kim" userId="59e95d7ed8e5c4f4" providerId="LiveId" clId="{A8293783-2BEC-4715-8542-65F7F96772B3}" dt="2025-02-26T12:34:11.104" v="908" actId="1076"/>
        <pc:sldMkLst>
          <pc:docMk/>
          <pc:sldMk cId="3827849777" sldId="454"/>
        </pc:sldMkLst>
      </pc:sldChg>
      <pc:sldChg chg="addSp delSp modSp new mod modNotesTx">
        <pc:chgData name="Changhyung Kim" userId="59e95d7ed8e5c4f4" providerId="LiveId" clId="{A8293783-2BEC-4715-8542-65F7F96772B3}" dt="2025-02-26T12:42:09.261" v="970" actId="20577"/>
        <pc:sldMkLst>
          <pc:docMk/>
          <pc:sldMk cId="2534499680" sldId="455"/>
        </pc:sldMkLst>
      </pc:sldChg>
      <pc:sldChg chg="addSp delSp modSp new mod ord modNotesTx">
        <pc:chgData name="Changhyung Kim" userId="59e95d7ed8e5c4f4" providerId="LiveId" clId="{A8293783-2BEC-4715-8542-65F7F96772B3}" dt="2025-02-26T12:59:13.716" v="1186" actId="20577"/>
        <pc:sldMkLst>
          <pc:docMk/>
          <pc:sldMk cId="2502917199" sldId="456"/>
        </pc:sldMkLst>
      </pc:sldChg>
      <pc:sldChg chg="addSp delSp modSp new mod ord modNotesTx">
        <pc:chgData name="Changhyung Kim" userId="59e95d7ed8e5c4f4" providerId="LiveId" clId="{A8293783-2BEC-4715-8542-65F7F96772B3}" dt="2025-02-26T12:38:16.747" v="936" actId="20577"/>
        <pc:sldMkLst>
          <pc:docMk/>
          <pc:sldMk cId="2406983834" sldId="457"/>
        </pc:sldMkLst>
      </pc:sldChg>
      <pc:sldChg chg="addSp delSp modSp new mod modNotesTx">
        <pc:chgData name="Changhyung Kim" userId="59e95d7ed8e5c4f4" providerId="LiveId" clId="{A8293783-2BEC-4715-8542-65F7F96772B3}" dt="2025-02-26T15:48:47.976" v="2871" actId="20577"/>
        <pc:sldMkLst>
          <pc:docMk/>
          <pc:sldMk cId="1620553638" sldId="458"/>
        </pc:sldMkLst>
      </pc:sldChg>
      <pc:sldChg chg="addSp modSp new mod ord">
        <pc:chgData name="Changhyung Kim" userId="59e95d7ed8e5c4f4" providerId="LiveId" clId="{A8293783-2BEC-4715-8542-65F7F96772B3}" dt="2025-02-26T12:47:11.634" v="1041" actId="1076"/>
        <pc:sldMkLst>
          <pc:docMk/>
          <pc:sldMk cId="90518070" sldId="459"/>
        </pc:sldMkLst>
        <pc:spChg chg="mod">
          <ac:chgData name="Changhyung Kim" userId="59e95d7ed8e5c4f4" providerId="LiveId" clId="{A8293783-2BEC-4715-8542-65F7F96772B3}" dt="2025-02-26T06:03:22.169" v="116" actId="27636"/>
          <ac:spMkLst>
            <pc:docMk/>
            <pc:sldMk cId="90518070" sldId="459"/>
            <ac:spMk id="2" creationId="{E8BB0EB0-AA84-2EE3-0CD0-97F9032FB3B1}"/>
          </ac:spMkLst>
        </pc:spChg>
        <pc:spChg chg="mod">
          <ac:chgData name="Changhyung Kim" userId="59e95d7ed8e5c4f4" providerId="LiveId" clId="{A8293783-2BEC-4715-8542-65F7F96772B3}" dt="2025-02-26T12:44:11.048" v="1035" actId="20577"/>
          <ac:spMkLst>
            <pc:docMk/>
            <pc:sldMk cId="90518070" sldId="459"/>
            <ac:spMk id="3" creationId="{7359BF63-D42C-D846-5312-BB7D2890B3D6}"/>
          </ac:spMkLst>
        </pc:spChg>
      </pc:sldChg>
      <pc:sldChg chg="addSp delSp modSp new mod ord">
        <pc:chgData name="Changhyung Kim" userId="59e95d7ed8e5c4f4" providerId="LiveId" clId="{A8293783-2BEC-4715-8542-65F7F96772B3}" dt="2025-02-26T07:48:26.703" v="880" actId="20577"/>
        <pc:sldMkLst>
          <pc:docMk/>
          <pc:sldMk cId="2374188478" sldId="460"/>
        </pc:sldMkLst>
      </pc:sldChg>
      <pc:sldChg chg="addSp delSp modSp add mod modNotesTx">
        <pc:chgData name="Changhyung Kim" userId="59e95d7ed8e5c4f4" providerId="LiveId" clId="{A8293783-2BEC-4715-8542-65F7F96772B3}" dt="2025-02-26T15:59:12.734" v="2968" actId="6549"/>
        <pc:sldMkLst>
          <pc:docMk/>
          <pc:sldMk cId="4006185205" sldId="461"/>
        </pc:sldMkLst>
      </pc:sldChg>
      <pc:sldChg chg="modSp new del mod">
        <pc:chgData name="Changhyung Kim" userId="59e95d7ed8e5c4f4" providerId="LiveId" clId="{A8293783-2BEC-4715-8542-65F7F96772B3}" dt="2025-02-26T13:57:05.072" v="1961" actId="47"/>
        <pc:sldMkLst>
          <pc:docMk/>
          <pc:sldMk cId="2084419815" sldId="462"/>
        </pc:sldMkLst>
      </pc:sldChg>
      <pc:sldChg chg="add del">
        <pc:chgData name="Changhyung Kim" userId="59e95d7ed8e5c4f4" providerId="LiveId" clId="{A8293783-2BEC-4715-8542-65F7F96772B3}" dt="2025-02-26T16:19:44.204" v="3061" actId="47"/>
        <pc:sldMkLst>
          <pc:docMk/>
          <pc:sldMk cId="2406642793" sldId="462"/>
        </pc:sldMkLst>
      </pc:sldChg>
      <pc:sldChg chg="addSp delSp modSp new del mod modNotesTx">
        <pc:chgData name="Changhyung Kim" userId="59e95d7ed8e5c4f4" providerId="LiveId" clId="{A8293783-2BEC-4715-8542-65F7F96772B3}" dt="2025-02-26T13:57:05.072" v="1961" actId="47"/>
        <pc:sldMkLst>
          <pc:docMk/>
          <pc:sldMk cId="3502520804" sldId="463"/>
        </pc:sldMkLst>
      </pc:sldChg>
      <pc:sldChg chg="addSp modSp new mod ord">
        <pc:chgData name="Changhyung Kim" userId="59e95d7ed8e5c4f4" providerId="LiveId" clId="{A8293783-2BEC-4715-8542-65F7F96772B3}" dt="2025-02-26T16:18:52.908" v="3056" actId="6549"/>
        <pc:sldMkLst>
          <pc:docMk/>
          <pc:sldMk cId="1276220811" sldId="464"/>
        </pc:sldMkLst>
      </pc:sldChg>
      <pc:sldChg chg="addSp delSp modSp add mod modNotesTx">
        <pc:chgData name="Changhyung Kim" userId="59e95d7ed8e5c4f4" providerId="LiveId" clId="{A8293783-2BEC-4715-8542-65F7F96772B3}" dt="2025-02-26T14:21:07.114" v="2158" actId="20577"/>
        <pc:sldMkLst>
          <pc:docMk/>
          <pc:sldMk cId="1809391496" sldId="465"/>
        </pc:sldMkLst>
      </pc:sldChg>
      <pc:sldChg chg="modSp add del mod">
        <pc:chgData name="Changhyung Kim" userId="59e95d7ed8e5c4f4" providerId="LiveId" clId="{A8293783-2BEC-4715-8542-65F7F96772B3}" dt="2025-02-26T13:56:30.504" v="1960" actId="2710"/>
        <pc:sldMkLst>
          <pc:docMk/>
          <pc:sldMk cId="734042527" sldId="466"/>
        </pc:sldMkLst>
      </pc:sldChg>
      <pc:sldChg chg="addSp delSp modSp new del mod">
        <pc:chgData name="Changhyung Kim" userId="59e95d7ed8e5c4f4" providerId="LiveId" clId="{A8293783-2BEC-4715-8542-65F7F96772B3}" dt="2025-02-26T13:28:24.313" v="1656" actId="47"/>
        <pc:sldMkLst>
          <pc:docMk/>
          <pc:sldMk cId="430254594" sldId="467"/>
        </pc:sldMkLst>
      </pc:sldChg>
      <pc:sldChg chg="addSp modSp add mod modNotesTx">
        <pc:chgData name="Changhyung Kim" userId="59e95d7ed8e5c4f4" providerId="LiveId" clId="{A8293783-2BEC-4715-8542-65F7F96772B3}" dt="2025-02-26T14:01:19.404" v="2092" actId="20577"/>
        <pc:sldMkLst>
          <pc:docMk/>
          <pc:sldMk cId="3719746962" sldId="467"/>
        </pc:sldMkLst>
      </pc:sldChg>
      <pc:sldChg chg="addSp delSp modSp new del mod">
        <pc:chgData name="Changhyung Kim" userId="59e95d7ed8e5c4f4" providerId="LiveId" clId="{A8293783-2BEC-4715-8542-65F7F96772B3}" dt="2025-02-26T13:35:39.345" v="1808" actId="47"/>
        <pc:sldMkLst>
          <pc:docMk/>
          <pc:sldMk cId="476138395" sldId="468"/>
        </pc:sldMkLst>
      </pc:sldChg>
      <pc:sldChg chg="add">
        <pc:chgData name="Changhyung Kim" userId="59e95d7ed8e5c4f4" providerId="LiveId" clId="{A8293783-2BEC-4715-8542-65F7F96772B3}" dt="2025-02-26T15:56:07.460" v="2910"/>
        <pc:sldMkLst>
          <pc:docMk/>
          <pc:sldMk cId="4047730653" sldId="468"/>
        </pc:sldMkLst>
      </pc:sldChg>
      <pc:sldChg chg="addSp delSp modSp new mod modNotesTx">
        <pc:chgData name="Changhyung Kim" userId="59e95d7ed8e5c4f4" providerId="LiveId" clId="{A8293783-2BEC-4715-8542-65F7F96772B3}" dt="2025-02-26T16:07:27.729" v="3047" actId="15"/>
        <pc:sldMkLst>
          <pc:docMk/>
          <pc:sldMk cId="898449180" sldId="469"/>
        </pc:sldMkLst>
      </pc:sldChg>
      <pc:sldChg chg="addSp delSp modSp add mod modNotesTx">
        <pc:chgData name="Changhyung Kim" userId="59e95d7ed8e5c4f4" providerId="LiveId" clId="{A8293783-2BEC-4715-8542-65F7F96772B3}" dt="2025-02-26T16:01:44.450" v="2987" actId="20577"/>
        <pc:sldMkLst>
          <pc:docMk/>
          <pc:sldMk cId="342639720" sldId="470"/>
        </pc:sldMkLst>
      </pc:sldChg>
      <pc:sldChg chg="addSp delSp modSp add mod modNotesTx">
        <pc:chgData name="Changhyung Kim" userId="59e95d7ed8e5c4f4" providerId="LiveId" clId="{A8293783-2BEC-4715-8542-65F7F96772B3}" dt="2025-02-26T16:03:27.583" v="3016" actId="1076"/>
        <pc:sldMkLst>
          <pc:docMk/>
          <pc:sldMk cId="3366979426" sldId="471"/>
        </pc:sldMkLst>
      </pc:sldChg>
      <pc:sldChg chg="addSp modSp new mod">
        <pc:chgData name="Changhyung Kim" userId="59e95d7ed8e5c4f4" providerId="LiveId" clId="{A8293783-2BEC-4715-8542-65F7F96772B3}" dt="2025-02-26T16:19:41.350" v="3060"/>
        <pc:sldMkLst>
          <pc:docMk/>
          <pc:sldMk cId="3850208813" sldId="472"/>
        </pc:sldMkLst>
      </pc:sldChg>
      <pc:sldChg chg="add del">
        <pc:chgData name="Changhyung Kim" userId="59e95d7ed8e5c4f4" providerId="LiveId" clId="{A8293783-2BEC-4715-8542-65F7F96772B3}" dt="2025-02-26T16:20:35.584" v="3069" actId="47"/>
        <pc:sldMkLst>
          <pc:docMk/>
          <pc:sldMk cId="3464756787" sldId="522"/>
        </pc:sldMkLst>
      </pc:sldChg>
      <pc:sldChg chg="addSp modSp new mod">
        <pc:chgData name="Changhyung Kim" userId="59e95d7ed8e5c4f4" providerId="LiveId" clId="{A8293783-2BEC-4715-8542-65F7F96772B3}" dt="2025-02-26T16:20:30.341" v="3068" actId="1076"/>
        <pc:sldMkLst>
          <pc:docMk/>
          <pc:sldMk cId="1989751805" sldId="523"/>
        </pc:sldMkLst>
      </pc:sldChg>
      <pc:sldChg chg="delSp add del mod">
        <pc:chgData name="Changhyung Kim" userId="59e95d7ed8e5c4f4" providerId="LiveId" clId="{A8293783-2BEC-4715-8542-65F7F96772B3}" dt="2025-02-26T16:21:24.926" v="3078" actId="47"/>
        <pc:sldMkLst>
          <pc:docMk/>
          <pc:sldMk cId="2441258089" sldId="526"/>
        </pc:sldMkLst>
      </pc:sldChg>
      <pc:sldChg chg="addSp delSp modSp new mod">
        <pc:chgData name="Changhyung Kim" userId="59e95d7ed8e5c4f4" providerId="LiveId" clId="{A8293783-2BEC-4715-8542-65F7F96772B3}" dt="2025-02-26T16:21:22.251" v="3077" actId="1076"/>
        <pc:sldMkLst>
          <pc:docMk/>
          <pc:sldMk cId="3537035957" sldId="527"/>
        </pc:sldMkLst>
      </pc:sldChg>
      <pc:sldMasterChg chg="delSldLayout">
        <pc:chgData name="Changhyung Kim" userId="59e95d7ed8e5c4f4" providerId="LiveId" clId="{A8293783-2BEC-4715-8542-65F7F96772B3}" dt="2025-02-26T16:21:24.926" v="3078" actId="47"/>
        <pc:sldMasterMkLst>
          <pc:docMk/>
          <pc:sldMasterMk cId="925616420" sldId="2147483648"/>
        </pc:sldMasterMkLst>
        <pc:sldLayoutChg chg="del">
          <pc:chgData name="Changhyung Kim" userId="59e95d7ed8e5c4f4" providerId="LiveId" clId="{A8293783-2BEC-4715-8542-65F7F96772B3}" dt="2025-02-26T05:50:45.868" v="0" actId="47"/>
          <pc:sldLayoutMkLst>
            <pc:docMk/>
            <pc:sldMasterMk cId="925616420" sldId="2147483648"/>
            <pc:sldLayoutMk cId="3001558475" sldId="2147483660"/>
          </pc:sldLayoutMkLst>
        </pc:sldLayoutChg>
        <pc:sldLayoutChg chg="del">
          <pc:chgData name="Changhyung Kim" userId="59e95d7ed8e5c4f4" providerId="LiveId" clId="{A8293783-2BEC-4715-8542-65F7F96772B3}" dt="2025-02-26T16:19:44.204" v="3061" actId="47"/>
          <pc:sldLayoutMkLst>
            <pc:docMk/>
            <pc:sldMasterMk cId="925616420" sldId="2147483648"/>
            <pc:sldLayoutMk cId="2365629154" sldId="2147483661"/>
          </pc:sldLayoutMkLst>
        </pc:sldLayoutChg>
        <pc:sldLayoutChg chg="del">
          <pc:chgData name="Changhyung Kim" userId="59e95d7ed8e5c4f4" providerId="LiveId" clId="{A8293783-2BEC-4715-8542-65F7F96772B3}" dt="2025-02-26T16:20:35.584" v="3069" actId="47"/>
          <pc:sldLayoutMkLst>
            <pc:docMk/>
            <pc:sldMasterMk cId="925616420" sldId="2147483648"/>
            <pc:sldLayoutMk cId="3192573792" sldId="2147483661"/>
          </pc:sldLayoutMkLst>
        </pc:sldLayoutChg>
        <pc:sldLayoutChg chg="del">
          <pc:chgData name="Changhyung Kim" userId="59e95d7ed8e5c4f4" providerId="LiveId" clId="{A8293783-2BEC-4715-8542-65F7F96772B3}" dt="2025-02-26T16:21:24.926" v="3078" actId="47"/>
          <pc:sldLayoutMkLst>
            <pc:docMk/>
            <pc:sldMasterMk cId="925616420" sldId="2147483648"/>
            <pc:sldLayoutMk cId="3725770966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0F5F0-0EAF-4EA5-9DBD-6ACE04184CA0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C5316-03D6-4A48-ADC0-9E5838A4A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9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수업은 </a:t>
            </a:r>
            <a:r>
              <a:rPr lang="en-CA" altLang="ko-KR" dirty="0"/>
              <a:t>SoC</a:t>
            </a:r>
            <a:r>
              <a:rPr lang="ko-KR" altLang="en-US" dirty="0"/>
              <a:t>에서 사용되는 </a:t>
            </a:r>
            <a:r>
              <a:rPr lang="en-CA" altLang="ko-KR" dirty="0"/>
              <a:t>ADC</a:t>
            </a:r>
            <a:r>
              <a:rPr lang="ko-KR" altLang="en-US" dirty="0"/>
              <a:t>와 </a:t>
            </a:r>
            <a:r>
              <a:rPr lang="en-CA" altLang="ko-KR" dirty="0"/>
              <a:t>DAC </a:t>
            </a:r>
            <a:r>
              <a:rPr lang="ko-KR" altLang="en-US" dirty="0"/>
              <a:t>에</a:t>
            </a:r>
            <a:r>
              <a:rPr lang="en-CA" altLang="ko-KR" dirty="0"/>
              <a:t> </a:t>
            </a:r>
            <a:r>
              <a:rPr lang="ko-KR" altLang="en-US" dirty="0"/>
              <a:t>대해 배워보도록 하겠습니다</a:t>
            </a:r>
            <a:r>
              <a:rPr lang="en-CA" altLang="ko-KR" dirty="0"/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198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F5D27-D4E9-DE9B-EC8C-5E22F8AE9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A947AD-D401-CBC7-6F9F-E26A414DC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48967B-DC0A-AE72-B45F-3162BAC84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일반적인 </a:t>
            </a:r>
            <a:r>
              <a:rPr lang="en-US" altLang="ko-KR" b="0" i="0" dirty="0">
                <a:effectLst/>
                <a:latin typeface="fkGroteskNeue"/>
              </a:rPr>
              <a:t>SAR ADC</a:t>
            </a:r>
            <a:r>
              <a:rPr lang="ko-KR" altLang="en-US" b="0" i="0" dirty="0">
                <a:effectLst/>
                <a:latin typeface="fkGroteskNeue"/>
              </a:rPr>
              <a:t>의 타이밍 다이어그램은 그림 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에 표시되어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대부분의 </a:t>
            </a:r>
            <a:r>
              <a:rPr lang="en-US" altLang="ko-KR" b="0" i="0" dirty="0">
                <a:effectLst/>
                <a:latin typeface="fkGroteskNeue"/>
              </a:rPr>
              <a:t>SAR ADC</a:t>
            </a:r>
            <a:r>
              <a:rPr lang="ko-KR" altLang="en-US" b="0" i="0" dirty="0">
                <a:effectLst/>
                <a:latin typeface="fkGroteskNeue"/>
              </a:rPr>
              <a:t>에서 이러한 기능이 존재하지만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정확한 레이블은 다를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특정 샘플에 해당하는 데이터는 변환 시간이 끝날 때 제공되며</a:t>
            </a:r>
            <a:r>
              <a:rPr lang="en-US" altLang="ko-KR" b="0" i="0" dirty="0">
                <a:effectLst/>
                <a:latin typeface="fkGroteskNeue"/>
              </a:rPr>
              <a:t>, ‘</a:t>
            </a:r>
            <a:r>
              <a:rPr lang="ko-KR" altLang="en-US" b="0" i="0" dirty="0">
                <a:effectLst/>
                <a:latin typeface="fkGroteskNeue"/>
              </a:rPr>
              <a:t>파이프라인’ 지연이나 ‘</a:t>
            </a:r>
            <a:r>
              <a:rPr lang="ko-KR" altLang="en-US" b="0" i="0" dirty="0" err="1">
                <a:effectLst/>
                <a:latin typeface="fkGroteskNeue"/>
              </a:rPr>
              <a:t>레이턴시’가</a:t>
            </a:r>
            <a:r>
              <a:rPr lang="ko-KR" altLang="en-US" b="0" i="0" dirty="0">
                <a:effectLst/>
                <a:latin typeface="fkGroteskNeue"/>
              </a:rPr>
              <a:t> 없습니다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이로 인해 </a:t>
            </a:r>
            <a:r>
              <a:rPr lang="en-US" altLang="ko-KR" b="0" i="0" dirty="0">
                <a:effectLst/>
                <a:latin typeface="fkGroteskNeue"/>
              </a:rPr>
              <a:t>SAR ADC</a:t>
            </a:r>
            <a:r>
              <a:rPr lang="ko-KR" altLang="en-US" b="0" i="0" dirty="0">
                <a:effectLst/>
                <a:latin typeface="fkGroteskNeue"/>
              </a:rPr>
              <a:t>는 단일 샷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 err="1">
                <a:effectLst/>
                <a:latin typeface="fkGroteskNeue"/>
              </a:rPr>
              <a:t>버스트</a:t>
            </a:r>
            <a:r>
              <a:rPr lang="ko-KR" altLang="en-US" b="0" i="0" dirty="0">
                <a:effectLst/>
                <a:latin typeface="fkGroteskNeue"/>
              </a:rPr>
              <a:t> 모드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 err="1">
                <a:effectLst/>
                <a:latin typeface="fkGroteskNeue"/>
              </a:rPr>
              <a:t>멀티플렉스</a:t>
            </a:r>
            <a:r>
              <a:rPr lang="ko-KR" altLang="en-US" b="0" i="0" dirty="0">
                <a:effectLst/>
                <a:latin typeface="fkGroteskNeue"/>
              </a:rPr>
              <a:t> 애플리케이션에서 사용하기 쉽습니다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대부분의 현대 </a:t>
            </a:r>
            <a:r>
              <a:rPr lang="en-US" altLang="ko-KR" b="0" i="0" dirty="0">
                <a:effectLst/>
                <a:latin typeface="fkGroteskNeue"/>
              </a:rPr>
              <a:t>IC SAR ADC</a:t>
            </a:r>
            <a:r>
              <a:rPr lang="ko-KR" altLang="en-US" b="0" i="0" dirty="0">
                <a:effectLst/>
                <a:latin typeface="fkGroteskNeue"/>
              </a:rPr>
              <a:t>의 내부 변환 과정은 고속 클럭</a:t>
            </a:r>
            <a:r>
              <a:rPr lang="en-US" altLang="ko-KR" b="0" i="0" dirty="0">
                <a:effectLst/>
                <a:latin typeface="fkGroteskNeue"/>
              </a:rPr>
              <a:t>(ADC</a:t>
            </a:r>
            <a:r>
              <a:rPr lang="ko-KR" altLang="en-US" b="0" i="0" dirty="0">
                <a:effectLst/>
                <a:latin typeface="fkGroteskNeue"/>
              </a:rPr>
              <a:t>에 따라 내부 또는 외부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통해 제어되며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 클럭은 </a:t>
            </a:r>
            <a:r>
              <a:rPr lang="en-US" altLang="ko-KR" b="0" i="0" dirty="0">
                <a:effectLst/>
                <a:latin typeface="fkGroteskNeue"/>
              </a:rPr>
              <a:t>CONVERT START </a:t>
            </a:r>
            <a:r>
              <a:rPr lang="ko-KR" altLang="en-US" b="0" i="0" dirty="0">
                <a:effectLst/>
                <a:latin typeface="fkGroteskNeue"/>
              </a:rPr>
              <a:t>입력과 동기화될 필요가 없습니다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SAR ADC </a:t>
            </a:r>
            <a:r>
              <a:rPr lang="ko-KR" altLang="en-US" b="0" i="0" dirty="0">
                <a:effectLst/>
                <a:latin typeface="fkGroteskNeue"/>
              </a:rPr>
              <a:t>변환 과정에서 사용되는 기본 알고리즘은 </a:t>
            </a:r>
            <a:r>
              <a:rPr lang="en-US" altLang="ko-KR" b="0" i="0" dirty="0">
                <a:effectLst/>
                <a:latin typeface="fkGroteskNeue"/>
              </a:rPr>
              <a:t>1500</a:t>
            </a:r>
            <a:r>
              <a:rPr lang="ko-KR" altLang="en-US" b="0" i="0" dirty="0">
                <a:effectLst/>
                <a:latin typeface="fkGroteskNeue"/>
              </a:rPr>
              <a:t>년대의 수학 퍼즐에서 유래되었습니다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퍼즐의 목표는 저울을 사용하여 </a:t>
            </a:r>
            <a:r>
              <a:rPr lang="en-US" altLang="ko-KR" b="0" i="0" dirty="0">
                <a:effectLst/>
                <a:latin typeface="fkGroteskNeue"/>
              </a:rPr>
              <a:t>1lb</a:t>
            </a:r>
            <a:r>
              <a:rPr lang="ko-KR" altLang="en-US" b="0" i="0" dirty="0">
                <a:effectLst/>
                <a:latin typeface="fkGroteskNeue"/>
              </a:rPr>
              <a:t>부터 </a:t>
            </a:r>
            <a:r>
              <a:rPr lang="en-US" altLang="ko-KR" b="0" i="0" dirty="0">
                <a:effectLst/>
                <a:latin typeface="fkGroteskNeue"/>
              </a:rPr>
              <a:t>40lb</a:t>
            </a:r>
            <a:r>
              <a:rPr lang="ko-KR" altLang="en-US" b="0" i="0" dirty="0">
                <a:effectLst/>
                <a:latin typeface="fkGroteskNeue"/>
              </a:rPr>
              <a:t>까지 정수 무게를 측정할 수 있는 최소한의 추 개수를 찾는 것이었습니다</a:t>
            </a:r>
            <a:r>
              <a:rPr lang="en-US" altLang="ko-KR" b="0" i="0" dirty="0">
                <a:effectLst/>
                <a:latin typeface="fkGroteskNeue"/>
              </a:rPr>
              <a:t>. 1556</a:t>
            </a:r>
            <a:r>
              <a:rPr lang="ko-KR" altLang="en-US" b="0" i="0" dirty="0">
                <a:effectLst/>
                <a:latin typeface="fkGroteskNeue"/>
              </a:rPr>
              <a:t>년 수학자 </a:t>
            </a:r>
            <a:r>
              <a:rPr lang="ko-KR" altLang="en-US" b="0" i="0" dirty="0" err="1">
                <a:effectLst/>
                <a:latin typeface="fkGroteskNeue"/>
              </a:rPr>
              <a:t>타르탈리아</a:t>
            </a:r>
            <a:r>
              <a:rPr lang="en-US" altLang="ko-KR" b="0" i="0" dirty="0">
                <a:effectLst/>
                <a:latin typeface="fkGroteskNeue"/>
              </a:rPr>
              <a:t>(Tartaglia)</a:t>
            </a:r>
            <a:r>
              <a:rPr lang="ko-KR" altLang="en-US" b="0" i="0" dirty="0">
                <a:effectLst/>
                <a:latin typeface="fkGroteskNeue"/>
              </a:rPr>
              <a:t>가 제안한 해결책 중 하나는 이진수 시리즈인 </a:t>
            </a:r>
            <a:r>
              <a:rPr lang="en-US" altLang="ko-KR" b="0" i="0" dirty="0">
                <a:effectLst/>
                <a:latin typeface="fkGroteskNeue"/>
              </a:rPr>
              <a:t>1lb, 2lb, 4lb, 8lb, 16lb, 32lb(</a:t>
            </a:r>
            <a:r>
              <a:rPr lang="ko-KR" altLang="en-US" b="0" i="0" dirty="0">
                <a:effectLst/>
                <a:latin typeface="fkGroteskNeue"/>
              </a:rPr>
              <a:t>또는 </a:t>
            </a:r>
            <a:r>
              <a:rPr lang="en-US" altLang="ko-KR" b="0" i="0" dirty="0">
                <a:effectLst/>
                <a:latin typeface="KaTeX_Main"/>
              </a:rPr>
              <a:t>2020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>
                <a:effectLst/>
                <a:latin typeface="KaTeX_Main"/>
              </a:rPr>
              <a:t>2121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>
                <a:effectLst/>
                <a:latin typeface="KaTeX_Main"/>
              </a:rPr>
              <a:t>2222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>
                <a:effectLst/>
                <a:latin typeface="KaTeX_Main"/>
              </a:rPr>
              <a:t>2323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>
                <a:effectLst/>
                <a:latin typeface="KaTeX_Main"/>
              </a:rPr>
              <a:t>2424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>
                <a:effectLst/>
                <a:latin typeface="KaTeX_Main"/>
              </a:rPr>
              <a:t>2525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를 사용하는 것이었습니다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방법은 실제로 최대 </a:t>
            </a:r>
            <a:r>
              <a:rPr lang="en-US" altLang="ko-KR" b="0" i="0" dirty="0">
                <a:effectLst/>
                <a:latin typeface="fkGroteskNeue"/>
              </a:rPr>
              <a:t>63lb(</a:t>
            </a:r>
            <a:r>
              <a:rPr lang="en-US" altLang="ko-KR" b="0" i="0" dirty="0">
                <a:effectLst/>
                <a:latin typeface="KaTeX_Main"/>
              </a:rPr>
              <a:t>26−126−1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까지 측정할 수 있다는 점에서 더 효율적입니다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이진 알고리즘을 저울로 구현하는 방법은 그림 </a:t>
            </a:r>
            <a:r>
              <a:rPr lang="en-US" altLang="ko-KR" b="0" i="0" dirty="0">
                <a:effectLst/>
                <a:latin typeface="fkGroteskNeue"/>
              </a:rPr>
              <a:t>2</a:t>
            </a:r>
            <a:r>
              <a:rPr lang="ko-KR" altLang="en-US" b="0" i="0" dirty="0">
                <a:effectLst/>
                <a:latin typeface="fkGroteskNeue"/>
              </a:rPr>
              <a:t>에 설명되어 있습니다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en-CA" altLang="ko-KR" b="0" i="0" dirty="0">
                <a:effectLst/>
                <a:latin typeface="fkGroteskNeue"/>
              </a:rPr>
              <a:t>  </a:t>
            </a:r>
            <a:r>
              <a:rPr lang="ko-KR" altLang="en-US" b="0" i="0" dirty="0">
                <a:effectLst/>
                <a:latin typeface="fkGroteskNeue"/>
              </a:rPr>
              <a:t>현대 </a:t>
            </a:r>
            <a:r>
              <a:rPr lang="en-US" altLang="ko-KR" b="0" i="0" dirty="0">
                <a:effectLst/>
                <a:latin typeface="fkGroteskNeue"/>
              </a:rPr>
              <a:t>SAR ADC</a:t>
            </a:r>
            <a:r>
              <a:rPr lang="ko-KR" altLang="en-US" b="0" i="0" dirty="0">
                <a:effectLst/>
                <a:latin typeface="fkGroteskNeue"/>
              </a:rPr>
              <a:t>에서 주로 사용되는 </a:t>
            </a:r>
            <a:r>
              <a:rPr lang="en-US" altLang="ko-KR" b="0" i="0" dirty="0">
                <a:effectLst/>
                <a:latin typeface="fkGroteskNeue"/>
              </a:rPr>
              <a:t>CMOS </a:t>
            </a:r>
            <a:r>
              <a:rPr lang="ko-KR" altLang="en-US" b="0" i="0" dirty="0">
                <a:effectLst/>
                <a:latin typeface="fkGroteskNeue"/>
              </a:rPr>
              <a:t>공정은 아날로그 스위치에도 적합합니다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따라서 기본 </a:t>
            </a:r>
            <a:r>
              <a:rPr lang="en-US" altLang="ko-KR" b="0" i="0" dirty="0">
                <a:effectLst/>
                <a:latin typeface="fkGroteskNeue"/>
              </a:rPr>
              <a:t>SAR ADC </a:t>
            </a:r>
            <a:r>
              <a:rPr lang="ko-KR" altLang="en-US" b="0" i="0" dirty="0">
                <a:effectLst/>
                <a:latin typeface="fkGroteskNeue"/>
              </a:rPr>
              <a:t>기능에 입력 </a:t>
            </a:r>
            <a:r>
              <a:rPr lang="ko-KR" altLang="en-US" b="0" i="0" dirty="0" err="1">
                <a:effectLst/>
                <a:latin typeface="fkGroteskNeue"/>
              </a:rPr>
              <a:t>멀티플렉싱을</a:t>
            </a:r>
            <a:r>
              <a:rPr lang="ko-KR" altLang="en-US" b="0" i="0" dirty="0">
                <a:effectLst/>
                <a:latin typeface="fkGroteskNeue"/>
              </a:rPr>
              <a:t> 비교적 간단히 추가할 수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이를 통해 단일 칩에서 완전한 데이터 수집 시스템을 통합할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또한 </a:t>
            </a:r>
            <a:r>
              <a:rPr lang="en-US" altLang="ko-KR" b="0" i="0" dirty="0">
                <a:effectLst/>
                <a:latin typeface="fkGroteskNeue"/>
              </a:rPr>
              <a:t>SAR </a:t>
            </a:r>
            <a:r>
              <a:rPr lang="ko-KR" altLang="en-US" b="0" i="0" dirty="0">
                <a:effectLst/>
                <a:latin typeface="fkGroteskNeue"/>
              </a:rPr>
              <a:t>기반 </a:t>
            </a:r>
            <a:r>
              <a:rPr lang="en-US" altLang="ko-KR" b="0" i="0" dirty="0">
                <a:effectLst/>
                <a:latin typeface="fkGroteskNeue"/>
              </a:rPr>
              <a:t>ADC</a:t>
            </a:r>
            <a:r>
              <a:rPr lang="ko-KR" altLang="en-US" b="0" i="0" dirty="0">
                <a:effectLst/>
                <a:latin typeface="fkGroteskNeue"/>
              </a:rPr>
              <a:t>에 디지털 기능을 추가하는 것도 용이합니다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그림 </a:t>
            </a:r>
            <a:r>
              <a:rPr lang="en-US" altLang="ko-KR" b="0" i="0" dirty="0">
                <a:effectLst/>
                <a:latin typeface="fkGroteskNeue"/>
              </a:rPr>
              <a:t>3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en-US" altLang="ko-KR" b="0" i="0" dirty="0">
                <a:effectLst/>
                <a:latin typeface="fkGroteskNeue"/>
              </a:rPr>
              <a:t>1MSPS </a:t>
            </a:r>
            <a:r>
              <a:rPr lang="ko-KR" altLang="en-US" b="0" i="0" dirty="0">
                <a:effectLst/>
                <a:latin typeface="fkGroteskNeue"/>
              </a:rPr>
              <a:t>속도의 </a:t>
            </a:r>
            <a:r>
              <a:rPr lang="en-US" altLang="ko-KR" b="0" i="0" dirty="0">
                <a:effectLst/>
                <a:latin typeface="fkGroteskNeue"/>
              </a:rPr>
              <a:t>AD79x8 </a:t>
            </a:r>
            <a:r>
              <a:rPr lang="ko-KR" altLang="en-US" b="0" i="0" dirty="0">
                <a:effectLst/>
                <a:latin typeface="fkGroteskNeue"/>
              </a:rPr>
              <a:t>시리즈 </a:t>
            </a:r>
            <a:r>
              <a:rPr lang="en-US" altLang="ko-KR" b="0" i="0" dirty="0">
                <a:effectLst/>
                <a:latin typeface="fkGroteskNeue"/>
              </a:rPr>
              <a:t>SAR ADC</a:t>
            </a:r>
            <a:r>
              <a:rPr lang="ko-KR" altLang="en-US" b="0" i="0" dirty="0">
                <a:effectLst/>
                <a:latin typeface="fkGroteskNeue"/>
              </a:rPr>
              <a:t>의 구성 요소를 보여줍니다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시리즈는 자동으로 선택된 채널을 변환할 수 있는 </a:t>
            </a:r>
            <a:r>
              <a:rPr lang="ko-KR" altLang="en-US" b="0" i="0" dirty="0" err="1">
                <a:effectLst/>
                <a:latin typeface="fkGroteskNeue"/>
              </a:rPr>
              <a:t>시퀀서를</a:t>
            </a:r>
            <a:r>
              <a:rPr lang="ko-KR" altLang="en-US" b="0" i="0" dirty="0">
                <a:effectLst/>
                <a:latin typeface="fkGroteskNeue"/>
              </a:rPr>
              <a:t> 포함하며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필요에 따라 개별 채널을 선택적으로 변환할 수도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데이터는 직렬 포트를 통해 전송됩니다</a:t>
            </a:r>
            <a:r>
              <a:rPr lang="en-US" altLang="ko-KR" b="0" i="0" dirty="0">
                <a:effectLst/>
                <a:latin typeface="fkGroteskNeue"/>
              </a:rPr>
              <a:t>. SAR ADC</a:t>
            </a:r>
            <a:r>
              <a:rPr lang="ko-KR" altLang="en-US" b="0" i="0" dirty="0">
                <a:effectLst/>
                <a:latin typeface="fkGroteskNeue"/>
              </a:rPr>
              <a:t>는 ∑</a:t>
            </a:r>
            <a:r>
              <a:rPr lang="en-US" altLang="ko-KR" b="0" i="0" dirty="0">
                <a:effectLst/>
                <a:latin typeface="fkGroteskNeue"/>
              </a:rPr>
              <a:t>-Δ </a:t>
            </a:r>
            <a:r>
              <a:rPr lang="ko-KR" altLang="en-US" b="0" i="0" dirty="0">
                <a:effectLst/>
                <a:latin typeface="fkGroteskNeue"/>
              </a:rPr>
              <a:t>및 파이프라인 </a:t>
            </a:r>
            <a:r>
              <a:rPr lang="en-US" altLang="ko-KR" b="0" i="0" dirty="0">
                <a:effectLst/>
                <a:latin typeface="fkGroteskNeue"/>
              </a:rPr>
              <a:t>ADC </a:t>
            </a:r>
            <a:r>
              <a:rPr lang="ko-KR" altLang="en-US" b="0" i="0" dirty="0">
                <a:effectLst/>
                <a:latin typeface="fkGroteskNeue"/>
              </a:rPr>
              <a:t>구조에서 흔히 발생하는 ‘파이프라인’ 지연이 없기 때문에 다채널 데이터 수집 애플리케이션에서 인기가 높습니다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ko-KR" altLang="en-US" b="0" i="0" dirty="0">
              <a:effectLst/>
              <a:latin typeface="fkGroteskNeu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BD9E10-6EA5-3C0F-39B4-62C2DAEFD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209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8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VADC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내부에는 그림과 같은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ADC Kernel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1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개 이상 존재한다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>
              <a:lnSpc>
                <a:spcPts val="18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Request Control</a:t>
            </a:r>
          </a:p>
          <a:p>
            <a:pPr marL="742950" lvl="1" indent="-285750" algn="l">
              <a:lnSpc>
                <a:spcPts val="18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여러개의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변환 요청이 동시에 활성화 될 수 있으므로 이것을 중재하고 관리하는 모듈</a:t>
            </a:r>
          </a:p>
          <a:p>
            <a:pPr algn="l">
              <a:lnSpc>
                <a:spcPts val="18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Conversion Control</a:t>
            </a:r>
          </a:p>
          <a:p>
            <a:pPr marL="742950" lvl="1" indent="-285750" algn="l">
              <a:lnSpc>
                <a:spcPts val="18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직접적인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ADC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을 관장하는 모듈입니다</a:t>
            </a:r>
            <a:r>
              <a:rPr lang="en-CA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  <a:endParaRPr lang="ko-KR" alt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lnSpc>
                <a:spcPts val="18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변환 속도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레퍼런스 전압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결과 분해능 등의 설정 정보를 바탕으로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Mux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ADC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를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동작시킵니다</a:t>
            </a:r>
            <a:r>
              <a:rPr lang="en-CA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  <a:endParaRPr lang="en-US" altLang="ko-K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Result Handling</a:t>
            </a:r>
          </a:p>
          <a:p>
            <a:pPr marL="742950" lvl="1" indent="-285750" algn="l">
              <a:lnSpc>
                <a:spcPts val="18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변환 결과값을 결과 레지스터에 저장하는 방법을 관장하는 모듈입니다</a:t>
            </a:r>
            <a:r>
              <a:rPr lang="en-CA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  <a:endParaRPr lang="ko-KR" altLang="en-U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lnSpc>
                <a:spcPts val="18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필터링을 할 수 도 있고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버퍼에 값을 저장하게 할 수도 있습니다</a:t>
            </a:r>
            <a:r>
              <a:rPr lang="en-CA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  <a:endParaRPr lang="en-US" altLang="ko-K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lnSpc>
                <a:spcPts val="18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Interrupt Generation</a:t>
            </a:r>
          </a:p>
          <a:p>
            <a:pPr marL="742950" lvl="1" indent="-285750" algn="l">
              <a:lnSpc>
                <a:spcPts val="18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변환결과 관리 설정에 따라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CPU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나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DMA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에 이벤트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인터럽트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를 요청합니다</a:t>
            </a:r>
            <a:r>
              <a:rPr lang="en-CA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또한</a:t>
            </a:r>
            <a:r>
              <a:rPr lang="en-CA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이외에 </a:t>
            </a:r>
            <a:r>
              <a:rPr lang="ko-KR" altLang="en-US" b="0" i="0" dirty="0">
                <a:effectLst/>
                <a:latin typeface="fkGroteskNeue"/>
              </a:rPr>
              <a:t>출력 방식결정</a:t>
            </a:r>
            <a:endParaRPr lang="en-US" altLang="ko-KR" b="0" i="0" dirty="0">
              <a:effectLst/>
              <a:latin typeface="fkGrotesk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병렬 또는 직렬 데이터 출력 방식을 선택합니다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제어 신호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Start of conversion, end of conversion </a:t>
            </a:r>
            <a:r>
              <a:rPr lang="ko-KR" altLang="en-US" b="0" i="0" dirty="0">
                <a:effectLst/>
                <a:latin typeface="fkGroteskNeue"/>
              </a:rPr>
              <a:t>등의 제어 신호를 통해 변환 상태를 관리합니다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FSM </a:t>
            </a:r>
            <a:r>
              <a:rPr lang="ko-KR" altLang="en-US" b="0" i="0" dirty="0">
                <a:effectLst/>
                <a:latin typeface="var(--font-fk-grotesk)"/>
              </a:rPr>
              <a:t>기반 컨트롤러 설계</a:t>
            </a:r>
            <a:r>
              <a:rPr lang="en-CA" altLang="ko-KR" b="0" i="0" dirty="0">
                <a:effectLst/>
                <a:latin typeface="var(--font-fk-grotesk)"/>
              </a:rPr>
              <a:t>,</a:t>
            </a:r>
            <a:endParaRPr lang="ko-KR" altLang="en-US" b="0" i="0" dirty="0">
              <a:effectLst/>
              <a:latin typeface="var(--font-fk-grotesk)"/>
            </a:endParaRP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ADC </a:t>
            </a:r>
            <a:r>
              <a:rPr lang="ko-KR" altLang="en-US" b="0" i="0" dirty="0">
                <a:effectLst/>
                <a:latin typeface="fkGroteskNeue"/>
              </a:rPr>
              <a:t>에뮬레이션은 일반적으로 상태 기계</a:t>
            </a:r>
            <a:r>
              <a:rPr lang="en-US" altLang="ko-KR" b="0" i="0" dirty="0">
                <a:effectLst/>
                <a:latin typeface="fkGroteskNeue"/>
              </a:rPr>
              <a:t>(FSM)</a:t>
            </a:r>
            <a:r>
              <a:rPr lang="ko-KR" altLang="en-US" b="0" i="0" dirty="0">
                <a:effectLst/>
                <a:latin typeface="fkGroteskNeue"/>
              </a:rPr>
              <a:t>를 사용하여 설계됩니다</a:t>
            </a:r>
            <a:r>
              <a:rPr lang="en-US" altLang="ko-KR" b="0" i="0" dirty="0">
                <a:effectLst/>
                <a:latin typeface="fkGroteskNeue"/>
              </a:rPr>
              <a:t>. FSM</a:t>
            </a:r>
            <a:r>
              <a:rPr lang="ko-KR" altLang="en-US" b="0" i="0" dirty="0">
                <a:effectLst/>
                <a:latin typeface="fkGroteskNeue"/>
              </a:rPr>
              <a:t>은 다음 상태를 포함할 수 있습니다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Idle </a:t>
            </a:r>
            <a:r>
              <a:rPr lang="ko-KR" altLang="en-US" b="0" i="0" dirty="0">
                <a:effectLst/>
                <a:latin typeface="fkGroteskNeue"/>
              </a:rPr>
              <a:t>상태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대기 중인 상태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Sampling </a:t>
            </a:r>
            <a:r>
              <a:rPr lang="ko-KR" altLang="en-US" b="0" i="0" dirty="0">
                <a:effectLst/>
                <a:latin typeface="fkGroteskNeue"/>
              </a:rPr>
              <a:t>상태</a:t>
            </a:r>
            <a:r>
              <a:rPr lang="en-US" altLang="ko-KR" b="0" i="0" dirty="0">
                <a:effectLst/>
                <a:latin typeface="fkGroteskNeue"/>
              </a:rPr>
              <a:t>,</a:t>
            </a:r>
            <a:r>
              <a:rPr lang="ko-KR" altLang="en-US" b="0" i="0" dirty="0">
                <a:effectLst/>
                <a:latin typeface="fkGroteskNeue"/>
              </a:rPr>
              <a:t>입력 신호를 </a:t>
            </a:r>
            <a:r>
              <a:rPr lang="ko-KR" altLang="en-US" b="0" i="0" dirty="0" err="1">
                <a:effectLst/>
                <a:latin typeface="fkGroteskNeue"/>
              </a:rPr>
              <a:t>샘플링하는</a:t>
            </a:r>
            <a:r>
              <a:rPr lang="ko-KR" altLang="en-US" b="0" i="0" dirty="0">
                <a:effectLst/>
                <a:latin typeface="fkGroteskNeue"/>
              </a:rPr>
              <a:t> 단계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Conversion </a:t>
            </a:r>
            <a:r>
              <a:rPr lang="ko-KR" altLang="en-US" b="0" i="0" dirty="0">
                <a:effectLst/>
                <a:latin typeface="fkGroteskNeue"/>
              </a:rPr>
              <a:t>상태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 err="1">
                <a:effectLst/>
                <a:latin typeface="fkGroteskNeue"/>
              </a:rPr>
              <a:t>샘플링된</a:t>
            </a:r>
            <a:r>
              <a:rPr lang="ko-KR" altLang="en-US" b="0" i="0" dirty="0">
                <a:effectLst/>
                <a:latin typeface="fkGroteskNeue"/>
              </a:rPr>
              <a:t> 데이터를 디지털 값으로 변환하는 단계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Output </a:t>
            </a:r>
            <a:r>
              <a:rPr lang="ko-KR" altLang="en-US" b="0" i="0" dirty="0">
                <a:effectLst/>
                <a:latin typeface="fkGroteskNeue"/>
              </a:rPr>
              <a:t>상태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변환된 데이터를 출력하는 단계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은 클럭 신호와 제어 신호를 기반으로 상태 전이를 수행하며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각 상태에서 필요한 작업을 실행합니다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lnSpc>
                <a:spcPts val="1800"/>
              </a:lnSpc>
              <a:spcAft>
                <a:spcPts val="1800"/>
              </a:spcAft>
              <a:buFont typeface="Arial" panose="020B0604020202020204" pitchFamily="34" charset="0"/>
              <a:buNone/>
            </a:pPr>
            <a:endParaRPr lang="en-US" altLang="ko-K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973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87081-9FDE-A527-91DD-5E57E0D13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375BDC-81F2-2F0B-4F6B-397920AC6F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97903C-8D66-C100-34CF-43CE47B8C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dirty="0">
                <a:effectLst/>
                <a:latin typeface="+mn-ea"/>
              </a:rPr>
              <a:t>이번 실습은 </a:t>
            </a:r>
            <a:r>
              <a:rPr lang="ko-KR" altLang="en-US" b="0" i="0" dirty="0">
                <a:effectLst/>
                <a:latin typeface="fkGroteskNeue"/>
              </a:rPr>
              <a:t>위의 코드는 </a:t>
            </a:r>
            <a:r>
              <a:rPr lang="en-US" altLang="ko-KR" b="0" i="0" dirty="0">
                <a:effectLst/>
                <a:latin typeface="fkGroteskNeue"/>
              </a:rPr>
              <a:t>Verilog</a:t>
            </a:r>
            <a:r>
              <a:rPr lang="ko-KR" altLang="en-US" b="0" i="0" dirty="0">
                <a:effectLst/>
                <a:latin typeface="fkGroteskNeue"/>
              </a:rPr>
              <a:t>로 작성된 간단한 </a:t>
            </a:r>
            <a:r>
              <a:rPr lang="en-US" altLang="ko-KR" b="0" i="0" dirty="0">
                <a:effectLst/>
                <a:latin typeface="fkGroteskNeue"/>
              </a:rPr>
              <a:t>ADC(</a:t>
            </a:r>
            <a:r>
              <a:rPr lang="ko-KR" altLang="en-US" b="0" i="0" dirty="0">
                <a:effectLst/>
                <a:latin typeface="fkGroteskNeue"/>
              </a:rPr>
              <a:t>아날로그</a:t>
            </a:r>
            <a:r>
              <a:rPr lang="en-US" altLang="ko-KR" b="0" i="0" dirty="0">
                <a:effectLst/>
                <a:latin typeface="fkGroteskNeue"/>
              </a:rPr>
              <a:t>-</a:t>
            </a:r>
            <a:r>
              <a:rPr lang="ko-KR" altLang="en-US" b="0" i="0" dirty="0">
                <a:effectLst/>
                <a:latin typeface="fkGroteskNeue"/>
              </a:rPr>
              <a:t>디지털 변환기</a:t>
            </a:r>
            <a:r>
              <a:rPr lang="en-US" altLang="ko-KR" b="0" i="0" dirty="0">
                <a:effectLst/>
                <a:latin typeface="fkGroteskNeue"/>
              </a:rPr>
              <a:t>) </a:t>
            </a:r>
            <a:r>
              <a:rPr lang="ko-KR" altLang="en-US" b="0" i="0" dirty="0">
                <a:effectLst/>
                <a:latin typeface="fkGroteskNeue"/>
              </a:rPr>
              <a:t>에뮬레이션 모듈입니다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실제 </a:t>
            </a:r>
            <a:r>
              <a:rPr lang="en-US" altLang="ko-KR" b="0" i="0" dirty="0">
                <a:effectLst/>
                <a:latin typeface="fkGroteskNeue"/>
              </a:rPr>
              <a:t>ADC</a:t>
            </a:r>
            <a:r>
              <a:rPr lang="ko-KR" altLang="en-US" b="0" i="0" dirty="0">
                <a:effectLst/>
                <a:latin typeface="fkGroteskNeue"/>
              </a:rPr>
              <a:t>의 동작을 모방하며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입력된 아날로그 값을 디지털 값으로 변환하는 과정을 </a:t>
            </a:r>
            <a:r>
              <a:rPr lang="ko-KR" altLang="en-US" b="0" i="0" dirty="0" err="1">
                <a:effectLst/>
                <a:latin typeface="fkGroteskNeue"/>
              </a:rPr>
              <a:t>시뮬레이션합니다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CA" altLang="ko-KR" dirty="0"/>
          </a:p>
          <a:p>
            <a:r>
              <a:rPr lang="en-CA" dirty="0"/>
              <a:t>ADC</a:t>
            </a:r>
            <a:r>
              <a:rPr lang="ko-KR" altLang="en-US" dirty="0"/>
              <a:t> </a:t>
            </a:r>
            <a:r>
              <a:rPr lang="en-CA" altLang="ko-KR" dirty="0"/>
              <a:t>emulation</a:t>
            </a:r>
            <a:r>
              <a:rPr lang="en-CA" dirty="0"/>
              <a:t> </a:t>
            </a:r>
            <a:r>
              <a:rPr lang="ko-KR" altLang="en-US" dirty="0"/>
              <a:t>코드를 완성 </a:t>
            </a:r>
            <a:r>
              <a:rPr lang="ko-KR" altLang="en-US" dirty="0" err="1"/>
              <a:t>하시오</a:t>
            </a:r>
            <a:endParaRPr lang="en-CA" altLang="ko-KR" dirty="0"/>
          </a:p>
          <a:p>
            <a:endParaRPr lang="en-CA" altLang="ko-KR" dirty="0"/>
          </a:p>
          <a:p>
            <a:r>
              <a:rPr lang="ko-KR" altLang="en-US" dirty="0"/>
              <a:t>코드 설명입니다</a:t>
            </a:r>
            <a:r>
              <a:rPr lang="en-CA" altLang="ko-KR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 신호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endParaRPr lang="ko-KR" altLang="en-US" b="0" i="0" dirty="0">
              <a:effectLst/>
              <a:latin typeface="fkGrotesk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클럭 신호로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상태 전환을 제어합니다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reset: </a:t>
            </a:r>
            <a:r>
              <a:rPr lang="ko-KR" altLang="en-US" b="0" i="0" dirty="0">
                <a:effectLst/>
                <a:latin typeface="fkGroteskNeue"/>
              </a:rPr>
              <a:t>모듈을 초기화하는 신호입니다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start_of_conversion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변환 시작을 알리는 신호입니다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analog_input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가상의 아날로그 입력</a:t>
            </a:r>
            <a:r>
              <a:rPr lang="en-US" altLang="ko-KR" b="0" i="0" dirty="0">
                <a:effectLst/>
                <a:latin typeface="fkGroteskNeue"/>
              </a:rPr>
              <a:t>(12</a:t>
            </a:r>
            <a:r>
              <a:rPr lang="ko-KR" altLang="en-US" b="0" i="0" dirty="0">
                <a:effectLst/>
                <a:latin typeface="fkGroteskNeue"/>
              </a:rPr>
              <a:t>비트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 신호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endParaRPr lang="ko-KR" altLang="en-US" b="0" i="0" dirty="0">
              <a:effectLst/>
              <a:latin typeface="fkGroteskNeu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digital_output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변환된 디지털 값</a:t>
            </a:r>
            <a:r>
              <a:rPr lang="en-US" altLang="ko-KR" b="0" i="0" dirty="0">
                <a:effectLst/>
                <a:latin typeface="fkGroteskNeue"/>
              </a:rPr>
              <a:t>(12</a:t>
            </a:r>
            <a:r>
              <a:rPr lang="ko-KR" altLang="en-US" b="0" i="0" dirty="0">
                <a:effectLst/>
                <a:latin typeface="fkGroteskNeue"/>
              </a:rPr>
              <a:t>비트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출력합니다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end_of_conversion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변환이 완료되었음을 나타내는 신호입니다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altLang="ko-KR" dirty="0"/>
          </a:p>
          <a:p>
            <a:r>
              <a:rPr lang="en-US" altLang="ko-KR" dirty="0"/>
              <a:t>state: </a:t>
            </a:r>
            <a:r>
              <a:rPr lang="ko-KR" altLang="en-US" dirty="0"/>
              <a:t>현재 상태를 저장하는 레지스터입니다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상태 정의</a:t>
            </a:r>
            <a:r>
              <a:rPr lang="en-CA" altLang="ko-KR" dirty="0"/>
              <a:t>,</a:t>
            </a:r>
            <a:endParaRPr lang="ko-KR" altLang="en-US" dirty="0"/>
          </a:p>
          <a:p>
            <a:r>
              <a:rPr lang="en-US" altLang="ko-KR" dirty="0"/>
              <a:t>IDLE: </a:t>
            </a:r>
            <a:r>
              <a:rPr lang="ko-KR" altLang="en-US" dirty="0"/>
              <a:t>대기 상태</a:t>
            </a:r>
            <a:r>
              <a:rPr lang="en-US" altLang="ko-KR" dirty="0"/>
              <a:t>. </a:t>
            </a:r>
            <a:r>
              <a:rPr lang="ko-KR" altLang="en-US" dirty="0"/>
              <a:t>변환 요청을 기다립니다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SAMPLING: </a:t>
            </a:r>
            <a:r>
              <a:rPr lang="ko-KR" altLang="en-US" dirty="0"/>
              <a:t>샘플링 단계</a:t>
            </a:r>
            <a:r>
              <a:rPr lang="en-US" altLang="ko-KR" dirty="0"/>
              <a:t>. </a:t>
            </a:r>
            <a:r>
              <a:rPr lang="ko-KR" altLang="en-US" dirty="0"/>
              <a:t>아날로그 입력을 준비합니다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CONVERSION: </a:t>
            </a:r>
            <a:r>
              <a:rPr lang="ko-KR" altLang="en-US" dirty="0"/>
              <a:t>변환 단계</a:t>
            </a:r>
            <a:r>
              <a:rPr lang="en-US" altLang="ko-KR" dirty="0"/>
              <a:t>. </a:t>
            </a:r>
            <a:r>
              <a:rPr lang="ko-KR" altLang="en-US" dirty="0"/>
              <a:t>아날로그 입력을 디지털 값으로 변환합니다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OUTPUT: </a:t>
            </a:r>
            <a:r>
              <a:rPr lang="ko-KR" altLang="en-US" dirty="0"/>
              <a:t>출력 단계</a:t>
            </a:r>
            <a:r>
              <a:rPr lang="en-US" altLang="ko-KR" dirty="0"/>
              <a:t>. </a:t>
            </a:r>
            <a:r>
              <a:rPr lang="ko-KR" altLang="en-US" dirty="0"/>
              <a:t>변환된 값을 출력하고 완료 신호를 설정합니다</a:t>
            </a:r>
            <a:r>
              <a:rPr lang="en-US" altLang="ko-KR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 코드는 실제 </a:t>
            </a:r>
            <a:r>
              <a:rPr lang="en-US" altLang="ko-KR" b="0" i="0" dirty="0">
                <a:effectLst/>
                <a:latin typeface="fkGroteskNeue"/>
              </a:rPr>
              <a:t>ADC</a:t>
            </a:r>
            <a:r>
              <a:rPr lang="ko-KR" altLang="en-US" b="0" i="0" dirty="0">
                <a:effectLst/>
                <a:latin typeface="fkGroteskNeue"/>
              </a:rPr>
              <a:t>의 동작을 단순화하여 에뮬레이션한 것입니다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샘플링과 변환 과정을 간단히 표현하며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실제 </a:t>
            </a:r>
            <a:r>
              <a:rPr lang="en-US" altLang="ko-KR" b="0" i="0" dirty="0">
                <a:effectLst/>
                <a:latin typeface="fkGroteskNeue"/>
              </a:rPr>
              <a:t>ADC</a:t>
            </a:r>
            <a:r>
              <a:rPr lang="ko-KR" altLang="en-US" b="0" i="0" dirty="0">
                <a:effectLst/>
                <a:latin typeface="fkGroteskNeue"/>
              </a:rPr>
              <a:t>에서 사용되는 복잡한 알고리즘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SAR </a:t>
            </a:r>
            <a:r>
              <a:rPr lang="ko-KR" altLang="en-US" b="0" i="0" dirty="0">
                <a:effectLst/>
                <a:latin typeface="fkGroteskNeue"/>
              </a:rPr>
              <a:t>알고리즘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은 포함되지 않았습니다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주로 테스트 환경에서 </a:t>
            </a:r>
            <a:r>
              <a:rPr lang="en-US" altLang="ko-KR" b="0" i="0" dirty="0">
                <a:effectLst/>
                <a:latin typeface="fkGroteskNeue"/>
              </a:rPr>
              <a:t>ADC </a:t>
            </a:r>
            <a:r>
              <a:rPr lang="ko-KR" altLang="en-US" b="0" i="0" dirty="0">
                <a:effectLst/>
                <a:latin typeface="fkGroteskNeue"/>
              </a:rPr>
              <a:t>동작을 모방하거나 시뮬레이션 목적으로 사용할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altLang="ko-KR" dirty="0"/>
          </a:p>
          <a:p>
            <a:r>
              <a:rPr lang="ko-KR" altLang="en-US" dirty="0"/>
              <a:t>다음장에서 테스트 벤치를 완성하고 시뮬레이션 해보겠습니다</a:t>
            </a:r>
            <a:r>
              <a:rPr lang="en-CA" altLang="ko-KR" dirty="0"/>
              <a:t>.</a:t>
            </a: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41F99F-A476-7AF0-AAF8-97DE0D14C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271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165CC-1FCE-622B-ACFE-E1DE00EC6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EC7ECC0-7BE1-26F5-443A-2C74A03587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8494B7-2FC6-C049-9E8C-1E0D1F96D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시뮬레이션 테스트 벤치 코드를 완성 </a:t>
            </a:r>
            <a:r>
              <a:rPr lang="ko-KR" altLang="en-US" dirty="0" err="1"/>
              <a:t>하시오</a:t>
            </a:r>
            <a:r>
              <a:rPr lang="en-CA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이 </a:t>
            </a:r>
            <a:r>
              <a:rPr lang="ko-KR" altLang="en-US" b="0" i="0" dirty="0" err="1">
                <a:effectLst/>
                <a:latin typeface="fkGroteskNeue"/>
              </a:rPr>
              <a:t>테스트벤치는</a:t>
            </a:r>
            <a:r>
              <a:rPr lang="ko-KR" altLang="en-US" b="0" i="0" dirty="0">
                <a:effectLst/>
                <a:latin typeface="fkGroteskNeue"/>
              </a:rPr>
              <a:t> </a:t>
            </a:r>
            <a:r>
              <a:rPr lang="en-US" altLang="ko-KR" dirty="0" err="1"/>
              <a:t>adc_emulation</a:t>
            </a:r>
            <a:r>
              <a:rPr lang="en-CA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모듈을 시뮬레이션하기 위해 작성된 것입니다</a:t>
            </a:r>
            <a:r>
              <a:rPr lang="en-US" altLang="ko-KR" b="0" i="0" dirty="0">
                <a:effectLst/>
                <a:latin typeface="fkGroteskNeue"/>
              </a:rPr>
              <a:t>. DUT</a:t>
            </a:r>
            <a:r>
              <a:rPr lang="ko-KR" altLang="en-US" b="0" i="0" dirty="0">
                <a:effectLst/>
                <a:latin typeface="fkGroteskNeue"/>
              </a:rPr>
              <a:t>는 아날로그 입력 신호를 디지털 값으로 변환하는 </a:t>
            </a:r>
            <a:r>
              <a:rPr lang="en-US" altLang="ko-KR" b="0" i="0" dirty="0">
                <a:effectLst/>
                <a:latin typeface="fkGroteskNeue"/>
              </a:rPr>
              <a:t>ADC</a:t>
            </a:r>
            <a:r>
              <a:rPr lang="ko-KR" altLang="en-US" b="0" i="0" dirty="0">
                <a:effectLst/>
                <a:latin typeface="fkGroteskNeue"/>
              </a:rPr>
              <a:t>에뮬레이션 모듈입니다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코드 설명 하겠습니다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start_of_conversion</a:t>
            </a:r>
            <a:r>
              <a:rPr lang="ko-KR" altLang="en-US" b="0" i="0" dirty="0">
                <a:effectLst/>
                <a:latin typeface="fkGroteskNeue"/>
              </a:rPr>
              <a:t>는</a:t>
            </a:r>
            <a:r>
              <a:rPr lang="en-US" altLang="ko-KR" b="0" i="0" dirty="0">
                <a:effectLst/>
                <a:latin typeface="fkGroteskNeue"/>
              </a:rPr>
              <a:t> ADC </a:t>
            </a:r>
            <a:r>
              <a:rPr lang="ko-KR" altLang="en-US" b="0" i="0" dirty="0">
                <a:effectLst/>
                <a:latin typeface="fkGroteskNeue"/>
              </a:rPr>
              <a:t>변환 시작을 </a:t>
            </a:r>
            <a:r>
              <a:rPr lang="ko-KR" altLang="en-US" b="0" i="0" dirty="0" err="1">
                <a:effectLst/>
                <a:latin typeface="fkGroteskNeue"/>
              </a:rPr>
              <a:t>트리거하는</a:t>
            </a:r>
            <a:r>
              <a:rPr lang="ko-KR" altLang="en-US" b="0" i="0" dirty="0">
                <a:effectLst/>
                <a:latin typeface="fkGroteskNeue"/>
              </a:rPr>
              <a:t> 신호입니다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Analog_input</a:t>
            </a:r>
            <a:r>
              <a:rPr lang="ko-KR" altLang="en-US" b="0" i="0" dirty="0">
                <a:effectLst/>
                <a:latin typeface="fkGroteskNeue"/>
              </a:rPr>
              <a:t>은</a:t>
            </a:r>
            <a:r>
              <a:rPr lang="en-US" altLang="ko-KR" b="0" i="0" dirty="0">
                <a:effectLst/>
                <a:latin typeface="fkGroteskNeue"/>
              </a:rPr>
              <a:t> 12</a:t>
            </a:r>
            <a:r>
              <a:rPr lang="ko-KR" altLang="en-US" b="0" i="0" dirty="0">
                <a:effectLst/>
                <a:latin typeface="fkGroteskNeue"/>
              </a:rPr>
              <a:t>비트 아날로그 입력 신호 즉 </a:t>
            </a:r>
            <a:r>
              <a:rPr lang="ko-KR" altLang="en-US" b="0" i="0" dirty="0" err="1">
                <a:effectLst/>
                <a:latin typeface="fkGroteskNeue"/>
              </a:rPr>
              <a:t>사인파</a:t>
            </a:r>
            <a:r>
              <a:rPr lang="ko-KR" altLang="en-US" b="0" i="0" dirty="0">
                <a:effectLst/>
                <a:latin typeface="fkGroteskNeue"/>
              </a:rPr>
              <a:t> 데이터가 입력됩니다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Digital_outpu</a:t>
            </a:r>
            <a:r>
              <a:rPr lang="ko-KR" altLang="en-US" b="0" i="0" dirty="0">
                <a:effectLst/>
                <a:latin typeface="fkGroteskNeue"/>
              </a:rPr>
              <a:t>은</a:t>
            </a:r>
            <a:r>
              <a:rPr lang="en-US" altLang="ko-KR" b="0" i="0" dirty="0">
                <a:effectLst/>
                <a:latin typeface="fkGroteskNeue"/>
              </a:rPr>
              <a:t> DUT</a:t>
            </a:r>
            <a:r>
              <a:rPr lang="ko-KR" altLang="en-US" b="0" i="0" dirty="0">
                <a:effectLst/>
                <a:latin typeface="fkGroteskNeue"/>
              </a:rPr>
              <a:t>에서 출력되는 </a:t>
            </a:r>
            <a:r>
              <a:rPr lang="en-US" altLang="ko-KR" b="0" i="0" dirty="0">
                <a:effectLst/>
                <a:latin typeface="fkGroteskNeue"/>
              </a:rPr>
              <a:t>12</a:t>
            </a:r>
            <a:r>
              <a:rPr lang="ko-KR" altLang="en-US" b="0" i="0" dirty="0">
                <a:effectLst/>
                <a:latin typeface="fkGroteskNeue"/>
              </a:rPr>
              <a:t>비트 디지털 값입니다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End_of_conversion</a:t>
            </a:r>
            <a:r>
              <a:rPr lang="ko-KR" altLang="en-US" b="0" i="0" dirty="0">
                <a:effectLst/>
                <a:latin typeface="fkGroteskNeue"/>
              </a:rPr>
              <a:t>은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변환 완료를 나타내는 </a:t>
            </a:r>
            <a:r>
              <a:rPr lang="en-US" altLang="ko-KR" b="0" i="0" dirty="0">
                <a:effectLst/>
                <a:latin typeface="fkGroteskNeue"/>
              </a:rPr>
              <a:t>DUT </a:t>
            </a:r>
            <a:r>
              <a:rPr lang="ko-KR" altLang="en-US" b="0" i="0" dirty="0">
                <a:effectLst/>
                <a:latin typeface="fkGroteskNeue"/>
              </a:rPr>
              <a:t>출력 신호입니다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NUM_POINTS</a:t>
            </a:r>
            <a:r>
              <a:rPr lang="ko-KR" altLang="en-US" b="0" i="0" dirty="0">
                <a:effectLst/>
                <a:latin typeface="fkGroteskNeue"/>
              </a:rPr>
              <a:t>는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사인파를 생성할 때 사용할 데이터 포인트의 개수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여기서는 </a:t>
            </a:r>
            <a:r>
              <a:rPr lang="en-US" altLang="ko-KR" b="0" i="0" dirty="0">
                <a:effectLst/>
                <a:latin typeface="fkGroteskNeue"/>
              </a:rPr>
              <a:t>100</a:t>
            </a:r>
            <a:r>
              <a:rPr lang="ko-KR" altLang="en-US" b="0" i="0" dirty="0">
                <a:effectLst/>
                <a:latin typeface="fkGroteskNeue"/>
              </a:rPr>
              <a:t>개의 점으로 사인파를 생성합니다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AMPLITUDE</a:t>
            </a:r>
            <a:r>
              <a:rPr lang="ko-KR" altLang="en-US" b="0" i="0" dirty="0">
                <a:effectLst/>
                <a:latin typeface="fkGroteskNeue"/>
              </a:rPr>
              <a:t>는</a:t>
            </a:r>
            <a:r>
              <a:rPr lang="en-US" altLang="ko-KR" b="0" i="0" dirty="0">
                <a:effectLst/>
                <a:latin typeface="fkGroteskNeue"/>
              </a:rPr>
              <a:t> 12</a:t>
            </a:r>
            <a:r>
              <a:rPr lang="ko-KR" altLang="en-US" b="0" i="0" dirty="0">
                <a:effectLst/>
                <a:latin typeface="fkGroteskNeue"/>
              </a:rPr>
              <a:t>비트 </a:t>
            </a:r>
            <a:r>
              <a:rPr lang="en-US" altLang="ko-KR" b="0" i="0" dirty="0">
                <a:effectLst/>
                <a:latin typeface="fkGroteskNeue"/>
              </a:rPr>
              <a:t>ADC</a:t>
            </a:r>
            <a:r>
              <a:rPr lang="ko-KR" altLang="en-US" b="0" i="0" dirty="0">
                <a:effectLst/>
                <a:latin typeface="fkGroteskNeue"/>
              </a:rPr>
              <a:t>의 최대값</a:t>
            </a:r>
            <a:r>
              <a:rPr lang="en-US" altLang="ko-KR" b="0" i="0" dirty="0">
                <a:effectLst/>
                <a:latin typeface="fkGroteskNeue"/>
              </a:rPr>
              <a:t>(4095). </a:t>
            </a:r>
            <a:r>
              <a:rPr lang="ko-KR" altLang="en-US" b="0" i="0" dirty="0" err="1">
                <a:effectLst/>
                <a:latin typeface="fkGroteskNeue"/>
              </a:rPr>
              <a:t>사인파</a:t>
            </a:r>
            <a:r>
              <a:rPr lang="ko-KR" altLang="en-US" b="0" i="0" dirty="0">
                <a:effectLst/>
                <a:latin typeface="fkGroteskNeue"/>
              </a:rPr>
              <a:t> 데이터를 이 범위로 </a:t>
            </a:r>
            <a:r>
              <a:rPr lang="ko-KR" altLang="en-US" b="0" i="0" dirty="0" err="1">
                <a:effectLst/>
                <a:latin typeface="fkGroteskNeue"/>
              </a:rPr>
              <a:t>스케일링합니다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PI</a:t>
            </a:r>
            <a:r>
              <a:rPr lang="ko-KR" altLang="en-US" b="0" i="0" dirty="0">
                <a:effectLst/>
                <a:latin typeface="fkGroteskNeue"/>
              </a:rPr>
              <a:t>는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원주율</a:t>
            </a:r>
            <a:r>
              <a:rPr lang="en-US" altLang="ko-KR" b="0" i="0" dirty="0">
                <a:effectLst/>
                <a:latin typeface="fkGroteskNeue"/>
              </a:rPr>
              <a:t>(π) </a:t>
            </a:r>
            <a:r>
              <a:rPr lang="ko-KR" altLang="en-US" b="0" i="0" dirty="0">
                <a:effectLst/>
                <a:latin typeface="fkGroteskNeue"/>
              </a:rPr>
              <a:t>값입니다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다음장에서 계속 설명 하겠습니다</a:t>
            </a:r>
            <a:r>
              <a:rPr lang="en-CA" altLang="ko-KR" dirty="0"/>
              <a:t>.</a:t>
            </a:r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21441A-B0B0-6FE1-94F0-1821AE77C4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388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for </a:t>
            </a:r>
            <a:r>
              <a:rPr lang="ko-KR" altLang="en-US" b="0" i="0" dirty="0">
                <a:effectLst/>
                <a:latin typeface="fkGroteskNeue"/>
              </a:rPr>
              <a:t>루프를 사용하여 </a:t>
            </a:r>
            <a:r>
              <a:rPr lang="ko-KR" altLang="en-US" b="0" i="0" dirty="0" err="1">
                <a:effectLst/>
                <a:latin typeface="fkGroteskNeue"/>
              </a:rPr>
              <a:t>사인파</a:t>
            </a:r>
            <a:r>
              <a:rPr lang="ko-KR" altLang="en-US" b="0" i="0" dirty="0">
                <a:effectLst/>
                <a:latin typeface="fkGroteskNeue"/>
              </a:rPr>
              <a:t> 데이터를 생성합니다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 데이터 포인트의 각도</a:t>
            </a:r>
            <a:r>
              <a:rPr lang="en-US" altLang="ko-KR" b="0" i="0" dirty="0">
                <a:effectLst/>
                <a:latin typeface="fkGroteskNeue"/>
              </a:rPr>
              <a:t>(angle)</a:t>
            </a:r>
            <a:r>
              <a:rPr lang="ko-KR" altLang="en-US" b="0" i="0" dirty="0">
                <a:effectLst/>
                <a:latin typeface="fkGroteskNeue"/>
              </a:rPr>
              <a:t>는 </a:t>
            </a:r>
            <a:r>
              <a:rPr lang="ko-KR" altLang="en-US" b="0" i="0" dirty="0">
                <a:effectLst/>
                <a:latin typeface="KaTeX_Main"/>
              </a:rPr>
              <a:t>를 </a:t>
            </a:r>
            <a:r>
              <a:rPr lang="ko-KR" altLang="en-US" b="0" i="0" dirty="0">
                <a:effectLst/>
                <a:latin typeface="fkGroteskNeue"/>
              </a:rPr>
              <a:t>계산합니다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sine_wave_real</a:t>
            </a:r>
            <a:r>
              <a:rPr lang="ko-KR" altLang="en-US" b="0" i="0" dirty="0">
                <a:effectLst/>
                <a:latin typeface="fkGroteskNeue"/>
              </a:rPr>
              <a:t>은 각도에 대한 사인 값을 계산하여 실수형 배열에 저장합니다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Sine_wave_int</a:t>
            </a:r>
            <a:r>
              <a:rPr lang="ko-KR" altLang="en-US" b="0" i="0" dirty="0">
                <a:effectLst/>
                <a:latin typeface="fkGroteskNeue"/>
              </a:rPr>
              <a:t>은 실수형 사인 값을 스케일링하고 정수형으로 변환하여 저장합니다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동작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루프를 통해 </a:t>
            </a:r>
            <a:r>
              <a:rPr lang="en-US" altLang="ko-KR" b="0" i="0" dirty="0" err="1">
                <a:effectLst/>
                <a:latin typeface="fkGroteskNeue"/>
              </a:rPr>
              <a:t>sine_wave_int</a:t>
            </a:r>
            <a:r>
              <a:rPr lang="ko-KR" altLang="en-US" b="0" i="0" dirty="0">
                <a:effectLst/>
                <a:latin typeface="fkGroteskNeue"/>
              </a:rPr>
              <a:t>배열의 값을 하나씩 </a:t>
            </a:r>
            <a:r>
              <a:rPr lang="en-US" altLang="ko-KR" b="0" i="0" dirty="0" err="1">
                <a:effectLst/>
                <a:latin typeface="fkGroteskNeue"/>
              </a:rPr>
              <a:t>analog_input</a:t>
            </a:r>
            <a:r>
              <a:rPr lang="ko-KR" altLang="en-US" b="0" i="0" dirty="0">
                <a:effectLst/>
                <a:latin typeface="fkGroteskNeue"/>
              </a:rPr>
              <a:t>에 전달합니다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start_of_conversion</a:t>
            </a:r>
            <a:r>
              <a:rPr lang="en-US" altLang="ko-KR" b="0" i="0" dirty="0">
                <a:effectLst/>
                <a:latin typeface="fkGroteskNeue"/>
              </a:rPr>
              <a:t>=1: ADC </a:t>
            </a:r>
            <a:r>
              <a:rPr lang="ko-KR" altLang="en-US" b="0" i="0" dirty="0">
                <a:effectLst/>
                <a:latin typeface="fkGroteskNeue"/>
              </a:rPr>
              <a:t>변환 시작 신호를 </a:t>
            </a:r>
            <a:r>
              <a:rPr lang="ko-KR" altLang="en-US" b="0" i="0" dirty="0" err="1">
                <a:effectLst/>
                <a:latin typeface="fkGroteskNeue"/>
              </a:rPr>
              <a:t>트리거합니다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변환이 완료될 때까지 대기</a:t>
            </a:r>
            <a:r>
              <a:rPr lang="en-US" altLang="ko-KR" b="0" i="0" dirty="0">
                <a:effectLst/>
                <a:latin typeface="fkGroteskNeue"/>
              </a:rPr>
              <a:t>(#100)</a:t>
            </a:r>
            <a:r>
              <a:rPr lang="ko-KR" altLang="en-US" b="0" i="0" dirty="0">
                <a:effectLst/>
                <a:latin typeface="fkGroteskNeue"/>
              </a:rPr>
              <a:t>한 후 다음 데이터를 입력합니다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사전에 계산된 </a:t>
            </a:r>
            <a:r>
              <a:rPr lang="ko-KR" altLang="en-US" b="0" i="0" dirty="0" err="1">
                <a:effectLst/>
                <a:latin typeface="fkGroteskNeue"/>
              </a:rPr>
              <a:t>사인파</a:t>
            </a:r>
            <a:r>
              <a:rPr lang="ko-KR" altLang="en-US" b="0" i="0" dirty="0">
                <a:effectLst/>
                <a:latin typeface="fkGroteskNeue"/>
              </a:rPr>
              <a:t> 데이터를 </a:t>
            </a:r>
            <a:r>
              <a:rPr lang="en-US" altLang="ko-KR" b="0" i="0" dirty="0">
                <a:effectLst/>
                <a:latin typeface="fkGroteskNeue"/>
              </a:rPr>
              <a:t>DUT</a:t>
            </a:r>
            <a:r>
              <a:rPr lang="ko-KR" altLang="en-US" b="0" i="0" dirty="0">
                <a:effectLst/>
                <a:latin typeface="fkGroteskNeue"/>
              </a:rPr>
              <a:t>에 입력하고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변환된 디지털 출력을 확인합니다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$monitor</a:t>
            </a:r>
            <a:r>
              <a:rPr lang="ko-KR" altLang="en-US" b="0" i="0" dirty="0">
                <a:effectLst/>
                <a:latin typeface="fkGroteskNeue"/>
              </a:rPr>
              <a:t>를 통해 시간에 따른 </a:t>
            </a:r>
            <a:r>
              <a:rPr lang="en-US" altLang="ko-KR" b="0" i="0" dirty="0">
                <a:effectLst/>
                <a:latin typeface="fkGroteskNeue"/>
              </a:rPr>
              <a:t>DUT</a:t>
            </a:r>
            <a:r>
              <a:rPr lang="ko-KR" altLang="en-US" b="0" i="0" dirty="0">
                <a:effectLst/>
                <a:latin typeface="fkGroteskNeue"/>
              </a:rPr>
              <a:t>의 동작을 관찰할 수 있습니다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44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monitor</a:t>
            </a:r>
            <a:r>
              <a:rPr lang="ko-KR" altLang="en-US" b="0" i="0" dirty="0">
                <a:effectLst/>
                <a:latin typeface="fkGroteskNeue"/>
              </a:rPr>
              <a:t>를 통해 시간에 따른 </a:t>
            </a:r>
            <a:r>
              <a:rPr lang="en-US" altLang="ko-KR" b="0" i="0" dirty="0">
                <a:effectLst/>
                <a:latin typeface="fkGroteskNeue"/>
              </a:rPr>
              <a:t>DUT</a:t>
            </a:r>
            <a:r>
              <a:rPr lang="ko-KR" altLang="en-US" b="0" i="0" dirty="0">
                <a:effectLst/>
                <a:latin typeface="fkGroteskNeue"/>
              </a:rPr>
              <a:t>의 입력과 </a:t>
            </a:r>
            <a:r>
              <a:rPr lang="ko-KR" altLang="en-US" b="0" i="0" dirty="0" err="1">
                <a:effectLst/>
                <a:latin typeface="fkGroteskNeue"/>
              </a:rPr>
              <a:t>출력값을</a:t>
            </a:r>
            <a:r>
              <a:rPr lang="ko-KR" altLang="en-US" b="0" i="0" dirty="0">
                <a:effectLst/>
                <a:latin typeface="fkGroteskNeue"/>
              </a:rPr>
              <a:t> 확인하실 수 있습니다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입력 후 </a:t>
            </a:r>
            <a:r>
              <a:rPr lang="en-CA" altLang="ko-KR" b="0" i="0" dirty="0">
                <a:effectLst/>
                <a:latin typeface="fkGroteskNeue"/>
              </a:rPr>
              <a:t>hold</a:t>
            </a:r>
            <a:r>
              <a:rPr lang="ko-KR" altLang="en-US" b="0" i="0" dirty="0">
                <a:effectLst/>
                <a:latin typeface="fkGroteskNeue"/>
              </a:rPr>
              <a:t>된 값이 다음 출력에 적용된 것을 보실 수 있습니다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 err="1">
                <a:effectLst/>
                <a:latin typeface="fkGroteskNeue"/>
              </a:rPr>
              <a:t>출력값이</a:t>
            </a:r>
            <a:r>
              <a:rPr lang="ko-KR" altLang="en-US" b="0" i="0" dirty="0">
                <a:effectLst/>
                <a:latin typeface="fkGroteskNeue"/>
              </a:rPr>
              <a:t> 사인웨이브에 따라 커지다가 다시 작아지고 </a:t>
            </a:r>
            <a:r>
              <a:rPr lang="en-CA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일 지나 다시 커지는 사인 웨이브를 확인 </a:t>
            </a:r>
            <a:r>
              <a:rPr lang="ko-KR" altLang="en-US" b="0" i="0" dirty="0" err="1">
                <a:effectLst/>
                <a:latin typeface="fkGroteskNeue"/>
              </a:rPr>
              <a:t>하실수</a:t>
            </a:r>
            <a:r>
              <a:rPr lang="ko-KR" altLang="en-US" b="0" i="0" dirty="0">
                <a:effectLst/>
                <a:latin typeface="fkGroteskNeue"/>
              </a:rPr>
              <a:t> 있을 것입니다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다음 실습으로 </a:t>
            </a:r>
            <a:r>
              <a:rPr lang="ko-KR" altLang="en-US" b="0" i="0" dirty="0" err="1">
                <a:effectLst/>
                <a:latin typeface="fkGroteskNeue"/>
              </a:rPr>
              <a:t>넘가겠습니다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947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6E664-34A6-BD82-6E09-1DC7EE0A9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5D3718-E903-8DE0-FD3D-5E089466D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AB7691-9F60-62F6-D23B-7F30EA577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dirty="0">
                <a:effectLst/>
                <a:latin typeface="+mn-ea"/>
              </a:rPr>
              <a:t>이번 실습은 일반 </a:t>
            </a:r>
            <a:r>
              <a:rPr lang="en-CA" altLang="ko-KR" sz="1200" b="0" i="0" dirty="0">
                <a:effectLst/>
                <a:latin typeface="+mn-ea"/>
              </a:rPr>
              <a:t>ADC</a:t>
            </a:r>
            <a:r>
              <a:rPr lang="ko-KR" altLang="en-US" sz="1200" b="0" i="0" dirty="0">
                <a:effectLst/>
                <a:latin typeface="+mn-ea"/>
              </a:rPr>
              <a:t> </a:t>
            </a:r>
            <a:r>
              <a:rPr lang="en-CA" altLang="ko-KR" sz="1200" b="0" i="0" dirty="0">
                <a:effectLst/>
                <a:latin typeface="+mn-ea"/>
              </a:rPr>
              <a:t>controller </a:t>
            </a:r>
            <a:r>
              <a:rPr lang="ko-KR" altLang="en-US" sz="1200" b="0" i="0" dirty="0">
                <a:effectLst/>
                <a:latin typeface="+mn-ea"/>
              </a:rPr>
              <a:t>설정을 이용해서 </a:t>
            </a:r>
            <a:r>
              <a:rPr lang="en-CA" altLang="ko-KR" sz="1200" b="0" i="0" dirty="0">
                <a:effectLst/>
                <a:latin typeface="+mn-ea"/>
              </a:rPr>
              <a:t>ADC</a:t>
            </a:r>
            <a:r>
              <a:rPr lang="ko-KR" altLang="en-US" sz="1200" b="0" i="0" dirty="0">
                <a:effectLst/>
                <a:latin typeface="+mn-ea"/>
              </a:rPr>
              <a:t> 제어기를 실습해 보겠습니다</a:t>
            </a:r>
            <a:r>
              <a:rPr lang="en-CA" altLang="ko-KR" sz="1200" b="0" i="0" dirty="0">
                <a:effectLst/>
                <a:latin typeface="+mn-ea"/>
              </a:rPr>
              <a:t>.</a:t>
            </a:r>
            <a:endParaRPr lang="en-US" altLang="ko-KR" sz="1200" b="0" i="0" dirty="0">
              <a:effectLst/>
              <a:latin typeface="+mn-ea"/>
            </a:endParaRPr>
          </a:p>
          <a:p>
            <a:r>
              <a:rPr lang="en-US" altLang="ko-KR" dirty="0" err="1"/>
              <a:t>adc_controller</a:t>
            </a:r>
            <a:r>
              <a:rPr lang="ko-KR" altLang="en-US" b="0" i="0" dirty="0">
                <a:effectLst/>
                <a:latin typeface="fkGroteskNeue"/>
              </a:rPr>
              <a:t>라는 모듈</a:t>
            </a:r>
            <a:r>
              <a:rPr lang="en-CA" altLang="ko-KR" b="0" i="0" dirty="0" err="1">
                <a:effectLst/>
                <a:latin typeface="fkGroteskNeue"/>
              </a:rPr>
              <a:t>dms</a:t>
            </a:r>
            <a:r>
              <a:rPr lang="en-US" altLang="ko-KR" b="0" i="0" dirty="0">
                <a:effectLst/>
                <a:latin typeface="fkGroteskNeue"/>
              </a:rPr>
              <a:t> **SAR(</a:t>
            </a:r>
            <a:r>
              <a:rPr lang="ko-KR" altLang="en-US" b="0" i="0" dirty="0">
                <a:effectLst/>
                <a:latin typeface="fkGroteskNeue"/>
              </a:rPr>
              <a:t>순차 근사 레지스터</a:t>
            </a:r>
            <a:r>
              <a:rPr lang="en-US" altLang="ko-KR" b="0" i="0" dirty="0">
                <a:effectLst/>
                <a:latin typeface="fkGroteskNeue"/>
              </a:rPr>
              <a:t>) ADC(Analog-to-Digital Converter)**</a:t>
            </a:r>
            <a:r>
              <a:rPr lang="ko-KR" altLang="en-US" b="0" i="0" dirty="0">
                <a:effectLst/>
                <a:latin typeface="fkGroteskNeue"/>
              </a:rPr>
              <a:t>의 디지털 제어 로직을 구현합니다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모듈은 클럭 신호를 기반으로 상태 </a:t>
            </a:r>
            <a:r>
              <a:rPr lang="ko-KR" altLang="en-US" b="0" i="0" dirty="0" err="1">
                <a:effectLst/>
                <a:latin typeface="fkGroteskNeue"/>
              </a:rPr>
              <a:t>머신을</a:t>
            </a:r>
            <a:r>
              <a:rPr lang="ko-KR" altLang="en-US" b="0" i="0" dirty="0">
                <a:effectLst/>
                <a:latin typeface="fkGroteskNeue"/>
              </a:rPr>
              <a:t> 사용하여 </a:t>
            </a:r>
            <a:r>
              <a:rPr lang="en-US" altLang="ko-KR" b="0" i="0" dirty="0">
                <a:effectLst/>
                <a:latin typeface="fkGroteskNeue"/>
              </a:rPr>
              <a:t>ADC </a:t>
            </a:r>
            <a:r>
              <a:rPr lang="ko-KR" altLang="en-US" b="0" i="0" dirty="0">
                <a:effectLst/>
                <a:latin typeface="fkGroteskNeue"/>
              </a:rPr>
              <a:t>변환 과정을 제어합니다</a:t>
            </a:r>
            <a:r>
              <a:rPr lang="en-US" altLang="ko-KR" b="0" i="0" dirty="0">
                <a:effectLst/>
                <a:latin typeface="fkGroteskNeue"/>
              </a:rPr>
              <a:t>. </a:t>
            </a:r>
            <a:endParaRPr lang="en-CA" altLang="ko-KR" dirty="0"/>
          </a:p>
          <a:p>
            <a:r>
              <a:rPr lang="en-US" altLang="ko-KR" dirty="0"/>
              <a:t>Go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변환 시작 신호</a:t>
            </a:r>
            <a:r>
              <a:rPr lang="en-US" altLang="ko-KR" dirty="0"/>
              <a:t>. </a:t>
            </a:r>
            <a:r>
              <a:rPr lang="ko-KR" altLang="en-US" dirty="0"/>
              <a:t>이 신호가 활성화되면 </a:t>
            </a:r>
            <a:r>
              <a:rPr lang="en-US" altLang="ko-KR" dirty="0"/>
              <a:t>ADC </a:t>
            </a:r>
            <a:r>
              <a:rPr lang="ko-KR" altLang="en-US" dirty="0"/>
              <a:t>변환이 시작됩니다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Cmp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비교기</a:t>
            </a:r>
            <a:r>
              <a:rPr lang="en-US" altLang="ko-KR" dirty="0"/>
              <a:t>(Comparator)</a:t>
            </a:r>
            <a:r>
              <a:rPr lang="ko-KR" altLang="en-US" dirty="0"/>
              <a:t>의 출력</a:t>
            </a:r>
            <a:r>
              <a:rPr lang="en-US" altLang="ko-KR" dirty="0"/>
              <a:t>. </a:t>
            </a:r>
            <a:r>
              <a:rPr lang="ko-KR" altLang="en-US" dirty="0"/>
              <a:t>입력 아날로그 신호와 현재 </a:t>
            </a:r>
            <a:r>
              <a:rPr lang="en-US" altLang="ko-KR" dirty="0"/>
              <a:t>DAC </a:t>
            </a:r>
            <a:r>
              <a:rPr lang="ko-KR" altLang="en-US" dirty="0"/>
              <a:t>값의 비교 결과를 나타냅니다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Cmp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이면</a:t>
            </a:r>
            <a:r>
              <a:rPr lang="en-US" altLang="ko-KR" dirty="0"/>
              <a:t> </a:t>
            </a:r>
            <a:r>
              <a:rPr lang="ko-KR" altLang="en-US" dirty="0"/>
              <a:t>입력 신호가 </a:t>
            </a:r>
            <a:r>
              <a:rPr lang="en-US" altLang="ko-KR" dirty="0"/>
              <a:t>DAC </a:t>
            </a:r>
            <a:r>
              <a:rPr lang="ko-KR" altLang="en-US" dirty="0"/>
              <a:t>값보다 크다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Cmp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 </a:t>
            </a:r>
            <a:r>
              <a:rPr lang="ko-KR" altLang="en-US" dirty="0"/>
              <a:t>입력 신호가 </a:t>
            </a:r>
            <a:r>
              <a:rPr lang="en-US" altLang="ko-KR" dirty="0"/>
              <a:t>DAC </a:t>
            </a:r>
            <a:r>
              <a:rPr lang="ko-KR" altLang="en-US" dirty="0"/>
              <a:t>값보다 작거나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Valid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변환 완료 플래그로</a:t>
            </a:r>
            <a:r>
              <a:rPr lang="en-US" altLang="ko-KR" dirty="0"/>
              <a:t> </a:t>
            </a:r>
            <a:r>
              <a:rPr lang="ko-KR" altLang="en-US" dirty="0"/>
              <a:t>변환이 완료되면 </a:t>
            </a:r>
            <a:r>
              <a:rPr lang="en-US" altLang="ko-KR" dirty="0"/>
              <a:t>1</a:t>
            </a:r>
            <a:r>
              <a:rPr lang="ko-KR" altLang="en-US" dirty="0"/>
              <a:t>로 설정됩니다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Result</a:t>
            </a:r>
            <a:r>
              <a:rPr lang="ko-KR" altLang="en-US" dirty="0"/>
              <a:t>는</a:t>
            </a:r>
            <a:r>
              <a:rPr lang="en-US" altLang="ko-KR" dirty="0"/>
              <a:t> 8</a:t>
            </a:r>
            <a:r>
              <a:rPr lang="ko-KR" altLang="en-US" dirty="0"/>
              <a:t>비트 디지털 출력입니다</a:t>
            </a:r>
            <a:r>
              <a:rPr lang="en-CA" altLang="ko-KR" dirty="0"/>
              <a:t>.</a:t>
            </a:r>
            <a:r>
              <a:rPr lang="en-US" altLang="ko-KR" dirty="0"/>
              <a:t> </a:t>
            </a:r>
            <a:r>
              <a:rPr lang="ko-KR" altLang="en-US" dirty="0"/>
              <a:t>최종 변환 결과를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Sample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샘플링 제어 신호입니다</a:t>
            </a:r>
            <a:r>
              <a:rPr lang="en-CA" altLang="ko-KR" dirty="0"/>
              <a:t>.</a:t>
            </a:r>
            <a:r>
              <a:rPr lang="en-US" altLang="ko-KR" dirty="0"/>
              <a:t> </a:t>
            </a:r>
            <a:r>
              <a:rPr lang="ko-KR" altLang="en-US" dirty="0"/>
              <a:t>샘플링 상태에서 활성화됩니다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다음장에서 계속 설명 하겠습니다</a:t>
            </a:r>
            <a:r>
              <a:rPr lang="en-CA" altLang="ko-KR" dirty="0"/>
              <a:t>.</a:t>
            </a:r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017BE1-6A29-1747-1B6A-1C952BA8D0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9433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1B549-265E-B383-89EA-2ECD3BE9D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86B452-A927-2662-A502-9D60700317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979B33-336C-3C5C-01B3-D9270F957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Value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현재 </a:t>
            </a:r>
            <a:r>
              <a:rPr lang="en-US" altLang="ko-KR" dirty="0"/>
              <a:t>DAC </a:t>
            </a:r>
            <a:r>
              <a:rPr lang="ko-KR" altLang="en-US" dirty="0"/>
              <a:t>값입니다</a:t>
            </a:r>
            <a:r>
              <a:rPr lang="en-US" altLang="ko-KR" dirty="0"/>
              <a:t> </a:t>
            </a:r>
            <a:r>
              <a:rPr lang="ko-KR" altLang="en-US" dirty="0"/>
              <a:t>변환 과정에서 현재 </a:t>
            </a:r>
            <a:r>
              <a:rPr lang="en-US" altLang="ko-KR" dirty="0"/>
              <a:t>DAC </a:t>
            </a:r>
            <a:r>
              <a:rPr lang="ko-KR" altLang="en-US" dirty="0"/>
              <a:t>값을 출력합니다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상태 정의입니다</a:t>
            </a:r>
            <a:r>
              <a:rPr lang="en-CA" altLang="ko-KR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sWait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는 대기 상태이고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r>
              <a:rPr lang="en-US" altLang="ko-KR" b="0" i="0" dirty="0">
                <a:effectLst/>
                <a:latin typeface="fkGroteskNeue"/>
              </a:rPr>
              <a:t> go</a:t>
            </a:r>
            <a:r>
              <a:rPr lang="ko-KR" altLang="en-US" b="0" i="0" dirty="0">
                <a:effectLst/>
                <a:latin typeface="fkGroteskNeue"/>
              </a:rPr>
              <a:t>가 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이 될 때까지 기다립니다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sSample</a:t>
            </a:r>
            <a:r>
              <a:rPr lang="ko-KR" altLang="en-US" b="0" i="0" dirty="0">
                <a:effectLst/>
                <a:latin typeface="fkGroteskNeue"/>
              </a:rPr>
              <a:t>은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샘플링 상태입니다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입력 아날로그 신호를 </a:t>
            </a:r>
            <a:r>
              <a:rPr lang="ko-KR" altLang="en-US" b="0" i="0" dirty="0" err="1">
                <a:effectLst/>
                <a:latin typeface="fkGroteskNeue"/>
              </a:rPr>
              <a:t>샘플링합니다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sConv</a:t>
            </a:r>
            <a:r>
              <a:rPr lang="ko-KR" altLang="en-US" b="0" i="0" dirty="0">
                <a:effectLst/>
                <a:latin typeface="fkGroteskNeue"/>
              </a:rPr>
              <a:t>는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변환 상태입니다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r>
              <a:rPr lang="en-US" altLang="ko-KR" b="0" i="0" dirty="0">
                <a:effectLst/>
                <a:latin typeface="fkGroteskNeue"/>
              </a:rPr>
              <a:t> SAR ADC</a:t>
            </a:r>
            <a:r>
              <a:rPr lang="ko-KR" altLang="en-US" b="0" i="0" dirty="0">
                <a:effectLst/>
                <a:latin typeface="fkGroteskNeue"/>
              </a:rPr>
              <a:t>의 바이너리 </a:t>
            </a:r>
            <a:r>
              <a:rPr lang="ko-KR" altLang="en-US" b="0" i="0" dirty="0" err="1">
                <a:effectLst/>
                <a:latin typeface="fkGroteskNeue"/>
              </a:rPr>
              <a:t>서치</a:t>
            </a:r>
            <a:r>
              <a:rPr lang="en-US" altLang="ko-KR" b="0" i="0" dirty="0">
                <a:effectLst/>
                <a:latin typeface="fkGroteskNeue"/>
              </a:rPr>
              <a:t>(Binary Search) </a:t>
            </a:r>
            <a:r>
              <a:rPr lang="ko-KR" altLang="en-US" b="0" i="0" dirty="0">
                <a:effectLst/>
                <a:latin typeface="fkGroteskNeue"/>
              </a:rPr>
              <a:t>알고리즘을 실행합니다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sDone</a:t>
            </a:r>
            <a:r>
              <a:rPr lang="ko-KR" altLang="en-US" b="0" i="0" dirty="0">
                <a:effectLst/>
                <a:latin typeface="fkGroteskNeue"/>
              </a:rPr>
              <a:t>은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완료 상태입니다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변환이 완료되었음을 나타냅니다</a:t>
            </a: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Mask</a:t>
            </a:r>
            <a:r>
              <a:rPr lang="ko-KR" altLang="en-US" b="0" i="0" dirty="0">
                <a:effectLst/>
                <a:latin typeface="fkGroteskNeue"/>
              </a:rPr>
              <a:t>는</a:t>
            </a:r>
            <a:r>
              <a:rPr lang="en-US" altLang="ko-KR" b="0" i="0" dirty="0">
                <a:effectLst/>
                <a:latin typeface="fkGroteskNeue"/>
              </a:rPr>
              <a:t> SAR </a:t>
            </a:r>
            <a:r>
              <a:rPr lang="ko-KR" altLang="en-US" b="0" i="0" dirty="0">
                <a:effectLst/>
                <a:latin typeface="fkGroteskNeue"/>
              </a:rPr>
              <a:t>바이너리 </a:t>
            </a:r>
            <a:r>
              <a:rPr lang="ko-KR" altLang="en-US" b="0" i="0" dirty="0" err="1">
                <a:effectLst/>
                <a:latin typeface="fkGroteskNeue"/>
              </a:rPr>
              <a:t>서치</a:t>
            </a:r>
            <a:r>
              <a:rPr lang="ko-KR" altLang="en-US" b="0" i="0" dirty="0">
                <a:effectLst/>
                <a:latin typeface="fkGroteskNeue"/>
              </a:rPr>
              <a:t> 알고리즘에서 사용되는 마스크 값으로</a:t>
            </a:r>
            <a:r>
              <a:rPr lang="en-US" altLang="ko-KR" b="0" i="0" dirty="0">
                <a:effectLst/>
                <a:latin typeface="fkGroteskNeue"/>
              </a:rPr>
              <a:t>, MSB</a:t>
            </a:r>
            <a:r>
              <a:rPr lang="ko-KR" altLang="en-US" b="0" i="0" dirty="0">
                <a:effectLst/>
                <a:latin typeface="fkGroteskNeue"/>
              </a:rPr>
              <a:t>부터 시작하여 각 비트를 순차적으로 처리합니다</a:t>
            </a: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 설계는 </a:t>
            </a:r>
            <a:r>
              <a:rPr lang="en-US" altLang="ko-KR" b="0" i="0" dirty="0">
                <a:effectLst/>
                <a:latin typeface="fkGroteskNeue"/>
              </a:rPr>
              <a:t>SAR ADC</a:t>
            </a:r>
            <a:r>
              <a:rPr lang="ko-KR" altLang="en-US" b="0" i="0" dirty="0">
                <a:effectLst/>
                <a:latin typeface="fkGroteskNeue"/>
              </a:rPr>
              <a:t>의 작동 원리를 충실히 구현한 간단한 디지털 컨트롤러입니다</a:t>
            </a:r>
          </a:p>
          <a:p>
            <a:endParaRPr lang="en-CA" altLang="ko-KR" dirty="0"/>
          </a:p>
          <a:p>
            <a:endParaRPr lang="en-CA" altLang="ko-KR" dirty="0"/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1B3732-666F-B3AA-64BB-2DBA104D3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501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04767-4006-53DA-4A31-C6AD8B898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AC0020-FE05-9F02-7F10-96A39F5A8D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CB3155-BD1D-F19E-5F4B-F0F00C5BB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시뮬레이션 테스트 벤치 코드를 완성 </a:t>
            </a:r>
            <a:r>
              <a:rPr lang="ko-KR" altLang="en-US" dirty="0" err="1"/>
              <a:t>하시오</a:t>
            </a:r>
            <a:endParaRPr lang="en-CA" altLang="ko-KR" dirty="0"/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effectLst/>
              <a:latin typeface="fkGroteskNeue"/>
            </a:endParaRPr>
          </a:p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동작 설명</a:t>
            </a:r>
            <a:r>
              <a:rPr lang="en-US" altLang="ko-KR" b="0" i="0" dirty="0">
                <a:effectLst/>
                <a:latin typeface="var(--font-fk-grotesk)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초기화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시뮬레이션 시작 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클럭과 변환 시작 신호 </a:t>
            </a:r>
            <a:r>
              <a:rPr lang="en-US" altLang="ko-KR" b="0" i="0" dirty="0">
                <a:effectLst/>
                <a:latin typeface="fkGroteskNeue"/>
              </a:rPr>
              <a:t>go </a:t>
            </a:r>
            <a:r>
              <a:rPr lang="ko-KR" altLang="en-US" b="0" i="0" dirty="0">
                <a:effectLst/>
                <a:latin typeface="fkGroteskNeue"/>
              </a:rPr>
              <a:t>를 초기화합니다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endParaRPr lang="en-CA" altLang="ko-KR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변환 시작 </a:t>
            </a:r>
            <a:r>
              <a:rPr lang="en-US" altLang="ko-KR" b="0" i="0" dirty="0">
                <a:effectLst/>
                <a:latin typeface="fkGroteskNeue"/>
              </a:rPr>
              <a:t>go=1,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시뮬레이션이 시작된 지 </a:t>
            </a:r>
            <a:r>
              <a:rPr lang="en-US" altLang="ko-KR" b="0" i="0" dirty="0">
                <a:effectLst/>
                <a:latin typeface="fkGroteskNeue"/>
              </a:rPr>
              <a:t>100 </a:t>
            </a:r>
            <a:r>
              <a:rPr lang="ko-KR" altLang="en-US" b="0" i="0" dirty="0">
                <a:effectLst/>
                <a:latin typeface="fkGroteskNeue"/>
              </a:rPr>
              <a:t>타임 유닛 후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변환 프로세스를 시작하기 위해 </a:t>
            </a:r>
            <a:r>
              <a:rPr lang="en-US" altLang="ko-KR" b="0" i="0" dirty="0">
                <a:effectLst/>
                <a:latin typeface="fkGroteskNeue"/>
              </a:rPr>
              <a:t>go=1</a:t>
            </a:r>
            <a:r>
              <a:rPr lang="ko-KR" altLang="en-US" b="0" i="0" dirty="0">
                <a:effectLst/>
                <a:latin typeface="fkGroteskNeue"/>
              </a:rPr>
              <a:t>로 설정합니다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변환 종료 </a:t>
            </a:r>
            <a:r>
              <a:rPr lang="en-US" altLang="ko-KR" b="0" i="0" dirty="0">
                <a:effectLst/>
                <a:latin typeface="fkGroteskNeue"/>
              </a:rPr>
              <a:t>go=0,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변환 프로세스를 중단하기 위해 </a:t>
            </a:r>
            <a:r>
              <a:rPr lang="en-US" altLang="ko-KR" b="0" i="0" dirty="0">
                <a:effectLst/>
                <a:latin typeface="fkGroteskNeue"/>
              </a:rPr>
              <a:t>500 </a:t>
            </a:r>
            <a:r>
              <a:rPr lang="ko-KR" altLang="en-US" b="0" i="0" dirty="0">
                <a:effectLst/>
                <a:latin typeface="fkGroteskNeue"/>
              </a:rPr>
              <a:t>타임 유닛 후에 </a:t>
            </a:r>
            <a:r>
              <a:rPr lang="en-US" altLang="ko-KR" b="0" i="0" dirty="0">
                <a:effectLst/>
                <a:latin typeface="fkGroteskNeue"/>
              </a:rPr>
              <a:t>go=0</a:t>
            </a:r>
            <a:r>
              <a:rPr lang="ko-KR" altLang="en-US" b="0" i="0" dirty="0">
                <a:effectLst/>
                <a:latin typeface="fkGroteskNeue"/>
              </a:rPr>
              <a:t>으로 설정합니다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시뮬레이션 종료</a:t>
            </a:r>
            <a:endParaRPr lang="en-US" altLang="ko-KR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시뮬레이션은 총 </a:t>
            </a:r>
            <a:r>
              <a:rPr lang="en-US" altLang="ko-KR" b="0" i="0" dirty="0">
                <a:effectLst/>
                <a:latin typeface="fkGroteskNeue"/>
              </a:rPr>
              <a:t>1000 </a:t>
            </a:r>
            <a:r>
              <a:rPr lang="ko-KR" altLang="en-US" b="0" i="0" dirty="0">
                <a:effectLst/>
                <a:latin typeface="fkGroteskNeue"/>
              </a:rPr>
              <a:t>타임 유닛 후에 종료됩니다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r>
              <a:rPr lang="ko-KR" altLang="en-US" b="0" i="0" dirty="0">
                <a:effectLst/>
                <a:latin typeface="fkGroteskNeue"/>
              </a:rPr>
              <a:t> 이 명령은 시뮬레이터에서 실행을 멈추게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다음장에서 시뮬레이션 결과를 해보겠습니다</a:t>
            </a:r>
            <a:r>
              <a:rPr lang="en-CA" altLang="ko-KR" dirty="0"/>
              <a:t>.</a:t>
            </a: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DB87E-0608-B1CC-365F-F429BBCB6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708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아날로그 입력 값은</a:t>
            </a:r>
            <a:r>
              <a:rPr lang="en-CA" altLang="ko-KR" b="0" i="0" dirty="0">
                <a:effectLst/>
                <a:latin typeface="fkGroteskNeue"/>
              </a:rPr>
              <a:t>16</a:t>
            </a:r>
            <a:r>
              <a:rPr lang="ko-KR" altLang="en-US" b="0" i="0" dirty="0">
                <a:effectLst/>
                <a:latin typeface="fkGroteskNeue"/>
              </a:rPr>
              <a:t>진수 </a:t>
            </a:r>
            <a:r>
              <a:rPr lang="en-CA" altLang="ko-KR" b="0" i="0" dirty="0">
                <a:effectLst/>
                <a:latin typeface="fkGroteskNeue"/>
              </a:rPr>
              <a:t>46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SAR ADC </a:t>
            </a:r>
            <a:r>
              <a:rPr lang="ko-KR" altLang="en-US" b="0" i="0" dirty="0">
                <a:effectLst/>
                <a:latin typeface="fkGroteskNeue"/>
              </a:rPr>
              <a:t>컨트롤러는 바이너리 </a:t>
            </a:r>
            <a:r>
              <a:rPr lang="ko-KR" altLang="en-US" b="0" i="0" dirty="0" err="1">
                <a:effectLst/>
                <a:latin typeface="fkGroteskNeue"/>
              </a:rPr>
              <a:t>서치를</a:t>
            </a:r>
            <a:r>
              <a:rPr lang="ko-KR" altLang="en-US" b="0" i="0" dirty="0">
                <a:effectLst/>
                <a:latin typeface="fkGroteskNeue"/>
              </a:rPr>
              <a:t> 통해 이 값을 디지털로 변환하며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최종 결과는 약간의 오차를 포함할 수 있습니다</a:t>
            </a:r>
            <a:r>
              <a:rPr lang="en-US" altLang="ko-KR" b="0" i="0" dirty="0">
                <a:effectLst/>
                <a:latin typeface="fkGroteskNeue"/>
              </a:rPr>
              <a:t>. DAC </a:t>
            </a:r>
            <a:r>
              <a:rPr lang="ko-KR" altLang="en-US" b="0" i="0" dirty="0">
                <a:effectLst/>
                <a:latin typeface="fkGroteskNeue"/>
              </a:rPr>
              <a:t>해상도 및 알고리즘 특성에 따라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다릅니다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테스트벤치는</a:t>
            </a:r>
            <a:r>
              <a:rPr lang="ko-KR" altLang="en-US" b="0" i="0" dirty="0">
                <a:effectLst/>
                <a:latin typeface="fkGroteskNeue"/>
              </a:rPr>
              <a:t> 이를 통해 </a:t>
            </a:r>
            <a:r>
              <a:rPr lang="en-US" altLang="ko-KR" b="0" i="0" dirty="0">
                <a:effectLst/>
                <a:latin typeface="fkGroteskNeue"/>
              </a:rPr>
              <a:t>SAR ADC </a:t>
            </a:r>
            <a:r>
              <a:rPr lang="ko-KR" altLang="en-US" b="0" i="0" dirty="0">
                <a:effectLst/>
                <a:latin typeface="fkGroteskNeue"/>
              </a:rPr>
              <a:t>컨트롤러가 정상적으로 작동하는지 검증하였습니다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8999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수업 목차 입니다</a:t>
            </a:r>
            <a:r>
              <a:rPr lang="en-CA" altLang="ko-KR" dirty="0"/>
              <a:t>. 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먼저 오늘수업은 </a:t>
            </a:r>
            <a:r>
              <a:rPr lang="en-US" altLang="ko-KR" dirty="0">
                <a:latin typeface="+mn-ea"/>
              </a:rPr>
              <a:t>SoC </a:t>
            </a:r>
            <a:r>
              <a:rPr lang="ko-KR" altLang="en-US" dirty="0">
                <a:latin typeface="+mn-ea"/>
              </a:rPr>
              <a:t>칩에서 사용되는 </a:t>
            </a:r>
            <a:r>
              <a:rPr lang="en-US" altLang="ko-KR" dirty="0">
                <a:latin typeface="+mn-ea"/>
              </a:rPr>
              <a:t>ADC</a:t>
            </a:r>
            <a:r>
              <a:rPr lang="ko-KR" altLang="en-US" dirty="0">
                <a:latin typeface="+mn-ea"/>
              </a:rPr>
              <a:t>이해와 실습을 할 예정입니다</a:t>
            </a:r>
            <a:r>
              <a:rPr lang="en-CA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주요 목차는 다음과 같습니다</a:t>
            </a:r>
            <a:r>
              <a:rPr lang="en-CA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ADC </a:t>
            </a:r>
            <a:r>
              <a:rPr lang="ko-KR" altLang="en-US" dirty="0">
                <a:latin typeface="+mn-ea"/>
              </a:rPr>
              <a:t>개요</a:t>
            </a:r>
            <a:r>
              <a:rPr lang="en-CA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ADC </a:t>
            </a:r>
            <a:r>
              <a:rPr lang="ko-KR" altLang="en-US" dirty="0">
                <a:latin typeface="+mn-ea"/>
              </a:rPr>
              <a:t>모듈의 기본 구조</a:t>
            </a:r>
            <a:r>
              <a:rPr lang="en-CA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ADC </a:t>
            </a:r>
            <a:r>
              <a:rPr lang="ko-KR" altLang="en-US" dirty="0">
                <a:latin typeface="+mn-ea"/>
              </a:rPr>
              <a:t>작동 원리</a:t>
            </a:r>
            <a:r>
              <a:rPr lang="en-CA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ADC </a:t>
            </a:r>
            <a:r>
              <a:rPr lang="ko-KR" altLang="en-US" dirty="0">
                <a:latin typeface="+mn-ea"/>
              </a:rPr>
              <a:t>모듈의 주요 기능</a:t>
            </a:r>
            <a:r>
              <a:rPr lang="en-CA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ADC </a:t>
            </a:r>
            <a:r>
              <a:rPr lang="ko-KR" altLang="en-US" dirty="0">
                <a:latin typeface="+mn-ea"/>
              </a:rPr>
              <a:t>트리거 메커니즘</a:t>
            </a:r>
            <a:r>
              <a:rPr lang="en-CA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실습 시뮬레이션</a:t>
            </a:r>
            <a:r>
              <a:rPr lang="en-CA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SoC </a:t>
            </a:r>
            <a:r>
              <a:rPr lang="ko-KR" altLang="en-US" dirty="0">
                <a:latin typeface="+mn-ea"/>
              </a:rPr>
              <a:t>칩에서 사용되는 </a:t>
            </a:r>
            <a:r>
              <a:rPr lang="en-US" altLang="ko-KR" dirty="0">
                <a:latin typeface="+mn-ea"/>
              </a:rPr>
              <a:t>DAC</a:t>
            </a:r>
            <a:r>
              <a:rPr lang="ko-KR" altLang="en-US" dirty="0">
                <a:latin typeface="+mn-ea"/>
              </a:rPr>
              <a:t>이해</a:t>
            </a:r>
            <a:endParaRPr lang="en-CA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DAC </a:t>
            </a:r>
            <a:r>
              <a:rPr lang="ko-KR" altLang="en-US" dirty="0">
                <a:latin typeface="+mn-ea"/>
              </a:rPr>
              <a:t>개요</a:t>
            </a:r>
          </a:p>
          <a:p>
            <a:pPr lvl="1"/>
            <a:r>
              <a:rPr lang="en-US" altLang="ko-KR" dirty="0">
                <a:latin typeface="+mn-ea"/>
              </a:rPr>
              <a:t>DAC </a:t>
            </a:r>
            <a:r>
              <a:rPr lang="ko-KR" altLang="en-US" dirty="0">
                <a:latin typeface="+mn-ea"/>
              </a:rPr>
              <a:t>모듈의 기본 구조</a:t>
            </a:r>
          </a:p>
          <a:p>
            <a:pPr lvl="1"/>
            <a:r>
              <a:rPr lang="en-US" altLang="ko-KR" dirty="0">
                <a:latin typeface="+mn-ea"/>
              </a:rPr>
              <a:t>DAC </a:t>
            </a:r>
            <a:r>
              <a:rPr lang="ko-KR" altLang="en-US" dirty="0">
                <a:latin typeface="+mn-ea"/>
              </a:rPr>
              <a:t>작동 원리</a:t>
            </a:r>
            <a:endParaRPr lang="en-CA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순서 입니다</a:t>
            </a:r>
            <a:r>
              <a:rPr lang="en-CA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 lvl="1"/>
            <a:endParaRPr lang="ko-KR" altLang="en-US" dirty="0">
              <a:latin typeface="+mn-ea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6783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이번 장에서는 인터럽트에 대해 공부해 보겠습니다</a:t>
            </a:r>
            <a:r>
              <a:rPr lang="en-CA" altLang="ko-KR" dirty="0"/>
              <a:t>. </a:t>
            </a: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706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0C451-9472-99B8-3AE5-83DA446D1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0BC1A1-3839-0F8B-0799-A5B2254A00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831948-97C4-C64C-3F31-D9D6E012B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CA" b="0" i="0" dirty="0">
                <a:effectLst/>
                <a:latin typeface="var(--font-fk-grotesk)"/>
              </a:rPr>
              <a:t>DAC</a:t>
            </a:r>
            <a:r>
              <a:rPr lang="ko-KR" altLang="en-US" b="0" i="0" dirty="0">
                <a:effectLst/>
                <a:latin typeface="var(--font-fk-grotesk)"/>
              </a:rPr>
              <a:t>란 무엇인가</a:t>
            </a:r>
            <a:r>
              <a:rPr lang="en-US" altLang="ko-KR" b="0" i="0" dirty="0">
                <a:effectLst/>
                <a:latin typeface="var(--font-fk-grotesk)"/>
              </a:rPr>
              <a:t>?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DAC(Digital-to-Analog Converter)**</a:t>
            </a:r>
            <a:r>
              <a:rPr lang="ko-KR" altLang="en-US" b="0" i="0" dirty="0">
                <a:effectLst/>
                <a:latin typeface="fkGroteskNeue"/>
              </a:rPr>
              <a:t>는 디지털 신호를 아날로그 신호로 변환하는 장치입니다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디지털 신호는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과 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로 이루어진 이산적 데이터로 표현되며</a:t>
            </a:r>
            <a:r>
              <a:rPr lang="en-US" altLang="ko-KR" b="0" i="0" dirty="0">
                <a:effectLst/>
                <a:latin typeface="fkGroteskNeue"/>
              </a:rPr>
              <a:t>, DAC</a:t>
            </a:r>
            <a:r>
              <a:rPr lang="ko-KR" altLang="en-US" b="0" i="0" dirty="0">
                <a:effectLst/>
                <a:latin typeface="fkGroteskNeue"/>
              </a:rPr>
              <a:t>는 이를 연속적인 아날로그 전압 또는 전류로 변환합니다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음악 플레이어에서 디지털 오디오 데이터를 아날로그 오디오 신호로 변환하여 스피커에서 소리를 출력할 수 있게 합니다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r>
              <a:rPr lang="en-US" altLang="ko-KR" b="0" i="0" dirty="0">
                <a:effectLst/>
                <a:latin typeface="fkGroteskNeue"/>
              </a:rPr>
              <a:t>DAC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US" altLang="ko-KR" b="0" i="0" dirty="0">
                <a:effectLst/>
                <a:latin typeface="fkGroteskNeue"/>
              </a:rPr>
              <a:t>ADC</a:t>
            </a:r>
            <a:r>
              <a:rPr lang="ko-KR" altLang="en-US" b="0" i="0" dirty="0">
                <a:effectLst/>
                <a:latin typeface="fkGroteskNeue"/>
              </a:rPr>
              <a:t>는 서로 반대되는 역할을 수행하며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현대 전자기기에서 디지털과 아날로그 세계를 연결하는 데 필수적인 요소입니다</a:t>
            </a:r>
            <a:r>
              <a:rPr lang="en-US" altLang="ko-KR" b="0" i="0" dirty="0">
                <a:effectLst/>
                <a:latin typeface="fkGroteskNeue"/>
              </a:rPr>
              <a:t>. DAC</a:t>
            </a:r>
            <a:r>
              <a:rPr lang="ko-KR" altLang="en-US" b="0" i="0" dirty="0">
                <a:effectLst/>
                <a:latin typeface="fkGroteskNeue"/>
              </a:rPr>
              <a:t>는 출력 품질을 개선하기 위해 고해상도의 칩이 필요하며</a:t>
            </a:r>
            <a:r>
              <a:rPr lang="en-US" altLang="ko-KR" b="0" i="0" dirty="0">
                <a:effectLst/>
                <a:latin typeface="fkGroteskNeue"/>
              </a:rPr>
              <a:t>, ADC</a:t>
            </a:r>
            <a:r>
              <a:rPr lang="ko-KR" altLang="en-US" b="0" i="0" dirty="0">
                <a:effectLst/>
                <a:latin typeface="fkGroteskNeue"/>
              </a:rPr>
              <a:t>는 정확한 샘플링과 양자화 기술이 중요합니다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또한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모터 제어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데이터 분배 시스템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소프트웨어 라디오 등 다양한 산업 및 공학 응용에서도 사용됩니다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고급 </a:t>
            </a:r>
            <a:r>
              <a:rPr lang="en-US" altLang="ko-KR" b="0" i="0" dirty="0">
                <a:effectLst/>
                <a:latin typeface="fkGroteskNeue"/>
              </a:rPr>
              <a:t>DAC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ko-KR" altLang="en-US" b="0" i="0" dirty="0" err="1">
                <a:effectLst/>
                <a:latin typeface="fkGroteskNeue"/>
              </a:rPr>
              <a:t>지터와</a:t>
            </a:r>
            <a:r>
              <a:rPr lang="ko-KR" altLang="en-US" b="0" i="0" dirty="0">
                <a:effectLst/>
                <a:latin typeface="fkGroteskNeue"/>
              </a:rPr>
              <a:t> 잡음을 줄이는 </a:t>
            </a:r>
            <a:r>
              <a:rPr lang="ko-KR" altLang="en-US" b="0" i="0" dirty="0" err="1">
                <a:effectLst/>
                <a:latin typeface="fkGroteskNeue"/>
              </a:rPr>
              <a:t>클로킹</a:t>
            </a:r>
            <a:r>
              <a:rPr lang="ko-KR" altLang="en-US" b="0" i="0" dirty="0">
                <a:effectLst/>
                <a:latin typeface="fkGroteskNeue"/>
              </a:rPr>
              <a:t> 메커니즘과 필터링 기술을 사용하여 변환된 신호의 품질을 향상시킵니다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r>
              <a:rPr lang="en-US" altLang="ko-KR" b="0" i="0" dirty="0">
                <a:effectLst/>
                <a:latin typeface="fkGroteskNeue"/>
              </a:rPr>
              <a:t>DAC</a:t>
            </a:r>
            <a:r>
              <a:rPr lang="ko-KR" altLang="en-US" b="0" i="0" dirty="0">
                <a:effectLst/>
                <a:latin typeface="fkGroteskNeue"/>
              </a:rPr>
              <a:t>에서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해상도와 샘플링 속도는 생성할 수 있는 출력 레벨의 수를 결정하며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샘플링 속도는 출력 신호를 얼마나 자주 업데이트할 수 있는지를 나타냅니다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두 가지 요소는 변환된 신호의 정확성과 품질에 큰 영향을 미칩니다</a:t>
            </a:r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9BD6B1-D5AF-1B01-9795-3D4005134A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8027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750AD-E51D-1D25-0BAA-15EF5F07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63B670-27FE-9AD5-4AEA-675F8DCEA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720B59-90F5-50DF-C6F7-781FEC897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DAC</a:t>
            </a:r>
            <a:r>
              <a:rPr lang="ko-KR" altLang="en-US" b="0" i="0" dirty="0">
                <a:effectLst/>
                <a:latin typeface="var(--font-fk-grotesk)"/>
              </a:rPr>
              <a:t>의 종류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1. </a:t>
            </a:r>
            <a:r>
              <a:rPr lang="ko-KR" altLang="en-US" b="0" i="0" dirty="0">
                <a:effectLst/>
                <a:latin typeface="var(--font-fk-grotesk)"/>
              </a:rPr>
              <a:t>이진 가중치 방식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이 방식은 디지털 입력 비트에 가중치를 부여하여 출력 전압이나 전류를 생성합니다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설계가 간단하고 변환 속도가 빠르다는 장점이 있지만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고해상도에서 정확도를 유지하기 어렵다는 단점이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주로 일반적인 신호 변환에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2. R-2R </a:t>
            </a:r>
            <a:r>
              <a:rPr lang="ko-KR" altLang="en-US" b="0" i="0" dirty="0" err="1">
                <a:effectLst/>
                <a:latin typeface="var(--font-fk-grotesk)"/>
              </a:rPr>
              <a:t>래더</a:t>
            </a:r>
            <a:r>
              <a:rPr lang="ko-KR" altLang="en-US" b="0" i="0" dirty="0">
                <a:effectLst/>
                <a:latin typeface="var(--font-fk-grotesk)"/>
              </a:rPr>
              <a:t> 방식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R-2R </a:t>
            </a:r>
            <a:r>
              <a:rPr lang="ko-KR" altLang="en-US" b="0" i="0" dirty="0">
                <a:effectLst/>
                <a:latin typeface="fkGroteskNeue"/>
              </a:rPr>
              <a:t>저항 네트워크를 사용하여 디지털 입력을 아날로그 신호로 변환하는 방식입니다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경제적이고 안정적인 특성을 가지고 있지만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상대적으로 변환 속도가 느린 편입니다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오디오 및 영상 처리와 같은 응용 분야에서 널리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3. </a:t>
            </a:r>
            <a:r>
              <a:rPr lang="ko-KR" altLang="en-US" b="0" i="0" dirty="0">
                <a:effectLst/>
                <a:latin typeface="var(--font-fk-grotesk)"/>
              </a:rPr>
              <a:t>델타</a:t>
            </a:r>
            <a:r>
              <a:rPr lang="en-US" altLang="ko-KR" b="0" i="0" dirty="0">
                <a:effectLst/>
                <a:latin typeface="var(--font-fk-grotesk)"/>
              </a:rPr>
              <a:t>-</a:t>
            </a:r>
            <a:r>
              <a:rPr lang="ko-KR" altLang="en-US" b="0" i="0" dirty="0">
                <a:effectLst/>
                <a:latin typeface="var(--font-fk-grotesk)"/>
              </a:rPr>
              <a:t>시그마 방식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오차를 누적하여 보정하는 과정을 통해 고해상도의 아날로그 출력을 생성합니다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높은 정밀도와 낮은 왜곡이라는 장점이 있지만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낮은 샘플링 속도라는 단점이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오디오 시스템과 정밀 측정 장비에서 주로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4. </a:t>
            </a:r>
            <a:r>
              <a:rPr lang="ko-KR" altLang="en-US" b="0" i="0" dirty="0">
                <a:effectLst/>
                <a:latin typeface="var(--font-fk-grotesk)"/>
              </a:rPr>
              <a:t>세그먼트 방식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MSB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 err="1">
                <a:effectLst/>
                <a:latin typeface="fkGroteskNeue"/>
              </a:rPr>
              <a:t>Thermo</a:t>
            </a:r>
            <a:r>
              <a:rPr lang="en-US" altLang="ko-KR" b="0" i="0" dirty="0">
                <a:effectLst/>
                <a:latin typeface="fkGroteskNeue"/>
              </a:rPr>
              <a:t> meter </a:t>
            </a:r>
            <a:r>
              <a:rPr lang="ko-KR" altLang="en-US" b="0" i="0" dirty="0">
                <a:effectLst/>
                <a:latin typeface="fkGroteskNeue"/>
              </a:rPr>
              <a:t>코드 방식을</a:t>
            </a:r>
            <a:r>
              <a:rPr lang="en-US" altLang="ko-KR" b="0" i="0" dirty="0">
                <a:effectLst/>
                <a:latin typeface="fkGroteskNeue"/>
              </a:rPr>
              <a:t>, LSB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Binary Weighted </a:t>
            </a:r>
            <a:r>
              <a:rPr lang="ko-KR" altLang="en-US" b="0" i="0" dirty="0">
                <a:effectLst/>
                <a:latin typeface="fkGroteskNeue"/>
              </a:rPr>
              <a:t>방식을 결합한 방식입니다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속도와 정확성 간에 균형을 제공한다는 장점이 있지만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설계가 복잡하고 비용이 높다는 단점이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고속 및 </a:t>
            </a:r>
            <a:r>
              <a:rPr lang="ko-KR" altLang="en-US" b="0" i="0" dirty="0" err="1">
                <a:effectLst/>
                <a:latin typeface="fkGroteskNeue"/>
              </a:rPr>
              <a:t>고정밀</a:t>
            </a:r>
            <a:r>
              <a:rPr lang="ko-KR" altLang="en-US" b="0" i="0" dirty="0">
                <a:effectLst/>
                <a:latin typeface="fkGroteskNeue"/>
              </a:rPr>
              <a:t> 응용 분야에서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5. PWM </a:t>
            </a:r>
            <a:r>
              <a:rPr lang="ko-KR" altLang="en-US" b="0" i="0" dirty="0">
                <a:effectLst/>
                <a:latin typeface="var(--font-fk-grotesk)"/>
              </a:rPr>
              <a:t>기반 방식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디지털 신호의 펄스 폭을 조절하여 아날로그 출력을 생성합니다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구조가 간단하고 경제적이라는 장점이 있지만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낮은 정확도와 느린 응답 속도가 단점으로 작용합니다</a:t>
            </a:r>
            <a:r>
              <a:rPr lang="en-US" altLang="ko-KR" b="0" i="0" dirty="0">
                <a:effectLst/>
                <a:latin typeface="fkGroteskNeue"/>
              </a:rPr>
              <a:t>. LED </a:t>
            </a:r>
            <a:r>
              <a:rPr lang="ko-KR" altLang="en-US" b="0" i="0" dirty="0">
                <a:effectLst/>
                <a:latin typeface="fkGroteskNeue"/>
              </a:rPr>
              <a:t>제어 및 모터 속도 제어와 같은 응용 분야에서 주로 활용됩니다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6. </a:t>
            </a:r>
            <a:r>
              <a:rPr lang="ko-KR" altLang="en-US" b="0" i="0" dirty="0">
                <a:effectLst/>
                <a:latin typeface="var(--font-fk-grotesk)"/>
              </a:rPr>
              <a:t>온도계 코드 방식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각 출력 상태에 대해 고유의 스위치 네트워크를 사용하여 아날로그 값을 생성합니다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매우 빠르고 정확하다는 장점이 있지만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많은 구성 요소가 필요하다는 단점이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고속 </a:t>
            </a:r>
            <a:r>
              <a:rPr lang="en-US" altLang="ko-KR" b="0" i="0" dirty="0">
                <a:effectLst/>
                <a:latin typeface="fkGroteskNeue"/>
              </a:rPr>
              <a:t>ADC</a:t>
            </a:r>
            <a:r>
              <a:rPr lang="ko-KR" altLang="en-US" b="0" i="0" dirty="0">
                <a:effectLst/>
                <a:latin typeface="fkGroteskNeue"/>
              </a:rPr>
              <a:t>와 함께 사용하는 경우가 많습니다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7. </a:t>
            </a:r>
            <a:r>
              <a:rPr lang="ko-KR" altLang="en-US" b="0" i="0" dirty="0">
                <a:effectLst/>
                <a:latin typeface="var(--font-fk-grotesk)"/>
              </a:rPr>
              <a:t>하이브리드 방식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여러 </a:t>
            </a:r>
            <a:r>
              <a:rPr lang="en-US" altLang="ko-KR" b="0" i="0" dirty="0">
                <a:effectLst/>
                <a:latin typeface="fkGroteskNeue"/>
              </a:rPr>
              <a:t>DAC </a:t>
            </a:r>
            <a:r>
              <a:rPr lang="ko-KR" altLang="en-US" b="0" i="0" dirty="0">
                <a:effectLst/>
                <a:latin typeface="fkGroteskNeue"/>
              </a:rPr>
              <a:t>방식을 조합하여 설계된 방식으로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다양한 요구를 충족할 수 있다는 장점을 가지고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그러나 설계가 복잡하다는 점이 단점으로 작용합니다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상용 칩이나 다목적 응용에서 활용됩니다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77055-01F9-91D6-1774-0C0982656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5997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9155F-0067-6CDA-6D74-9C3D62B4C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D1B01F-EF46-17BF-68AF-33CA6D1030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CC9E4B-7DD7-384D-4059-237C16F8B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DAC </a:t>
            </a:r>
            <a:r>
              <a:rPr lang="ko-KR" altLang="en-US" b="0" i="0" dirty="0">
                <a:effectLst/>
                <a:latin typeface="var(--font-fk-grotesk)"/>
              </a:rPr>
              <a:t>블록 다이어그램 주요 구성 요소</a:t>
            </a:r>
            <a:endParaRPr lang="en-CA" altLang="ko-KR" b="0" i="0" dirty="0">
              <a:effectLst/>
              <a:latin typeface="var(--font-fk-grotesk)"/>
            </a:endParaRPr>
          </a:p>
          <a:p>
            <a:pPr algn="l">
              <a:buNone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그림과 같이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DAC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를 블록 다이어그램으로 나타낼 수 있습니다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여기에는 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th-italic"/>
              </a:rPr>
              <a:t>D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STIXGeneral"/>
              </a:rPr>
              <a:t>​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D​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로 표시되는 디지털 입력과 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th-italic"/>
              </a:rPr>
              <a:t>Vo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STIXGeneral"/>
              </a:rPr>
              <a:t>​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​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로 표시되는 아날로그 출력이 있습니다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이 변환을 하는 과정에서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기준이되는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안정적인 전압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즉 기준전압이 필요합니다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대부분의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DAC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는 디지털 입력과 아날로그 출력 사이에 단순한 관계가 있습니다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여기서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n-US" altLang="ko-KR" b="0" i="0" u="none" strike="noStrike" dirty="0" err="1">
                <a:solidFill>
                  <a:srgbClr val="404040"/>
                </a:solidFill>
                <a:effectLst/>
                <a:latin typeface="MathJax_Math-italic"/>
              </a:rPr>
              <a:t>Vr</a:t>
            </a:r>
            <a:r>
              <a:rPr lang="en-US" altLang="ko-KR" b="0" i="0" u="none" strike="noStrike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Vr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은 전압 기준의 값이고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th-italic"/>
              </a:rPr>
              <a:t>D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는 이진 입력의 값이고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n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은 그 입력의 비트 수이며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th-italic"/>
              </a:rPr>
              <a:t>Vo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는 출력 전압입니다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방정식의 관계를 그래픽으로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표현면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그립 과 같습니다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각 입력 디지털 값에는 해당 아날로그 출력이 있습니다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마치 디지털 입력으로 전압 계단을 만드는 것과 같습니다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가능한 출력 값의 수는 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in"/>
              </a:rPr>
              <a:t>2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th-italic"/>
              </a:rPr>
              <a:t>n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이 되고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스텝 크기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(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이를 해상도라 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는 </a:t>
            </a:r>
            <a:r>
              <a:rPr lang="en-US" altLang="ko-KR" b="0" i="0" u="none" strike="noStrike" dirty="0" err="1">
                <a:solidFill>
                  <a:srgbClr val="404040"/>
                </a:solidFill>
                <a:effectLst/>
                <a:latin typeface="MathJax_Math-italic"/>
              </a:rPr>
              <a:t>Vr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in"/>
              </a:rPr>
              <a:t>/2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th-italic"/>
              </a:rPr>
              <a:t>n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이 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가능한 최대 출력 값은 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th-italic"/>
              </a:rPr>
              <a:t>D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MathJax_Main"/>
              </a:rPr>
              <a:t>가 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in"/>
              </a:rPr>
              <a:t>2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th-italic"/>
              </a:rPr>
              <a:t>n</a:t>
            </a:r>
            <a:r>
              <a:rPr lang="en-CA" altLang="ko-KR" b="0" i="0" u="none" strike="noStrike" dirty="0">
                <a:solidFill>
                  <a:srgbClr val="404040"/>
                </a:solidFill>
                <a:effectLst/>
                <a:latin typeface="MathJax_Main"/>
              </a:rPr>
              <a:t>-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in"/>
              </a:rPr>
              <a:t>1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일 때 발생하기 때문에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출력으로서의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altLang="ko-KR" b="0" i="0" u="none" strike="noStrike" dirty="0" err="1">
                <a:solidFill>
                  <a:srgbClr val="404040"/>
                </a:solidFill>
                <a:effectLst/>
                <a:latin typeface="MathJax_Math-italic"/>
              </a:rPr>
              <a:t>Vr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의 값은 절대로 도달하지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않는습니다</a:t>
            </a:r>
            <a:r>
              <a:rPr lang="en-CA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DAC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의 범위는 최대 및 최소 출력 값의 차이입니다</a:t>
            </a:r>
            <a:r>
              <a:rPr lang="en-CA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예를 들어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6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비트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DAC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는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64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개의 가능한 출력 값을 갖고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3.2 V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기준 전압을 갖는 경우라면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50 mV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의 분해능을 갖게 됩니다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DAC</a:t>
            </a:r>
            <a:r>
              <a:rPr lang="ko-KR" altLang="en-US" b="0" i="0" dirty="0">
                <a:effectLst/>
                <a:latin typeface="fkGroteskNeue"/>
              </a:rPr>
              <a:t>의 구조는 응용 분야에 따라 저항 </a:t>
            </a:r>
            <a:r>
              <a:rPr lang="ko-KR" altLang="en-US" b="0" i="0" dirty="0" err="1">
                <a:effectLst/>
                <a:latin typeface="fkGroteskNeue"/>
              </a:rPr>
              <a:t>래더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스위치 네트워크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출력 증폭기 등 다양한 방식으로 구현되며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정밀도와 속도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비용 간의 균형을 맞추는 것이 핵심입니다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02154-314C-4639-0BA2-A42815060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063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B6F14-33E8-1763-7979-AF286746A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354DD5-CD6D-516D-CA0A-A5C3A6A780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BE6AF6-5EE7-A542-5D50-9005A11E6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dirty="0">
                <a:effectLst/>
                <a:latin typeface="+mn-ea"/>
              </a:rPr>
              <a:t>이번 실습은 </a:t>
            </a:r>
            <a:r>
              <a:rPr lang="en-US" altLang="ko-KR" dirty="0"/>
              <a:t>r2r_dac</a:t>
            </a:r>
            <a:r>
              <a:rPr lang="ko-KR" altLang="en-US" b="0" i="0" dirty="0">
                <a:effectLst/>
                <a:latin typeface="fkGroteskNeue"/>
              </a:rPr>
              <a:t> 모듈 </a:t>
            </a:r>
            <a:r>
              <a:rPr lang="en-US" altLang="ko-KR" b="0" i="0" dirty="0">
                <a:effectLst/>
                <a:latin typeface="fkGroteskNeue"/>
              </a:rPr>
              <a:t>R 2R </a:t>
            </a:r>
            <a:r>
              <a:rPr lang="ko-KR" altLang="en-US" b="0" i="0" dirty="0" err="1">
                <a:effectLst/>
                <a:latin typeface="fkGroteskNeue"/>
              </a:rPr>
              <a:t>래더</a:t>
            </a:r>
            <a:r>
              <a:rPr lang="ko-KR" altLang="en-US" b="0" i="0" dirty="0">
                <a:effectLst/>
                <a:latin typeface="fkGroteskNeue"/>
              </a:rPr>
              <a:t> 네트워크를 기반으로 한 간단한 </a:t>
            </a:r>
            <a:r>
              <a:rPr lang="en-US" altLang="ko-KR" b="0" i="0" dirty="0">
                <a:effectLst/>
                <a:latin typeface="fkGroteskNeue"/>
              </a:rPr>
              <a:t>DAC)</a:t>
            </a:r>
            <a:r>
              <a:rPr lang="ko-KR" altLang="en-US" b="0" i="0" dirty="0">
                <a:effectLst/>
                <a:latin typeface="fkGroteskNeue"/>
              </a:rPr>
              <a:t>를 구현한 코드입니다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 모듈은 </a:t>
            </a:r>
            <a:r>
              <a:rPr lang="en-US" altLang="ko-KR" b="0" i="0" dirty="0">
                <a:effectLst/>
                <a:latin typeface="fkGroteskNeue"/>
              </a:rPr>
              <a:t>4</a:t>
            </a:r>
            <a:r>
              <a:rPr lang="ko-KR" altLang="en-US" b="0" i="0" dirty="0">
                <a:effectLst/>
                <a:latin typeface="fkGroteskNeue"/>
              </a:rPr>
              <a:t>비트 디지털 입력을 받아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이를 아날로그 출력 값으로 변환합니다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r>
              <a:rPr lang="en-CA" altLang="ko-KR" sz="1200" b="0" i="0" dirty="0">
                <a:effectLst/>
                <a:latin typeface="+mn-ea"/>
              </a:rPr>
              <a:t>.</a:t>
            </a:r>
            <a:endParaRPr lang="en-US" altLang="ko-KR" sz="1200" b="0" i="0" dirty="0">
              <a:effectLst/>
              <a:latin typeface="+mn-ea"/>
            </a:endParaRPr>
          </a:p>
          <a:p>
            <a:endParaRPr lang="en-CA" altLang="ko-KR" dirty="0"/>
          </a:p>
          <a:p>
            <a:r>
              <a:rPr lang="ko-KR" altLang="en-US" dirty="0"/>
              <a:t>코드를 완성 </a:t>
            </a:r>
            <a:r>
              <a:rPr lang="ko-KR" altLang="en-US" dirty="0" err="1"/>
              <a:t>하시오</a:t>
            </a:r>
            <a:endParaRPr lang="en-CA" altLang="ko-KR" dirty="0"/>
          </a:p>
          <a:p>
            <a:r>
              <a:rPr lang="ko-KR" altLang="en-US" dirty="0"/>
              <a:t>코드 설명입니다</a:t>
            </a:r>
            <a:r>
              <a:rPr lang="en-CA" altLang="ko-KR" dirty="0"/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모듈의 입출력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 신호는 </a:t>
            </a:r>
            <a:r>
              <a:rPr lang="en-US" altLang="ko-KR" b="0" i="0" dirty="0">
                <a:effectLst/>
                <a:latin typeface="fkGroteskNeue"/>
              </a:rPr>
              <a:t>digital in</a:t>
            </a:r>
            <a:r>
              <a:rPr lang="ko-KR" altLang="en-US" b="0" i="0" dirty="0">
                <a:effectLst/>
                <a:latin typeface="fkGroteskNeue"/>
              </a:rPr>
              <a:t>으로 </a:t>
            </a:r>
            <a:r>
              <a:rPr lang="en-US" altLang="ko-KR" b="0" i="0" dirty="0">
                <a:effectLst/>
                <a:latin typeface="fkGroteskNeue"/>
              </a:rPr>
              <a:t>4</a:t>
            </a:r>
            <a:r>
              <a:rPr lang="ko-KR" altLang="en-US" b="0" i="0" dirty="0">
                <a:effectLst/>
                <a:latin typeface="fkGroteskNeue"/>
              </a:rPr>
              <a:t>비트 디지털 입력 값으로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변환 대상이 되는 이진 데이터입니다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 신호는 </a:t>
            </a:r>
            <a:r>
              <a:rPr lang="en-US" altLang="ko-KR" b="0" i="0" dirty="0">
                <a:effectLst/>
                <a:latin typeface="fkGroteskNeue"/>
              </a:rPr>
              <a:t>analog out</a:t>
            </a:r>
            <a:r>
              <a:rPr lang="ko-KR" altLang="en-US" b="0" i="0" dirty="0">
                <a:effectLst/>
                <a:latin typeface="fkGroteskNeue"/>
              </a:rPr>
              <a:t>으로</a:t>
            </a:r>
            <a:r>
              <a:rPr lang="en-US" altLang="ko-KR" b="0" i="0" dirty="0">
                <a:effectLst/>
                <a:latin typeface="fkGroteskNeue"/>
              </a:rPr>
              <a:t> 10</a:t>
            </a:r>
            <a:r>
              <a:rPr lang="ko-KR" altLang="en-US" b="0" i="0" dirty="0">
                <a:effectLst/>
                <a:latin typeface="fkGroteskNeue"/>
              </a:rPr>
              <a:t>비트 정밀도의 아날로그 출력 값으로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디지털 입력 값이 변환된 결과입니다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파라미터 </a:t>
            </a:r>
            <a:r>
              <a:rPr lang="en-US" altLang="ko-KR" b="0" i="0" dirty="0">
                <a:effectLst/>
                <a:latin typeface="fkGroteskNeue"/>
              </a:rPr>
              <a:t>V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CA" altLang="ko-KR" b="0" i="0" dirty="0">
                <a:effectLst/>
                <a:latin typeface="fkGroteskNeue"/>
              </a:rPr>
              <a:t>ref</a:t>
            </a:r>
            <a:r>
              <a:rPr lang="ko-KR" altLang="en-US" b="0" i="0" dirty="0">
                <a:effectLst/>
                <a:latin typeface="fkGroteskNeue"/>
              </a:rPr>
              <a:t>는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참조 전압을 나타내며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아날로그 출력의 최대값을 정의합니다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여기서는 </a:t>
            </a:r>
            <a:r>
              <a:rPr lang="en-US" altLang="ko-KR" b="0" i="0" dirty="0">
                <a:effectLst/>
                <a:latin typeface="KaTeX_Main"/>
              </a:rPr>
              <a:t>V ref</a:t>
            </a:r>
            <a:r>
              <a:rPr lang="ko-KR" altLang="en-US" b="0" i="0" dirty="0">
                <a:effectLst/>
                <a:latin typeface="KaTeX_Main"/>
              </a:rPr>
              <a:t>는 </a:t>
            </a:r>
            <a:r>
              <a:rPr lang="en-US" altLang="ko-KR" b="0" i="0" dirty="0">
                <a:effectLst/>
                <a:latin typeface="KaTeX_Main"/>
              </a:rPr>
              <a:t>1023</a:t>
            </a:r>
            <a:r>
              <a:rPr lang="ko-KR" altLang="en-US" b="0" i="0" dirty="0">
                <a:effectLst/>
                <a:latin typeface="KaTeX_Main"/>
              </a:rPr>
              <a:t>으</a:t>
            </a:r>
            <a:r>
              <a:rPr lang="ko-KR" altLang="en-US" b="0" i="0" dirty="0">
                <a:effectLst/>
                <a:latin typeface="fkGroteskNeue"/>
              </a:rPr>
              <a:t>로 설정되어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이는 </a:t>
            </a:r>
            <a:r>
              <a:rPr lang="en-US" altLang="ko-KR" b="0" i="0" dirty="0">
                <a:effectLst/>
                <a:latin typeface="fkGroteskNeue"/>
              </a:rPr>
              <a:t>10</a:t>
            </a:r>
            <a:r>
              <a:rPr lang="ko-KR" altLang="en-US" b="0" i="0" dirty="0">
                <a:effectLst/>
                <a:latin typeface="fkGroteskNeue"/>
              </a:rPr>
              <a:t>비트 정밀도에서 최대값을 의미합니다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실제 전압 기준으로는 </a:t>
            </a:r>
            <a:r>
              <a:rPr lang="en-US" altLang="ko-KR" b="0" i="0" dirty="0">
                <a:effectLst/>
                <a:latin typeface="KaTeX_Main"/>
              </a:rPr>
              <a:t>V </a:t>
            </a:r>
            <a:r>
              <a:rPr lang="en-CA" altLang="ko-KR" b="0" i="0" dirty="0">
                <a:effectLst/>
                <a:latin typeface="KaTeX_Main"/>
              </a:rPr>
              <a:t>ref</a:t>
            </a:r>
            <a:r>
              <a:rPr lang="ko-KR" altLang="en-US" b="0" i="0" dirty="0">
                <a:effectLst/>
                <a:latin typeface="KaTeX_Main"/>
              </a:rPr>
              <a:t>가</a:t>
            </a:r>
            <a:r>
              <a:rPr lang="ko-KR" altLang="en-US" b="0" i="0" dirty="0">
                <a:effectLst/>
                <a:latin typeface="fkGroteskNeue"/>
              </a:rPr>
              <a:t> </a:t>
            </a:r>
            <a:r>
              <a:rPr lang="en-US" altLang="ko-KR" b="0" i="0" dirty="0">
                <a:effectLst/>
                <a:latin typeface="KaTeX_Main"/>
              </a:rPr>
              <a:t>5V</a:t>
            </a:r>
            <a:r>
              <a:rPr lang="ko-KR" altLang="en-US" b="0" i="0" dirty="0">
                <a:effectLst/>
                <a:latin typeface="fkGroteskNeue"/>
              </a:rPr>
              <a:t>에 해당한다고 가정합니다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변환 원리는 </a:t>
            </a:r>
            <a:r>
              <a:rPr lang="en-US" altLang="ko-KR" b="0" i="0" dirty="0">
                <a:effectLst/>
                <a:latin typeface="fkGroteskNeue"/>
              </a:rPr>
              <a:t>R 2R </a:t>
            </a:r>
            <a:r>
              <a:rPr lang="ko-KR" altLang="en-US" b="0" i="0" dirty="0" err="1">
                <a:effectLst/>
                <a:latin typeface="fkGroteskNeue"/>
              </a:rPr>
              <a:t>래더</a:t>
            </a:r>
            <a:r>
              <a:rPr lang="ko-KR" altLang="en-US" b="0" i="0" dirty="0">
                <a:effectLst/>
                <a:latin typeface="fkGroteskNeue"/>
              </a:rPr>
              <a:t> 네트워크의 원리를 소프트웨어적으로 구현한 것입니다</a:t>
            </a:r>
            <a:r>
              <a:rPr lang="en-US" altLang="ko-KR" b="0" i="0" dirty="0">
                <a:effectLst/>
                <a:latin typeface="fkGroteskNeue"/>
              </a:rPr>
              <a:t>. R 2R </a:t>
            </a:r>
            <a:r>
              <a:rPr lang="ko-KR" altLang="en-US" b="0" i="0" dirty="0" err="1">
                <a:effectLst/>
                <a:latin typeface="fkGroteskNeue"/>
              </a:rPr>
              <a:t>래더는</a:t>
            </a:r>
            <a:r>
              <a:rPr lang="ko-KR" altLang="en-US" b="0" i="0" dirty="0">
                <a:effectLst/>
                <a:latin typeface="fkGroteskNeue"/>
              </a:rPr>
              <a:t> 디지털 신호의 각 비트를 가중치에 따라 전압으로 변환하는 방식입니다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altLang="ko-KR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digital_in</a:t>
            </a:r>
            <a:r>
              <a:rPr lang="en-US" altLang="ko-KR" b="0" i="0" dirty="0">
                <a:effectLst/>
                <a:latin typeface="fkGroteskNeue"/>
              </a:rPr>
              <a:t>: MSB(</a:t>
            </a:r>
            <a:r>
              <a:rPr lang="ko-KR" altLang="en-US" b="0" i="0" dirty="0">
                <a:effectLst/>
                <a:latin typeface="fkGroteskNeue"/>
              </a:rPr>
              <a:t>최상위 비트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가장 큰 가중치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>
                <a:effectLst/>
                <a:latin typeface="KaTeX_Main"/>
              </a:rPr>
              <a:t>VREF/2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를 가집니다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digital_in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두 번째 비트로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가중치가 </a:t>
            </a:r>
            <a:r>
              <a:rPr lang="en-US" altLang="ko-KR" b="0" i="0" dirty="0">
                <a:effectLst/>
                <a:latin typeface="KaTeX_Main"/>
              </a:rPr>
              <a:t>VREF/4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digital_in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세 번째 비트로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가중치가 </a:t>
            </a:r>
            <a:r>
              <a:rPr lang="en-US" altLang="ko-KR" b="0" i="0" dirty="0">
                <a:effectLst/>
                <a:latin typeface="KaTeX_Main"/>
              </a:rPr>
              <a:t>VREF/8</a:t>
            </a:r>
            <a:r>
              <a:rPr lang="en-US" altLang="ko-KR" b="0" i="1" dirty="0">
                <a:effectLst/>
                <a:latin typeface="KaTeX_Math"/>
              </a:rPr>
              <a:t>V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digital_in</a:t>
            </a:r>
            <a:r>
              <a:rPr lang="en-US" altLang="ko-KR" b="0" i="0" dirty="0">
                <a:effectLst/>
                <a:latin typeface="fkGroteskNeue"/>
              </a:rPr>
              <a:t>: LSB</a:t>
            </a:r>
            <a:r>
              <a:rPr lang="ko-KR" altLang="en-US" b="0" i="0" dirty="0">
                <a:effectLst/>
                <a:latin typeface="fkGroteskNeue"/>
              </a:rPr>
              <a:t>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가장 작은 가중치</a:t>
            </a:r>
            <a:r>
              <a:rPr lang="en-US" altLang="ko-KR" b="0" i="0" dirty="0">
                <a:effectLst/>
                <a:latin typeface="KaTeX_Main"/>
              </a:rPr>
              <a:t>VREF/16</a:t>
            </a:r>
            <a:r>
              <a:rPr lang="ko-KR" altLang="en-US" b="0" i="0" dirty="0">
                <a:effectLst/>
                <a:latin typeface="KaTeX_Main"/>
              </a:rPr>
              <a:t>을</a:t>
            </a:r>
            <a:r>
              <a:rPr lang="ko-KR" altLang="en-US" b="0" i="0" dirty="0">
                <a:effectLst/>
                <a:latin typeface="fkGroteskNeue"/>
              </a:rPr>
              <a:t> 가집니다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결과적으로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각 비트는 참조 전압에 따라 가중치를 </a:t>
            </a:r>
            <a:r>
              <a:rPr lang="ko-KR" altLang="en-US" b="0" i="0" dirty="0" err="1">
                <a:effectLst/>
                <a:latin typeface="fkGroteskNeue"/>
              </a:rPr>
              <a:t>적용받아</a:t>
            </a:r>
            <a:r>
              <a:rPr lang="ko-KR" altLang="en-US" b="0" i="0" dirty="0">
                <a:effectLst/>
                <a:latin typeface="fkGroteskNeue"/>
              </a:rPr>
              <a:t> 더해지며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최종적으로 아날로그 출력 값이 생성됩니다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제한사항은 실제 </a:t>
            </a:r>
            <a:r>
              <a:rPr lang="en-US" altLang="ko-KR" b="0" i="0" dirty="0">
                <a:effectLst/>
                <a:latin typeface="fkGroteskNeue"/>
              </a:rPr>
              <a:t>R 2R </a:t>
            </a:r>
            <a:r>
              <a:rPr lang="ko-KR" altLang="en-US" b="0" i="0" dirty="0" err="1">
                <a:effectLst/>
                <a:latin typeface="fkGroteskNeue"/>
              </a:rPr>
              <a:t>래더</a:t>
            </a:r>
            <a:r>
              <a:rPr lang="ko-KR" altLang="en-US" b="0" i="0" dirty="0">
                <a:effectLst/>
                <a:latin typeface="fkGroteskNeue"/>
              </a:rPr>
              <a:t> 네트워크는 저항과 전압 분배를 통해 물리적으로 구현되지만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 코드는 이를 소프트웨어적으로 시뮬레이션한 것입니다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출력은 정수로 표현되므로 실제 아날로그 신호는 별도의 </a:t>
            </a:r>
            <a:r>
              <a:rPr lang="en-US" altLang="ko-KR" b="0" i="0" dirty="0">
                <a:effectLst/>
                <a:latin typeface="fkGroteskNeue"/>
              </a:rPr>
              <a:t>DA </a:t>
            </a:r>
            <a:r>
              <a:rPr lang="ko-KR" altLang="en-US" b="0" i="0" dirty="0">
                <a:effectLst/>
                <a:latin typeface="fkGroteskNeue"/>
              </a:rPr>
              <a:t>회로에서 생성해야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altLang="ko-KR" dirty="0"/>
          </a:p>
          <a:p>
            <a:r>
              <a:rPr lang="ko-KR" altLang="en-US" dirty="0"/>
              <a:t>다음장에서 테스트 벤치를 완성하고 시뮬레이션 해보겠습니다</a:t>
            </a:r>
            <a:r>
              <a:rPr lang="en-CA" altLang="ko-KR" dirty="0"/>
              <a:t>.</a:t>
            </a: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922EB-2A88-C1E0-CB84-14265D40D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422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A0E94-CE00-D87D-30A7-54BD2F614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A1B6CB-46C1-330B-51C4-B148986BA9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F56282-7118-6053-FC3A-0F94206CA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시뮬레이션 테스트 벤치 코드를 완성 </a:t>
            </a:r>
            <a:r>
              <a:rPr lang="ko-KR" altLang="en-US" dirty="0" err="1"/>
              <a:t>하시오</a:t>
            </a:r>
            <a:endParaRPr lang="en-CA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fkGroteskNeue"/>
              </a:rPr>
              <a:t>R-2R </a:t>
            </a:r>
            <a:r>
              <a:rPr lang="ko-KR" altLang="en-US" b="0" i="0" dirty="0" err="1">
                <a:effectLst/>
                <a:latin typeface="fkGroteskNeue"/>
              </a:rPr>
              <a:t>래더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DAC</a:t>
            </a:r>
            <a:r>
              <a:rPr lang="ko-KR" altLang="en-US" b="0" i="0" dirty="0">
                <a:effectLst/>
                <a:latin typeface="fkGroteskNeue"/>
              </a:rPr>
              <a:t>의 </a:t>
            </a:r>
            <a:r>
              <a:rPr lang="ko-KR" altLang="en-US" b="0" i="0" dirty="0" err="1">
                <a:effectLst/>
                <a:latin typeface="fkGroteskNeue"/>
              </a:rPr>
              <a:t>테스트벤치입니다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다음장에서 시뮬레이션 결과를 해보겠습니다</a:t>
            </a:r>
            <a:r>
              <a:rPr lang="en-CA" altLang="ko-KR" dirty="0"/>
              <a:t>.</a:t>
            </a:r>
            <a:r>
              <a:rPr lang="ko-KR" altLang="en-US" b="0" i="0" dirty="0">
                <a:effectLst/>
                <a:latin typeface="fkGroteskNeue"/>
              </a:rPr>
              <a:t> 이 </a:t>
            </a:r>
            <a:r>
              <a:rPr lang="ko-KR" altLang="en-US" b="0" i="0" dirty="0" err="1">
                <a:effectLst/>
                <a:latin typeface="fkGroteskNeue"/>
              </a:rPr>
              <a:t>테스트벤치는</a:t>
            </a:r>
            <a:r>
              <a:rPr lang="ko-KR" altLang="en-US" b="0" i="0" dirty="0">
                <a:effectLst/>
                <a:latin typeface="fkGroteskNeue"/>
              </a:rPr>
              <a:t> 디지털 입력 값에 따라 아날로그 출력을 계산하고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이를 다양한 테스트 벡터를 통해 검증합니다</a:t>
            </a:r>
            <a:r>
              <a:rPr lang="en-US" altLang="ko-KR" b="0" i="0" dirty="0">
                <a:effectLst/>
                <a:latin typeface="fkGroteskNeue"/>
              </a:rPr>
              <a:t>. 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입출력 정의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Digital in</a:t>
            </a:r>
            <a:r>
              <a:rPr lang="ko-KR" altLang="en-US" b="0" i="0" dirty="0">
                <a:effectLst/>
                <a:latin typeface="fkGroteskNeue"/>
              </a:rPr>
              <a:t>는</a:t>
            </a:r>
            <a:r>
              <a:rPr lang="en-US" altLang="ko-KR" b="0" i="0" dirty="0">
                <a:effectLst/>
                <a:latin typeface="fkGroteskNeue"/>
              </a:rPr>
              <a:t> 4</a:t>
            </a:r>
            <a:r>
              <a:rPr lang="ko-KR" altLang="en-US" b="0" i="0" dirty="0">
                <a:effectLst/>
                <a:latin typeface="fkGroteskNeue"/>
              </a:rPr>
              <a:t>비트 디지털 입력 값으로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변환 대상 데이터입니다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Analog out</a:t>
            </a:r>
            <a:r>
              <a:rPr lang="ko-KR" altLang="en-US" b="0" i="0" dirty="0">
                <a:effectLst/>
                <a:latin typeface="fkGroteskNeue"/>
              </a:rPr>
              <a:t>은</a:t>
            </a:r>
            <a:r>
              <a:rPr lang="en-US" altLang="ko-KR" b="0" i="0" dirty="0">
                <a:effectLst/>
                <a:latin typeface="fkGroteskNeue"/>
              </a:rPr>
              <a:t> 10</a:t>
            </a:r>
            <a:r>
              <a:rPr lang="ko-KR" altLang="en-US" b="0" i="0" dirty="0">
                <a:effectLst/>
                <a:latin typeface="fkGroteskNeue"/>
              </a:rPr>
              <a:t>비트 아날로그 출력 값으로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변환된 결과를 나타냅니다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테스트 시나리오는 </a:t>
            </a:r>
            <a:endParaRPr lang="en-US" altLang="ko-KR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다양한 디지털 입력 값을 설정한 후 일정 시간 동안 대기하며 출력 값을 관찰합니다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$monitor</a:t>
            </a:r>
            <a:r>
              <a:rPr lang="ko-KR" altLang="en-US" b="0" i="0" dirty="0">
                <a:effectLst/>
                <a:latin typeface="fkGroteskNeue"/>
              </a:rPr>
              <a:t>를 사용해 시간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디지털 입력 값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아날로그 출력 값을 실시간으로 출력합니다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테스트 </a:t>
            </a:r>
            <a:r>
              <a:rPr lang="ko-KR" altLang="en-US" b="0" i="0" dirty="0" err="1">
                <a:effectLst/>
                <a:latin typeface="fkGroteskNeue"/>
              </a:rPr>
              <a:t>벡너</a:t>
            </a:r>
            <a:r>
              <a:rPr lang="ko-KR" altLang="en-US" b="0" i="0" dirty="0">
                <a:effectLst/>
                <a:latin typeface="fkGroteskNeue"/>
              </a:rPr>
              <a:t> 입력 값은 </a:t>
            </a:r>
            <a:r>
              <a:rPr lang="en-US" altLang="ko-KR" b="0" i="0" dirty="0">
                <a:effectLst/>
                <a:latin typeface="fkGroteskNeue"/>
              </a:rPr>
              <a:t>4</a:t>
            </a:r>
            <a:r>
              <a:rPr lang="ko-KR" altLang="en-US" b="0" i="0" dirty="0">
                <a:effectLst/>
                <a:latin typeface="fkGroteskNeue"/>
              </a:rPr>
              <a:t>비트로 구성되며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아래와 같은 조합으로 설정됩니다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최소값 </a:t>
            </a: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LSB </a:t>
            </a:r>
            <a:r>
              <a:rPr lang="ko-KR" altLang="en-US" b="0" i="0" dirty="0">
                <a:effectLst/>
                <a:latin typeface="fkGroteskNeue"/>
              </a:rPr>
              <a:t>활성화 </a:t>
            </a:r>
            <a:r>
              <a:rPr lang="en-US" altLang="ko-KR" b="0" i="0" dirty="0">
                <a:effectLst/>
                <a:latin typeface="fkGroteskNeue"/>
              </a:rPr>
              <a:t>MSB </a:t>
            </a:r>
            <a:r>
              <a:rPr lang="ko-KR" altLang="en-US" b="0" i="0" dirty="0">
                <a:effectLst/>
                <a:latin typeface="fkGroteskNeue"/>
              </a:rPr>
              <a:t>활성화 최대값 특정 조합</a:t>
            </a:r>
            <a:r>
              <a:rPr lang="en-CA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 4'b1010, 4'b0110, </a:t>
            </a:r>
            <a:r>
              <a:rPr lang="ko-KR" altLang="en-US" b="0" i="0" dirty="0">
                <a:effectLst/>
                <a:latin typeface="fkGroteskNeue"/>
              </a:rPr>
              <a:t>등입니다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endParaRPr lang="en-US" altLang="ko-KR" b="0" i="0" dirty="0">
              <a:effectLst/>
              <a:latin typeface="fkGrotesk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F5383E-EB3F-843B-A672-457CF386B9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457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fkGroteskNeue"/>
              </a:rPr>
              <a:t>테스트 결과는 디지털 입력 값에 따라 계산된 아날로그 출력 값을 보여줍니다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r>
              <a:rPr lang="ko-KR" altLang="en-US" b="0" i="0" dirty="0" err="1">
                <a:effectLst/>
                <a:latin typeface="fkGroteskNeue"/>
              </a:rPr>
              <a:t>테스트벤치는</a:t>
            </a:r>
            <a:r>
              <a:rPr lang="ko-KR" altLang="en-US" b="0" i="0" dirty="0">
                <a:effectLst/>
                <a:latin typeface="fkGroteskNeue"/>
              </a:rPr>
              <a:t> 다양한 디지털 입력 값을 기반으로 </a:t>
            </a:r>
            <a:r>
              <a:rPr lang="en-US" altLang="ko-KR" b="0" i="0" dirty="0">
                <a:effectLst/>
                <a:latin typeface="fkGroteskNeue"/>
              </a:rPr>
              <a:t>R-2R </a:t>
            </a:r>
            <a:r>
              <a:rPr lang="ko-KR" altLang="en-US" b="0" i="0" dirty="0" err="1">
                <a:effectLst/>
                <a:latin typeface="fkGroteskNeue"/>
              </a:rPr>
              <a:t>래더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DAC</a:t>
            </a:r>
            <a:r>
              <a:rPr lang="ko-KR" altLang="en-US" b="0" i="0" dirty="0">
                <a:effectLst/>
                <a:latin typeface="fkGroteskNeue"/>
              </a:rPr>
              <a:t>의 변환 과정을 검증하며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예상되는 아날로그 출력 값을 정확히 계산합니다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이를 통해 모듈의 동작이 </a:t>
            </a:r>
            <a:r>
              <a:rPr lang="ko-KR" altLang="en-US" b="0" i="0" dirty="0" err="1">
                <a:effectLst/>
                <a:latin typeface="fkGroteskNeue"/>
              </a:rPr>
              <a:t>올바른지</a:t>
            </a:r>
            <a:r>
              <a:rPr lang="ko-KR" altLang="en-US" b="0" i="0" dirty="0">
                <a:effectLst/>
                <a:latin typeface="fkGroteskNeue"/>
              </a:rPr>
              <a:t> 확인할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10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ADC</a:t>
            </a:r>
            <a:r>
              <a:rPr lang="ko-KR" altLang="en-US" dirty="0"/>
              <a:t>의 정의와 역할</a:t>
            </a:r>
          </a:p>
          <a:p>
            <a:r>
              <a:rPr lang="en-US" altLang="ko-KR" dirty="0"/>
              <a:t>ADC(</a:t>
            </a:r>
            <a:r>
              <a:rPr lang="ko-KR" altLang="en-US" dirty="0"/>
              <a:t>는 아날로그 신호를 디지털 신호로 변환하는 전자 장치 또는 회로입니다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아날로그 신호는 연속적인 값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온도</a:t>
            </a:r>
            <a:r>
              <a:rPr lang="en-US" altLang="ko-KR" dirty="0"/>
              <a:t>, </a:t>
            </a:r>
            <a:r>
              <a:rPr lang="ko-KR" altLang="en-US" dirty="0"/>
              <a:t>압력</a:t>
            </a:r>
            <a:r>
              <a:rPr lang="en-US" altLang="ko-KR" dirty="0"/>
              <a:t>, </a:t>
            </a:r>
            <a:r>
              <a:rPr lang="ko-KR" altLang="en-US" dirty="0"/>
              <a:t>소리 등</a:t>
            </a:r>
            <a:r>
              <a:rPr lang="en-US" altLang="ko-KR" dirty="0"/>
              <a:t>)</a:t>
            </a:r>
            <a:r>
              <a:rPr lang="ko-KR" altLang="en-US" dirty="0"/>
              <a:t>을 가지며</a:t>
            </a:r>
            <a:r>
              <a:rPr lang="en-US" altLang="ko-KR" dirty="0"/>
              <a:t>, </a:t>
            </a:r>
            <a:r>
              <a:rPr lang="ko-KR" altLang="en-US" dirty="0"/>
              <a:t>디지털 신호는 이산적인 값</a:t>
            </a:r>
            <a:r>
              <a:rPr lang="en-US" altLang="ko-KR" dirty="0"/>
              <a:t>(0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조합</a:t>
            </a:r>
            <a:r>
              <a:rPr lang="en-US" altLang="ko-KR" dirty="0"/>
              <a:t>)</a:t>
            </a:r>
            <a:r>
              <a:rPr lang="ko-KR" altLang="en-US" dirty="0"/>
              <a:t>으로 표현됩니다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ADC</a:t>
            </a:r>
            <a:r>
              <a:rPr lang="ko-KR" altLang="en-US" dirty="0"/>
              <a:t>는 이러한 아날로그 데이터를 </a:t>
            </a:r>
            <a:r>
              <a:rPr lang="ko-KR" altLang="en-US" dirty="0" err="1"/>
              <a:t>디지털화하여</a:t>
            </a:r>
            <a:r>
              <a:rPr lang="ko-KR" altLang="en-US" dirty="0"/>
              <a:t> 마이크로 컨트롤러</a:t>
            </a:r>
            <a:r>
              <a:rPr lang="en-US" altLang="ko-KR" dirty="0"/>
              <a:t>(MCU), </a:t>
            </a:r>
            <a:r>
              <a:rPr lang="ko-KR" altLang="en-US" dirty="0"/>
              <a:t>프로세서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en-US" altLang="ko-KR" dirty="0"/>
              <a:t>SoC</a:t>
            </a:r>
            <a:r>
              <a:rPr lang="ko-KR" altLang="en-US" dirty="0"/>
              <a:t>와 같은 디지털 시스템에서 처리할 수 있도록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ADC</a:t>
            </a:r>
            <a:r>
              <a:rPr lang="ko-KR" altLang="en-US" dirty="0"/>
              <a:t>의 주요 역할은 센서나 입력 장치에서 수집한 아날로그 데이터를 디지털 신호로 변환하여</a:t>
            </a:r>
            <a:r>
              <a:rPr lang="en-US" altLang="ko-KR" dirty="0"/>
              <a:t>, </a:t>
            </a:r>
            <a:r>
              <a:rPr lang="ko-KR" altLang="en-US" dirty="0"/>
              <a:t>데이터 저장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또는 제어 시스템에서 활용할 수 있도록 하는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온도 센서가 출력하는 아날로그 전압을 디지털 값으로 변환하여 프로세서가 이를 읽고 온도를 계산할 수 있도록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SoC</a:t>
            </a:r>
            <a:r>
              <a:rPr lang="ko-KR" altLang="en-US" dirty="0"/>
              <a:t>에서 </a:t>
            </a:r>
            <a:r>
              <a:rPr lang="en-US" altLang="ko-KR" dirty="0"/>
              <a:t>ADC</a:t>
            </a:r>
            <a:r>
              <a:rPr lang="ko-KR" altLang="en-US" dirty="0"/>
              <a:t>의 중요성</a:t>
            </a:r>
          </a:p>
          <a:p>
            <a:r>
              <a:rPr lang="en-US" altLang="ko-KR" dirty="0"/>
              <a:t>SoC</a:t>
            </a:r>
            <a:r>
              <a:rPr lang="ko-KR" altLang="en-US" dirty="0"/>
              <a:t>에서 </a:t>
            </a:r>
            <a:r>
              <a:rPr lang="en-US" altLang="ko-KR" dirty="0"/>
              <a:t>ADC</a:t>
            </a:r>
            <a:r>
              <a:rPr lang="ko-KR" altLang="en-US" dirty="0"/>
              <a:t>는 필수적인 구성 요소로</a:t>
            </a:r>
            <a:r>
              <a:rPr lang="en-US" altLang="ko-KR" dirty="0"/>
              <a:t>, </a:t>
            </a:r>
            <a:r>
              <a:rPr lang="ko-KR" altLang="en-US" dirty="0"/>
              <a:t>다양한 임베디드 애플리케이션에서 중요한 역할을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SoC</a:t>
            </a:r>
            <a:r>
              <a:rPr lang="ko-KR" altLang="en-US" dirty="0"/>
              <a:t>는 일반적으로 센서 데이터 처리</a:t>
            </a:r>
            <a:r>
              <a:rPr lang="en-US" altLang="ko-KR" dirty="0"/>
              <a:t>, </a:t>
            </a:r>
            <a:r>
              <a:rPr lang="ko-KR" altLang="en-US" dirty="0"/>
              <a:t>신호 분석</a:t>
            </a:r>
            <a:r>
              <a:rPr lang="en-US" altLang="ko-KR" dirty="0"/>
              <a:t>, </a:t>
            </a:r>
            <a:r>
              <a:rPr lang="ko-KR" altLang="en-US" dirty="0"/>
              <a:t>통신 등의 작업을 수행하며</a:t>
            </a:r>
            <a:r>
              <a:rPr lang="en-US" altLang="ko-KR" dirty="0"/>
              <a:t>, </a:t>
            </a:r>
            <a:r>
              <a:rPr lang="ko-KR" altLang="en-US" dirty="0"/>
              <a:t>이러한 작업은 대부분 아날로그 데이터를 기반으로 이루어집니다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ADC</a:t>
            </a:r>
            <a:r>
              <a:rPr lang="ko-KR" altLang="en-US" dirty="0"/>
              <a:t>는 이러한 아날로그 데이터를 </a:t>
            </a:r>
            <a:r>
              <a:rPr lang="en-US" altLang="ko-KR" dirty="0"/>
              <a:t>SoC</a:t>
            </a:r>
            <a:r>
              <a:rPr lang="ko-KR" altLang="en-US" dirty="0"/>
              <a:t>가 처리할 수 있는 디지털 데이터로 변환하는 핵심 역할을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SoC</a:t>
            </a:r>
            <a:r>
              <a:rPr lang="ko-KR" altLang="en-US" dirty="0"/>
              <a:t>에 통합된 </a:t>
            </a:r>
            <a:r>
              <a:rPr lang="en-US" altLang="ko-KR" dirty="0"/>
              <a:t>ADC</a:t>
            </a:r>
            <a:r>
              <a:rPr lang="ko-KR" altLang="en-US" dirty="0"/>
              <a:t>는 외부 </a:t>
            </a:r>
            <a:r>
              <a:rPr lang="en-US" altLang="ko-KR" dirty="0"/>
              <a:t>ADC </a:t>
            </a:r>
            <a:r>
              <a:rPr lang="ko-KR" altLang="en-US" dirty="0"/>
              <a:t>칩을 사용할 필요를 줄여 시스템 크기를 감소시키고 비용을 절감합니다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SoC </a:t>
            </a:r>
            <a:r>
              <a:rPr lang="ko-KR" altLang="en-US" dirty="0"/>
              <a:t>내부에서 </a:t>
            </a:r>
            <a:r>
              <a:rPr lang="en-US" altLang="ko-KR" dirty="0"/>
              <a:t>ADC</a:t>
            </a:r>
            <a:r>
              <a:rPr lang="ko-KR" altLang="en-US" dirty="0"/>
              <a:t>와 다른 모듈 간의 데이터 전송이 더욱 효율적으로 이루어져 전력 소모를 줄이고 성능을 향상시킬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스마트폰의 </a:t>
            </a:r>
            <a:r>
              <a:rPr lang="en-US" altLang="ko-KR" dirty="0"/>
              <a:t>SoC</a:t>
            </a:r>
            <a:r>
              <a:rPr lang="ko-KR" altLang="en-US" dirty="0"/>
              <a:t>에 내장된 </a:t>
            </a:r>
            <a:r>
              <a:rPr lang="en-US" altLang="ko-KR" dirty="0"/>
              <a:t>ADC</a:t>
            </a:r>
            <a:r>
              <a:rPr lang="ko-KR" altLang="en-US" dirty="0"/>
              <a:t>는 마이크로부터 입력된 소리 신호를 </a:t>
            </a:r>
            <a:r>
              <a:rPr lang="ko-KR" altLang="en-US" dirty="0" err="1"/>
              <a:t>디지털화하여</a:t>
            </a:r>
            <a:r>
              <a:rPr lang="ko-KR" altLang="en-US" dirty="0"/>
              <a:t> 음성 통화나 녹음에 사용되며</a:t>
            </a:r>
            <a:r>
              <a:rPr lang="en-US" altLang="ko-KR" dirty="0"/>
              <a:t>, </a:t>
            </a:r>
            <a:r>
              <a:rPr lang="ko-KR" altLang="en-US" dirty="0"/>
              <a:t>카메라 이미지 센서의 데이터를 처리하거나 배터리 상태를 모니터링하는 데에도 활용됩니다</a:t>
            </a:r>
            <a:r>
              <a:rPr lang="en-US" altLang="ko-KR" dirty="0"/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587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SAR ADC</a:t>
            </a:r>
            <a:r>
              <a:rPr lang="ko-KR" altLang="en-US" b="0" i="0" dirty="0">
                <a:effectLst/>
                <a:latin typeface="fkGroteskNeue"/>
              </a:rPr>
              <a:t>는 속도와 해상도의 균형이 뛰어난 </a:t>
            </a:r>
            <a:r>
              <a:rPr lang="en-US" altLang="ko-KR" b="0" i="0" dirty="0">
                <a:effectLst/>
                <a:latin typeface="fkGroteskNeue"/>
              </a:rPr>
              <a:t>ADC</a:t>
            </a:r>
            <a:r>
              <a:rPr lang="ko-KR" altLang="en-US" b="0" i="0" dirty="0">
                <a:effectLst/>
                <a:latin typeface="fkGroteskNeue"/>
              </a:rPr>
              <a:t>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비교적 저전력 소모와 소형화가 가능하여 임베디드 시스템에서 널리 사용됩니다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변환 과정에서 </a:t>
            </a:r>
            <a:r>
              <a:rPr lang="en-US" altLang="ko-KR" b="0" i="0" dirty="0">
                <a:effectLst/>
                <a:latin typeface="fkGroteskNeue"/>
              </a:rPr>
              <a:t>Successive Approximation Register</a:t>
            </a:r>
            <a:r>
              <a:rPr lang="ko-KR" altLang="en-US" b="0" i="0" dirty="0">
                <a:effectLst/>
                <a:latin typeface="fkGroteskNeue"/>
              </a:rPr>
              <a:t>를 사용하여 입력 신호의 값을 점진적으로 추정하며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이를 통해 빠르고 정확한 결과를 얻을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장점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속도와 해상도의 균형이 우수하고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저전력 소모로 배터리 기반 장치에 적합합니다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소형화가 가능해 공간 절약이 용이합니다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단점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반</a:t>
            </a:r>
            <a:r>
              <a:rPr lang="en-US" altLang="ko-KR" b="0" i="0" dirty="0">
                <a:effectLst/>
                <a:latin typeface="fkGroteskNeue"/>
              </a:rPr>
              <a:t>(aliasing) </a:t>
            </a:r>
            <a:r>
              <a:rPr lang="ko-KR" altLang="en-US" b="0" i="0" dirty="0">
                <a:effectLst/>
                <a:latin typeface="fkGroteskNeue"/>
              </a:rPr>
              <a:t>방지 기능이 없어 외부 필터가 필요합니다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Delta Sigma ADC</a:t>
            </a:r>
            <a:r>
              <a:rPr lang="ko-KR" altLang="en-US" b="0" i="0" dirty="0">
                <a:effectLst/>
                <a:latin typeface="fkGroteskNeue"/>
              </a:rPr>
              <a:t>는 높은 동적 성능과 반</a:t>
            </a:r>
            <a:r>
              <a:rPr lang="en-US" altLang="ko-KR" b="0" i="0" dirty="0">
                <a:effectLst/>
                <a:latin typeface="fkGroteskNeue"/>
              </a:rPr>
              <a:t>(aliasing) </a:t>
            </a:r>
            <a:r>
              <a:rPr lang="ko-KR" altLang="en-US" b="0" i="0" dirty="0">
                <a:effectLst/>
                <a:latin typeface="fkGroteskNeue"/>
              </a:rPr>
              <a:t>방지 기능을 내장하고 있어 고해상도 데이터 변환에 적합합니다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이 </a:t>
            </a:r>
            <a:r>
              <a:rPr lang="en-US" altLang="ko-KR" b="0" i="0" dirty="0">
                <a:effectLst/>
                <a:latin typeface="fkGroteskNeue"/>
              </a:rPr>
              <a:t>ADC</a:t>
            </a:r>
            <a:r>
              <a:rPr lang="ko-KR" altLang="en-US" b="0" i="0" dirty="0">
                <a:effectLst/>
                <a:latin typeface="fkGroteskNeue"/>
              </a:rPr>
              <a:t>는 신호를 오버 샘플링하고 노이즈를 제거하는 과정을 통해 매우 정확한 데이터를 제공합니다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그러나 비정상적인 신호에서는 </a:t>
            </a:r>
            <a:r>
              <a:rPr lang="ko-KR" altLang="en-US" b="0" i="0" dirty="0" err="1">
                <a:effectLst/>
                <a:latin typeface="fkGroteskNeue"/>
              </a:rPr>
              <a:t>히스테리시스</a:t>
            </a:r>
            <a:r>
              <a:rPr lang="ko-KR" altLang="en-US" b="0" i="0" dirty="0">
                <a:effectLst/>
                <a:latin typeface="fkGroteskNeue"/>
              </a:rPr>
              <a:t> 문제가 발생할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장점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높은 동적 성능으로 정밀한 데이터 변환 가능합니다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반</a:t>
            </a:r>
            <a:r>
              <a:rPr lang="en-US" altLang="ko-KR" b="0" i="0" dirty="0">
                <a:effectLst/>
                <a:latin typeface="fkGroteskNeue"/>
              </a:rPr>
              <a:t>(aliasing) </a:t>
            </a:r>
            <a:r>
              <a:rPr lang="ko-KR" altLang="en-US" b="0" i="0" dirty="0">
                <a:effectLst/>
                <a:latin typeface="fkGroteskNeue"/>
              </a:rPr>
              <a:t>방지 기능을 내장하여 외부 필터가 필요 없습니다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고해상도 변환에 적합합니다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단점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비정상 신호에서 </a:t>
            </a:r>
            <a:r>
              <a:rPr lang="ko-KR" altLang="en-US" b="0" i="0" dirty="0" err="1">
                <a:effectLst/>
                <a:latin typeface="fkGroteskNeue"/>
              </a:rPr>
              <a:t>히스테리시스</a:t>
            </a:r>
            <a:r>
              <a:rPr lang="ko-KR" altLang="en-US" b="0" i="0" dirty="0">
                <a:effectLst/>
                <a:latin typeface="fkGroteskNeue"/>
              </a:rPr>
              <a:t> 문제가 발생할 수 있습니다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Dual Slope ADC</a:t>
            </a:r>
            <a:r>
              <a:rPr lang="ko-KR" altLang="en-US" b="0" i="0" dirty="0">
                <a:effectLst/>
                <a:latin typeface="fkGroteskNeue"/>
              </a:rPr>
              <a:t>는 정확성과 안정성이 뛰어나며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노이즈에 강한 특성을 가지고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주로 전압계와 같은 정밀 측정 장비에서 사용됩니다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하지만 속도가 느려 실시간 데이터 처리에는 적합하지 않습니다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매우 정확하며 저렴하다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노이즈에 강한 특성을 가진다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하지만 변환 속도가 느려 고속 응용에는 부적합하다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Pipelined ADC</a:t>
            </a:r>
            <a:r>
              <a:rPr lang="ko-KR" altLang="en-US" b="0" i="0" dirty="0">
                <a:effectLst/>
                <a:latin typeface="fkGroteskNeue"/>
              </a:rPr>
              <a:t>는 매우 빠른 변환 속도를 제공하며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고속 신호 처리에 적합합니다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각 단계에서 부분적인 변환을 수행하여 전체적인 처리 속도를 높이는 구조를 가지고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그러나 해상도가 제한적이고 복잡한 구조로 인해 설계가 어렵습니다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매우 빠른 변환 속도로 고속 응용에 적합합니다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실시간 데이터 처리 능력이 뛰어나다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하지만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해상도가 제한적입니다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복잡한 구조로 인해 설계가 어렵습니다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Flash ADC</a:t>
            </a:r>
            <a:r>
              <a:rPr lang="ko-KR" altLang="en-US" b="0" i="0" dirty="0">
                <a:effectLst/>
                <a:latin typeface="fkGroteskNeue"/>
              </a:rPr>
              <a:t>는 가장 빠른 변환 속도를 제공하며 실시간 신호 처리에 적합합니다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비교기 배열을 사용하여 입력 신호를 동시에 분석하기 때문에 빠른 결과를 얻을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하지만 낮은 비트 해상도와 높은 전력 소모로 인해 제한적인 응용 분야에서만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가장 빠른 변환 속도로 실시간 데이터 처리가 가능하고</a:t>
            </a:r>
            <a:r>
              <a:rPr lang="en-CA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간단한 구조로 설계가 용이합니다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단점으로는</a:t>
            </a:r>
            <a:r>
              <a:rPr lang="en-CA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낮은 비트 해상도로 정밀도가 부족합니다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높은 전력 소모로 배터리 기반 장치에는 부적합합니다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각 </a:t>
            </a:r>
            <a:r>
              <a:rPr lang="en-US" altLang="ko-KR" b="0" i="0" dirty="0">
                <a:effectLst/>
                <a:latin typeface="fkGroteskNeue"/>
              </a:rPr>
              <a:t>ADC</a:t>
            </a:r>
            <a:r>
              <a:rPr lang="ko-KR" altLang="en-US" b="0" i="0" dirty="0">
                <a:effectLst/>
                <a:latin typeface="fkGroteskNeue"/>
              </a:rPr>
              <a:t>는 특정 응용 분야와 요구 사항에 따라 선택되며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장단점을 고려하여 최적의 솔루션을 결정해야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29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ADC </a:t>
            </a:r>
            <a:r>
              <a:rPr lang="ko-KR" altLang="en-US" b="0" i="0" dirty="0">
                <a:effectLst/>
                <a:latin typeface="var(--font-fk-grotesk)"/>
              </a:rPr>
              <a:t>블록 다이어그램 주요 구성 요소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샘플링</a:t>
            </a:r>
            <a:r>
              <a:rPr lang="en-CA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입력 아날로그 신호를 특정 시간 간격으로 샘플링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 err="1">
                <a:effectLst/>
                <a:latin typeface="fkGroteskNeue"/>
              </a:rPr>
              <a:t>샘플링된</a:t>
            </a:r>
            <a:r>
              <a:rPr lang="ko-KR" altLang="en-US" b="0" i="0" dirty="0">
                <a:effectLst/>
                <a:latin typeface="fkGroteskNeue"/>
              </a:rPr>
              <a:t> 신호는 시간적으로는 이산적</a:t>
            </a:r>
            <a:r>
              <a:rPr lang="en-US" altLang="ko-KR" b="0" i="0" dirty="0">
                <a:effectLst/>
                <a:latin typeface="fkGroteskNeue"/>
              </a:rPr>
              <a:t>(discrete)</a:t>
            </a:r>
            <a:r>
              <a:rPr lang="ko-KR" altLang="en-US" b="0" i="0" dirty="0">
                <a:effectLst/>
                <a:latin typeface="fkGroteskNeue"/>
              </a:rPr>
              <a:t>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진폭은 연속적</a:t>
            </a:r>
            <a:r>
              <a:rPr lang="en-US" altLang="ko-KR" b="0" i="0" dirty="0">
                <a:effectLst/>
                <a:latin typeface="fkGroteskNeue"/>
              </a:rPr>
              <a:t>(continuous)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홀드</a:t>
            </a:r>
            <a:r>
              <a:rPr lang="en-CA" altLang="ko-KR" b="0" i="0" dirty="0">
                <a:effectLst/>
                <a:latin typeface="fkGroteskNeue"/>
              </a:rPr>
              <a:t>, </a:t>
            </a:r>
            <a:endParaRPr lang="en-US" altLang="ko-KR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r>
              <a:rPr lang="ko-KR" altLang="en-US" b="0" i="0" dirty="0" err="1">
                <a:effectLst/>
                <a:latin typeface="fkGroteskNeue"/>
              </a:rPr>
              <a:t>샘플링된</a:t>
            </a:r>
            <a:r>
              <a:rPr lang="ko-KR" altLang="en-US" b="0" i="0" dirty="0">
                <a:effectLst/>
                <a:latin typeface="fkGroteskNeue"/>
              </a:rPr>
              <a:t> 신호의 진폭을 다음 샘플링까지 유지합니다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이 블록은 샘플 데이터를 안정적으로 처리하기 위한 버퍼 역할을 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또한</a:t>
            </a:r>
            <a:r>
              <a:rPr lang="en-CA" altLang="ko-KR" b="0" i="0" dirty="0">
                <a:effectLst/>
                <a:latin typeface="fkGroteskNeue"/>
              </a:rPr>
              <a:t>, </a:t>
            </a:r>
            <a:r>
              <a:rPr lang="en-US" altLang="ko-KR" b="0" i="0" dirty="0">
                <a:effectLst/>
                <a:latin typeface="fkGroteskNeue"/>
              </a:rPr>
              <a:t>ADC </a:t>
            </a:r>
            <a:r>
              <a:rPr lang="ko-KR" altLang="en-US" b="0" i="0" dirty="0">
                <a:effectLst/>
                <a:latin typeface="fkGroteskNeue"/>
              </a:rPr>
              <a:t>해상도를 설정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6, 8, 10, 12</a:t>
            </a:r>
            <a:r>
              <a:rPr lang="ko-KR" altLang="en-US" b="0" i="0" dirty="0">
                <a:effectLst/>
                <a:latin typeface="fkGroteskNeue"/>
              </a:rPr>
              <a:t>비트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하여 출력 데이터의 정밀도를 조정합니다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양자화</a:t>
            </a:r>
            <a:r>
              <a:rPr lang="en-CA" altLang="ko-KR" b="0" i="0" dirty="0">
                <a:effectLst/>
                <a:latin typeface="fkGroteskNeue"/>
              </a:rPr>
              <a:t>,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연속적인 아날로그 진폭을 이산적인 디지털 값으로 변환합니다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양자화 과정을 통해 신호가 디지털 형태로 변환되며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시간과 진폭이 모두 이산적이 됩니다</a:t>
            </a:r>
            <a:r>
              <a:rPr lang="en-US" altLang="ko-KR" b="0" i="0" u="none" strike="noStrike" dirty="0">
                <a:effectLst/>
                <a:latin typeface="var(--font-berkeley-mono)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+mj-lt"/>
              <a:buNone/>
            </a:pPr>
            <a:r>
              <a:rPr lang="en-CA" altLang="ko-KR" b="0" i="0" dirty="0">
                <a:effectLst/>
                <a:latin typeface="fkGroteskNeue"/>
              </a:rPr>
              <a:t>4</a:t>
            </a:r>
            <a:r>
              <a:rPr lang="ko-KR" altLang="en-US" b="0" i="0" dirty="0">
                <a:effectLst/>
                <a:latin typeface="fkGroteskNeue"/>
              </a:rPr>
              <a:t>인코더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endParaRPr lang="en-US" altLang="ko-KR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디지털 신호를 바이너리 형태로 변환합니다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디지털 장치에서 사용 가능한 형태로 데이터를 제공하기 위해 필수적인 단계입니다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endParaRPr lang="ko-KR" altLang="en-US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5080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양자화</a:t>
            </a:r>
            <a:r>
              <a:rPr lang="en-CA" altLang="ko-KR" b="0" i="0" dirty="0">
                <a:solidFill>
                  <a:srgbClr val="404040"/>
                </a:solidFill>
                <a:effectLst/>
                <a:latin typeface="+mn-ea"/>
              </a:rPr>
              <a:t>,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일반적으로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ADC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의 아날로그 입력과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+mn-ea"/>
              </a:rPr>
              <a:t>디지탈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 출력의 상관관계는 다음의 식과 같이 표현</a:t>
            </a:r>
            <a:endParaRPr lang="en-CA" altLang="ko-KR" b="0" i="0" dirty="0">
              <a:solidFill>
                <a:srgbClr val="404040"/>
              </a:solidFill>
              <a:effectLst/>
              <a:latin typeface="+mn-ea"/>
            </a:endParaRPr>
          </a:p>
          <a:p>
            <a:pPr marL="5040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+mn-ea"/>
              </a:rPr>
              <a:t>Vr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은 레퍼런스 전압을 의미하고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, n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은 디지털 출력의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+mn-ea"/>
              </a:rPr>
              <a:t>비트수를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 의미 합니다</a:t>
            </a:r>
            <a:r>
              <a:rPr lang="en-CA" altLang="ko-KR" b="0" i="0" dirty="0">
                <a:solidFill>
                  <a:srgbClr val="404040"/>
                </a:solidFill>
                <a:effectLst/>
                <a:latin typeface="+mn-ea"/>
              </a:rPr>
              <a:t>.</a:t>
            </a:r>
          </a:p>
          <a:p>
            <a:pPr marL="5040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디지털 출력은 이진수로 표현할 수 있는 정수이고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만약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n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비트 정수라면 그 범위는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0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부터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(2n−1)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까지</a:t>
            </a:r>
            <a:endParaRPr lang="en-CA" altLang="ko-KR" b="0" i="0" dirty="0">
              <a:solidFill>
                <a:srgbClr val="404040"/>
              </a:solidFill>
              <a:effectLst/>
              <a:latin typeface="+mn-ea"/>
            </a:endParaRPr>
          </a:p>
          <a:p>
            <a:pPr marL="5040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ADC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는 아날로그 위의 식에 따라 아날로그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+mn-ea"/>
              </a:rPr>
              <a:t>입력값을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 반올림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혹은 버림 등의 과정을 거쳐서 디지털 값으로 양자화 변환합니다</a:t>
            </a:r>
            <a:r>
              <a:rPr lang="en-CA" altLang="ko-KR" b="0" i="0" dirty="0">
                <a:solidFill>
                  <a:srgbClr val="404040"/>
                </a:solidFill>
                <a:effectLst/>
                <a:latin typeface="+mn-ea"/>
              </a:rPr>
              <a:t>.</a:t>
            </a:r>
            <a:endParaRPr lang="en-CA" b="0" i="0" dirty="0">
              <a:solidFill>
                <a:srgbClr val="404040"/>
              </a:solidFill>
              <a:effectLst/>
              <a:latin typeface="+mn-ea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401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ADC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에서 변환할 수 있는 아날로그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입력값에는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허용되는 범위가 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이 허용 범위내의 아날로그 입력만이 유효하며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만약 이 값의 범위를 벋어나는 입력이 인가되는 경우에는 포화된 값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(0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혹은 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in"/>
              </a:rPr>
              <a:t>(2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th-italic"/>
              </a:rPr>
              <a:t>n</a:t>
            </a:r>
            <a:r>
              <a:rPr lang="ko-KR" altLang="en-US" b="0" i="0" u="none" strike="noStrike" dirty="0">
                <a:solidFill>
                  <a:srgbClr val="404040"/>
                </a:solidFill>
                <a:effectLst/>
                <a:latin typeface="MathJax_Main"/>
              </a:rPr>
              <a:t>−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MathJax_Main"/>
              </a:rPr>
              <a:t>1)</a:t>
            </a:r>
            <a:r>
              <a:rPr lang="en-US" altLang="ko-KR" b="0" i="0" u="none" strike="noStrike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(2n−1)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을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갖게됩니다</a:t>
            </a:r>
            <a:r>
              <a:rPr lang="en-CA" altLang="ko-K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  <a:endParaRPr lang="en-US" altLang="ko-K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r>
              <a:rPr lang="en-US" altLang="ko-KR" dirty="0"/>
              <a:t>ADC</a:t>
            </a:r>
            <a:r>
              <a:rPr lang="ko-KR" altLang="en-US" dirty="0"/>
              <a:t>는 아날로그 값을 가장 가까운 디지털 값으로 근사화 시키는 과정입니다</a:t>
            </a:r>
            <a:r>
              <a:rPr lang="en-CA" altLang="ko-KR" dirty="0"/>
              <a:t>.</a:t>
            </a:r>
            <a:endParaRPr lang="ko-KR" altLang="en-US" dirty="0"/>
          </a:p>
          <a:p>
            <a:r>
              <a:rPr lang="ko-KR" altLang="en-US" dirty="0"/>
              <a:t>근사화 시키는 과정이므로 얼마나 정밀하게 아날로그 값을 근사하는 것인지가 중요한 지표입니다</a:t>
            </a:r>
            <a:r>
              <a:rPr lang="en-CA" altLang="ko-KR" dirty="0"/>
              <a:t>.</a:t>
            </a:r>
            <a:endParaRPr lang="en-US" altLang="ko-KR" dirty="0"/>
          </a:p>
          <a:p>
            <a:r>
              <a:rPr lang="ko-KR" altLang="en-US" dirty="0"/>
              <a:t>이것을 분해능이라는 지표를 다음과 같이 정의하고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Resolution=Vr2n</a:t>
            </a:r>
          </a:p>
          <a:p>
            <a:r>
              <a:rPr lang="ko-KR" altLang="en-US" dirty="0"/>
              <a:t>이 분해능이란 디지털 </a:t>
            </a:r>
            <a:r>
              <a:rPr lang="en-US" altLang="ko-KR" dirty="0"/>
              <a:t>1</a:t>
            </a:r>
            <a:r>
              <a:rPr lang="ko-KR" altLang="en-US" dirty="0"/>
              <a:t>비트의 정보가 아날로그 전압으로 얼마 만큼을 나타내는지를 의미하는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고정밀도의 분해능을 얻고자 한다면 입력 범위를 나타내는 </a:t>
            </a:r>
            <a:r>
              <a:rPr lang="en-US" altLang="ko-KR" dirty="0" err="1"/>
              <a:t>Vr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값이 작던지</a:t>
            </a:r>
            <a:r>
              <a:rPr lang="en-US" altLang="ko-KR" dirty="0"/>
              <a:t>, </a:t>
            </a:r>
            <a:r>
              <a:rPr lang="ko-KR" altLang="en-US" dirty="0"/>
              <a:t>디지털로 변환하는 </a:t>
            </a:r>
            <a:r>
              <a:rPr lang="ko-KR" altLang="en-US" dirty="0" err="1"/>
              <a:t>비트수</a:t>
            </a:r>
            <a:r>
              <a:rPr lang="ko-KR" altLang="en-US" dirty="0"/>
              <a:t> </a:t>
            </a:r>
            <a:r>
              <a:rPr lang="en-US" altLang="ko-KR" dirty="0"/>
              <a:t>n </a:t>
            </a:r>
            <a:r>
              <a:rPr lang="ko-KR" altLang="en-US" dirty="0"/>
              <a:t>이 크면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대부분의 경우 </a:t>
            </a:r>
            <a:r>
              <a:rPr lang="en-US" altLang="ko-KR" dirty="0" err="1"/>
              <a:t>Vr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3.3V </a:t>
            </a:r>
            <a:r>
              <a:rPr lang="ko-KR" altLang="en-US" dirty="0"/>
              <a:t>혹은 </a:t>
            </a:r>
            <a:r>
              <a:rPr lang="en-US" altLang="ko-KR" dirty="0"/>
              <a:t>5V </a:t>
            </a:r>
            <a:r>
              <a:rPr lang="ko-KR" altLang="en-US" dirty="0"/>
              <a:t>의 값으로 고정되어 있으므로 높은 정밀도를 얻기 위해서는 </a:t>
            </a:r>
            <a:r>
              <a:rPr lang="ko-KR" altLang="en-US" dirty="0" err="1"/>
              <a:t>비트수를</a:t>
            </a:r>
            <a:r>
              <a:rPr lang="ko-KR" altLang="en-US" dirty="0"/>
              <a:t> 높여야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</a:t>
            </a:r>
            <a:r>
              <a:rPr lang="en-US" altLang="ko-KR" dirty="0"/>
              <a:t>5V </a:t>
            </a:r>
            <a:r>
              <a:rPr lang="ko-KR" altLang="en-US" dirty="0"/>
              <a:t>범위의 신호를 가정하였을 경우 </a:t>
            </a:r>
            <a:r>
              <a:rPr lang="en-US" altLang="ko-KR" dirty="0"/>
              <a:t>8-bit </a:t>
            </a:r>
            <a:r>
              <a:rPr lang="ko-KR" altLang="en-US" dirty="0"/>
              <a:t>의 경우 약 </a:t>
            </a:r>
            <a:r>
              <a:rPr lang="en-US" altLang="ko-KR" dirty="0"/>
              <a:t>0.02V(0.4%) </a:t>
            </a:r>
            <a:r>
              <a:rPr lang="ko-KR" altLang="en-US" dirty="0"/>
              <a:t>의 분해능을</a:t>
            </a:r>
            <a:r>
              <a:rPr lang="en-US" altLang="ko-KR" dirty="0"/>
              <a:t>, 10-bit </a:t>
            </a:r>
            <a:r>
              <a:rPr lang="ko-KR" altLang="en-US" dirty="0"/>
              <a:t>의 경우 </a:t>
            </a:r>
            <a:r>
              <a:rPr lang="en-US" altLang="ko-KR" dirty="0"/>
              <a:t>0.005V(0.1%)</a:t>
            </a:r>
            <a:r>
              <a:rPr lang="ko-KR" altLang="en-US" dirty="0"/>
              <a:t>의 분해능을 갖게 된다</a:t>
            </a:r>
            <a:r>
              <a:rPr lang="en-US" altLang="ko-KR" dirty="0"/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5916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현대의 </a:t>
            </a:r>
            <a:r>
              <a:rPr lang="en-US" altLang="ko-KR" b="0" i="0" dirty="0">
                <a:effectLst/>
                <a:latin typeface="fkGroteskNeue"/>
              </a:rPr>
              <a:t>SAR ADC(</a:t>
            </a:r>
            <a:r>
              <a:rPr lang="ko-KR" altLang="en-US" b="0" i="0" dirty="0">
                <a:effectLst/>
                <a:latin typeface="fkGroteskNeue"/>
              </a:rPr>
              <a:t>순차 근사 레지스터 아날로그</a:t>
            </a:r>
            <a:r>
              <a:rPr lang="en-US" altLang="ko-KR" b="0" i="0" dirty="0">
                <a:effectLst/>
                <a:latin typeface="fkGroteskNeue"/>
              </a:rPr>
              <a:t>-</a:t>
            </a:r>
            <a:r>
              <a:rPr lang="ko-KR" altLang="en-US" b="0" i="0" dirty="0">
                <a:effectLst/>
                <a:latin typeface="fkGroteskNeue"/>
              </a:rPr>
              <a:t>디지털 변환기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8</a:t>
            </a:r>
            <a:r>
              <a:rPr lang="ko-KR" altLang="en-US" b="0" i="0" dirty="0">
                <a:effectLst/>
                <a:latin typeface="fkGroteskNeue"/>
              </a:rPr>
              <a:t>비트에서 </a:t>
            </a:r>
            <a:r>
              <a:rPr lang="en-US" altLang="ko-KR" b="0" i="0" dirty="0">
                <a:effectLst/>
                <a:latin typeface="fkGroteskNeue"/>
              </a:rPr>
              <a:t>18</a:t>
            </a:r>
            <a:r>
              <a:rPr lang="ko-KR" altLang="en-US" b="0" i="0" dirty="0">
                <a:effectLst/>
                <a:latin typeface="fkGroteskNeue"/>
              </a:rPr>
              <a:t>비트의 해상도를 제공하며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샘플링 속도는 수 </a:t>
            </a:r>
            <a:r>
              <a:rPr lang="ko-KR" altLang="en-US" b="0" i="0" dirty="0" err="1">
                <a:effectLst/>
                <a:latin typeface="fkGroteskNeue"/>
              </a:rPr>
              <a:t>메가헤르츠</a:t>
            </a:r>
            <a:r>
              <a:rPr lang="en-US" altLang="ko-KR" b="0" i="0" dirty="0">
                <a:effectLst/>
                <a:latin typeface="fkGroteskNeue"/>
              </a:rPr>
              <a:t>(MHz)</a:t>
            </a:r>
            <a:r>
              <a:rPr lang="ko-KR" altLang="en-US" b="0" i="0" dirty="0">
                <a:effectLst/>
                <a:latin typeface="fkGroteskNeue"/>
              </a:rPr>
              <a:t>까지 가능합니다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최대 샘플링 속도는 </a:t>
            </a:r>
            <a:r>
              <a:rPr lang="en-US" altLang="ko-KR" b="0" i="0" dirty="0">
                <a:effectLst/>
                <a:latin typeface="fkGroteskNeue"/>
              </a:rPr>
              <a:t>5MSPS(</a:t>
            </a:r>
            <a:r>
              <a:rPr lang="ko-KR" altLang="en-US" b="0" i="0" dirty="0">
                <a:effectLst/>
                <a:latin typeface="fkGroteskNeue"/>
              </a:rPr>
              <a:t>메가샘플</a:t>
            </a:r>
            <a:r>
              <a:rPr lang="en-US" altLang="ko-KR" b="0" i="0" dirty="0">
                <a:effectLst/>
                <a:latin typeface="fkGroteskNeue"/>
              </a:rPr>
              <a:t>/</a:t>
            </a:r>
            <a:r>
              <a:rPr lang="ko-KR" altLang="en-US" b="0" i="0" dirty="0">
                <a:effectLst/>
                <a:latin typeface="fkGroteskNeue"/>
              </a:rPr>
              <a:t>초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까지 가능하며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일부 고속 </a:t>
            </a:r>
            <a:r>
              <a:rPr lang="en-US" altLang="ko-KR" b="0" i="0" dirty="0">
                <a:effectLst/>
                <a:latin typeface="fkGroteskNeue"/>
              </a:rPr>
              <a:t>SAR ADC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10MSPS </a:t>
            </a:r>
            <a:r>
              <a:rPr lang="ko-KR" altLang="en-US" b="0" i="0" dirty="0">
                <a:effectLst/>
                <a:latin typeface="fkGroteskNeue"/>
              </a:rPr>
              <a:t>이상을 지원하기도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출력 데이터는 일반적으로 </a:t>
            </a:r>
            <a:r>
              <a:rPr lang="en-US" altLang="ko-KR" b="0" i="0" dirty="0">
                <a:effectLst/>
                <a:latin typeface="fkGroteskNeue"/>
              </a:rPr>
              <a:t>I2C </a:t>
            </a:r>
            <a:r>
              <a:rPr lang="ko-KR" altLang="en-US" b="0" i="0" dirty="0">
                <a:effectLst/>
                <a:latin typeface="fkGroteskNeue"/>
              </a:rPr>
              <a:t>또는 </a:t>
            </a:r>
            <a:r>
              <a:rPr lang="en-US" altLang="ko-KR" b="0" i="0" dirty="0">
                <a:effectLst/>
                <a:latin typeface="fkGroteskNeue"/>
              </a:rPr>
              <a:t>SPI</a:t>
            </a:r>
            <a:r>
              <a:rPr lang="ko-KR" altLang="en-US" b="0" i="0" dirty="0">
                <a:effectLst/>
                <a:latin typeface="fkGroteskNeue"/>
              </a:rPr>
              <a:t>와 같은 표준 직렬 인터페이스를 통해 제공되지만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일부 장치는 병렬 출력 기능도 지원합니다</a:t>
            </a:r>
            <a:r>
              <a:rPr lang="en-US" altLang="ko-KR" b="0" i="0" dirty="0">
                <a:effectLst/>
                <a:latin typeface="fkGroteskNeue"/>
              </a:rPr>
              <a:t>. SAR ADC</a:t>
            </a:r>
            <a:r>
              <a:rPr lang="ko-KR" altLang="en-US" b="0" i="0" dirty="0">
                <a:effectLst/>
                <a:latin typeface="fkGroteskNeue"/>
              </a:rPr>
              <a:t>는 중간 속도와 높은 해상도를 필요로 하는 애플리케이션에서 균형 잡힌 성능을 제공하며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소형화와 에너지 효율성을 동시에 만족시키는 솔루션으로 널리 사용됩니다</a:t>
            </a:r>
            <a:endParaRPr lang="en-US" altLang="ko-KR" b="0" i="0" dirty="0">
              <a:effectLst/>
              <a:latin typeface="fkGroteskNeu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736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0BF7B-569F-8FDE-467A-8EA88145A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20D58E-C697-633E-B945-193CCECC8D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FADBFA-46B8-2438-0FB0-BA41104DF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effectLst/>
                <a:latin typeface="fkGroteskNeue"/>
              </a:rPr>
              <a:t>SAR ADC</a:t>
            </a:r>
            <a:r>
              <a:rPr lang="ko-KR" altLang="en-US" b="0" i="0" dirty="0">
                <a:effectLst/>
                <a:latin typeface="fkGroteskNeue"/>
              </a:rPr>
              <a:t>의 기본 구조는 입력 신호가 빠르게 변화하더라도 변환 주기 동안 신호를 일정하게 유지하기 위해 샘플</a:t>
            </a:r>
            <a:r>
              <a:rPr lang="en-US" altLang="ko-KR" b="0" i="0" dirty="0">
                <a:effectLst/>
                <a:latin typeface="fkGroteskNeue"/>
              </a:rPr>
              <a:t>-</a:t>
            </a:r>
            <a:r>
              <a:rPr lang="ko-KR" altLang="en-US" b="0" i="0" dirty="0">
                <a:effectLst/>
                <a:latin typeface="fkGroteskNeue"/>
              </a:rPr>
              <a:t>앤</a:t>
            </a:r>
            <a:r>
              <a:rPr lang="en-US" altLang="ko-KR" b="0" i="0" dirty="0">
                <a:effectLst/>
                <a:latin typeface="fkGroteskNeue"/>
              </a:rPr>
              <a:t>-</a:t>
            </a:r>
            <a:r>
              <a:rPr lang="ko-KR" altLang="en-US" b="0" i="0" dirty="0">
                <a:effectLst/>
                <a:latin typeface="fkGroteskNeue"/>
              </a:rPr>
              <a:t>홀드</a:t>
            </a:r>
            <a:r>
              <a:rPr lang="en-US" altLang="ko-KR" b="0" i="0" dirty="0">
                <a:effectLst/>
                <a:latin typeface="fkGroteskNeue"/>
              </a:rPr>
              <a:t>(SHA)</a:t>
            </a:r>
            <a:r>
              <a:rPr lang="ko-KR" altLang="en-US" b="0" i="0" dirty="0">
                <a:effectLst/>
                <a:latin typeface="fkGroteskNeue"/>
              </a:rPr>
              <a:t>를 포함합니다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변환은 내부 </a:t>
            </a:r>
            <a:r>
              <a:rPr lang="en-US" altLang="ko-KR" b="0" i="0" dirty="0">
                <a:effectLst/>
                <a:latin typeface="fkGroteskNeue"/>
              </a:rPr>
              <a:t>DAC(</a:t>
            </a:r>
            <a:r>
              <a:rPr lang="ko-KR" altLang="en-US" b="0" i="0" dirty="0">
                <a:effectLst/>
                <a:latin typeface="fkGroteskNeue"/>
              </a:rPr>
              <a:t>디지털</a:t>
            </a:r>
            <a:r>
              <a:rPr lang="en-US" altLang="ko-KR" b="0" i="0" dirty="0">
                <a:effectLst/>
                <a:latin typeface="fkGroteskNeue"/>
              </a:rPr>
              <a:t>-</a:t>
            </a:r>
            <a:r>
              <a:rPr lang="ko-KR" altLang="en-US" b="0" i="0" dirty="0">
                <a:effectLst/>
                <a:latin typeface="fkGroteskNeue"/>
              </a:rPr>
              <a:t>아날로그 변환기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가 중간 값</a:t>
            </a:r>
            <a:r>
              <a:rPr lang="en-US" altLang="ko-KR" b="0" i="0" dirty="0">
                <a:effectLst/>
                <a:latin typeface="fkGroteskNeue"/>
              </a:rPr>
              <a:t>(midscale)</a:t>
            </a:r>
            <a:r>
              <a:rPr lang="ko-KR" altLang="en-US" b="0" i="0" dirty="0">
                <a:effectLst/>
                <a:latin typeface="fkGroteskNeue"/>
              </a:rPr>
              <a:t>으로 설정되면서 시작됩니다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비교기는 샘플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앤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홀드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출력이 </a:t>
            </a:r>
            <a:r>
              <a:rPr lang="en-US" altLang="ko-KR" b="0" i="0" dirty="0">
                <a:effectLst/>
                <a:latin typeface="fkGroteskNeue"/>
              </a:rPr>
              <a:t>DAC </a:t>
            </a:r>
            <a:r>
              <a:rPr lang="ko-KR" altLang="en-US" b="0" i="0" dirty="0">
                <a:effectLst/>
                <a:latin typeface="fkGroteskNeue"/>
              </a:rPr>
              <a:t>출력보다 큰지 작은지를 판단하고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변환의 최상위 비트를 </a:t>
            </a:r>
            <a:r>
              <a:rPr lang="en-US" altLang="ko-KR" b="0" i="0" dirty="0">
                <a:effectLst/>
                <a:latin typeface="fkGroteskNeue"/>
              </a:rPr>
              <a:t>1 </a:t>
            </a:r>
            <a:r>
              <a:rPr lang="ko-KR" altLang="en-US" b="0" i="0" dirty="0">
                <a:effectLst/>
                <a:latin typeface="fkGroteskNeue"/>
              </a:rPr>
              <a:t>또는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샘플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앤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홀드에 저장합니다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이후 </a:t>
            </a:r>
            <a:r>
              <a:rPr lang="en-US" altLang="ko-KR" b="0" i="0" dirty="0">
                <a:effectLst/>
                <a:latin typeface="fkGroteskNeue"/>
              </a:rPr>
              <a:t>DAC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MSB </a:t>
            </a:r>
            <a:r>
              <a:rPr lang="ko-KR" altLang="en-US" b="0" i="0" dirty="0">
                <a:effectLst/>
                <a:latin typeface="fkGroteskNeue"/>
              </a:rPr>
              <a:t>값에 따라 </a:t>
            </a:r>
            <a:r>
              <a:rPr lang="en-US" altLang="ko-KR" b="0" i="0" dirty="0">
                <a:effectLst/>
                <a:latin typeface="fkGroteskNeue"/>
              </a:rPr>
              <a:t>1/4 </a:t>
            </a:r>
            <a:r>
              <a:rPr lang="ko-KR" altLang="en-US" b="0" i="0" dirty="0">
                <a:effectLst/>
                <a:latin typeface="fkGroteskNeue"/>
              </a:rPr>
              <a:t>또는 </a:t>
            </a:r>
            <a:r>
              <a:rPr lang="en-US" altLang="ko-KR" b="0" i="0" dirty="0">
                <a:effectLst/>
                <a:latin typeface="fkGroteskNeue"/>
              </a:rPr>
              <a:t>3/4 </a:t>
            </a:r>
            <a:r>
              <a:rPr lang="ko-KR" altLang="en-US" b="0" i="0" dirty="0">
                <a:effectLst/>
                <a:latin typeface="fkGroteskNeue"/>
              </a:rPr>
              <a:t>스케일로 설정되며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비교기가 두 번째 비트를 결정합니다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결과는 레지스터에 저장되며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모든 비트 값이 결정될 때까지 이 과정이 반복됩니다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변환 과정이 끝나면 </a:t>
            </a:r>
            <a:r>
              <a:rPr lang="en-US" altLang="ko-KR" b="0" i="0" dirty="0">
                <a:effectLst/>
                <a:latin typeface="fkGroteskNeue"/>
              </a:rPr>
              <a:t>EOC, DRDY, BUSY </a:t>
            </a:r>
            <a:r>
              <a:rPr lang="ko-KR" altLang="en-US" b="0" i="0" dirty="0">
                <a:effectLst/>
                <a:latin typeface="fkGroteskNeue"/>
              </a:rPr>
              <a:t>등의 논리 신호가 활성화됩니다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4C539-D989-490E-0939-617B4A296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78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2C33-D1C5-6093-0912-4CC574660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420209-44DC-2BC1-2F24-6AEE935F1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3AE1-3B1E-FCC9-7C60-53388038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A7480-EA40-1316-9805-5F111FF2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85E35-F184-397D-41C0-B29FD28A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26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D4AF1-1B48-CA65-4F6B-BAE35B18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0DAFFE-26EA-12AE-1CA6-75A864B2A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2A69E-83CF-A1C4-B776-2BC4257A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3AF2E-A932-51A8-354A-7540F1D1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4057F-F434-997E-8ABA-B5AC0A3E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21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B3955F-26D0-1321-C02C-4D9EABAF7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3E87A-B5C5-8EDF-5546-8509B99E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F3443-7B37-2834-D35F-8E8CFDDD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E89E8-9DA9-05EE-5AA8-7F1B6FCF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26F19-9D9A-C679-65B0-8C0BA529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2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39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601D2-EC58-C9D9-66C5-E3C75078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F62F2-10CB-21B8-E968-6E1F717F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588"/>
            <a:ext cx="10515600" cy="50563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CA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75F2A-690B-8E35-55A5-09EC8C98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0777A-56DA-4165-A342-6D195714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3C9D3-AB74-5CC7-9BFB-48CE3DFE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71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254A1-00BC-DC32-724C-B1EAAD10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5C1D3-6B62-822C-DC1D-3575F2CD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13075-3028-5342-8275-C1ECC0BB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60A03-A6D3-8E81-AA7A-B47022CC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F9650-4D6E-7A1E-4F4C-4DDECE1A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61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38560-7C3D-A855-9240-9C91FE04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1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DFFB9-8449-9433-DB2F-F775D6B71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92306"/>
            <a:ext cx="5181600" cy="498465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CA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3CE6C6-BDF8-123E-DEE7-3ED20ABAE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92306"/>
            <a:ext cx="5181600" cy="49846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12729-F224-98CE-6DED-7EC80724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DF290-1F9A-3B1A-A7BF-02E0E2F8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E076D-17A5-FC36-6AB0-76D50326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27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EB01D-12DE-9015-6E9A-7F1AFB51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A48A3-B2AC-E142-F7B6-EDD8854C4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DD94E-708B-FD06-D1CE-F9D6A7E8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F06514-31FB-DA60-F5CC-31527A84C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9578C-812C-A8FF-05CE-599425AF6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3EDDAD-57BE-EBAA-D6A0-38A4A43B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B19B1F-BD07-E7C0-FF4D-39551E64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908F01-4243-D0C3-F12F-563D1A7F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0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5A996-DE83-BBAC-9CF1-EF5D4880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099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  <a:endParaRPr lang="en-CA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5D092B-D2EE-5CB5-DA1B-851241AD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BEEDFA-EC7C-2E7B-A683-008DB748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F2312-E6A3-55E3-ADD4-CE55F38D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48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A6CE02-2E96-1B85-711C-59107116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74337-D964-5068-8DF6-3CDE57F5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F20CEF-A293-803B-17BD-192D2A02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02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E8AAF-FABA-5EF6-B9B4-FDDDC6EF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01CD5-0F90-FDD6-BD19-5BBF8EA5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44452-E47D-CACC-5297-6A9E2777D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FA54B-D87F-9D1B-D7AA-228ED63E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B514F-BFF4-5844-65B3-9FCA8F11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7AA29-6028-1553-CF41-3A3EAC82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85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47328-2F25-EDA2-B7A1-BC00D24D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F4ACD7-AA97-1041-79E4-954FBC098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BFE86-C130-DE25-2544-60235C87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94E2F-63F8-34DD-237C-7AF62328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C974C-F8D8-E2D7-EA02-49F1B64A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C95B6-653B-C638-17DD-FCF52BCF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00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41432F-DDCC-79BF-2B01-4F4C8974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39EF6-DD3C-F4B1-393A-DA2E379B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91B62-D900-4BB0-6397-E48FE5F3C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61FD73-F43C-4CEC-A4BC-4F63297EBA95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12A26-8F1D-55D3-C2AF-F0267C588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6BD50-6945-DC5C-0CBD-E3A79B1C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61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B0EB0-AA84-2EE3-0CD0-97F9032FB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SoC ADC</a:t>
            </a:r>
            <a:endParaRPr lang="en-CA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59BF63-D42C-D846-5312-BB7D2890B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5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BAB2F-A7A1-A36E-34B4-BDB1ED67F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B851D-B22A-C5D3-FF0F-D16175E0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SAR ADC</a:t>
            </a:r>
            <a:r>
              <a:rPr lang="ko-KR" altLang="en-US" dirty="0">
                <a:latin typeface="+mn-ea"/>
                <a:ea typeface="+mn-ea"/>
              </a:rPr>
              <a:t>의 주요 구성 요소</a:t>
            </a:r>
            <a:endParaRPr lang="en-CA" dirty="0">
              <a:latin typeface="+mn-ea"/>
              <a:ea typeface="+mn-ea"/>
            </a:endParaRP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1038BF39-E3AA-16A1-2689-EE451C38C1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74" y="1163857"/>
            <a:ext cx="5466926" cy="220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DBFDC0AD-D85F-2B0B-ECD7-C8E344F13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16" y="1431972"/>
            <a:ext cx="4773384" cy="399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ndefined">
            <a:extLst>
              <a:ext uri="{FF2B5EF4-FFF2-40B4-BE49-F238E27FC236}">
                <a16:creationId xmlns:a16="http://schemas.microsoft.com/office/drawing/2014/main" id="{4980A95B-2592-92DA-BD89-50369B552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339" y="3785005"/>
            <a:ext cx="3615419" cy="250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543931-6FF3-6957-9C9F-C73CD3AE9648}"/>
              </a:ext>
            </a:extLst>
          </p:cNvPr>
          <p:cNvSpPr txBox="1"/>
          <p:nvPr/>
        </p:nvSpPr>
        <p:spPr>
          <a:xfrm>
            <a:off x="688524" y="6169709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0" i="0" dirty="0">
                <a:solidFill>
                  <a:srgbClr val="333333"/>
                </a:solidFill>
                <a:effectLst/>
                <a:latin typeface="+mn-ea"/>
              </a:rPr>
              <a:t>Fig3 Functional block diagram of a modern 1-MSPS SAR ADC with 8-channel input multiplexer</a:t>
            </a:r>
            <a:endParaRPr lang="en-CA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8EA18-07BA-4E6E-907F-DCD94DB63F74}"/>
              </a:ext>
            </a:extLst>
          </p:cNvPr>
          <p:cNvSpPr txBox="1"/>
          <p:nvPr/>
        </p:nvSpPr>
        <p:spPr>
          <a:xfrm>
            <a:off x="6917872" y="5548716"/>
            <a:ext cx="49203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0" i="0" dirty="0">
                <a:solidFill>
                  <a:srgbClr val="333333"/>
                </a:solidFill>
                <a:effectLst/>
                <a:latin typeface="+mn-ea"/>
              </a:rPr>
              <a:t>Fig2 Successive-approximation ADC algorithm using balance scale and binary weights.</a:t>
            </a:r>
            <a:endParaRPr lang="en-CA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475EE-9889-E311-2D22-D23E0FE3D27D}"/>
              </a:ext>
            </a:extLst>
          </p:cNvPr>
          <p:cNvSpPr txBox="1"/>
          <p:nvPr/>
        </p:nvSpPr>
        <p:spPr>
          <a:xfrm>
            <a:off x="547688" y="344734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333333"/>
                </a:solidFill>
                <a:effectLst/>
                <a:latin typeface="+mn-ea"/>
              </a:rPr>
              <a:t>Fig1 Simplified timing diagram of a SAR A/D converter.</a:t>
            </a:r>
            <a:endParaRPr lang="en-CA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3976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E3EFD-745C-ECEF-5350-A9F6FCC3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ADC </a:t>
            </a:r>
            <a:r>
              <a:rPr lang="ko-KR" altLang="en-US" dirty="0"/>
              <a:t>하드웨어 구성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509FE-AABF-01D1-2042-0AB78E89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ko-KR" altLang="en-US" sz="2400" b="0" i="0" dirty="0">
                <a:effectLst/>
                <a:latin typeface="+mn-ea"/>
              </a:rPr>
              <a:t>일반적인 </a:t>
            </a:r>
            <a:r>
              <a:rPr lang="en-US" altLang="ko-KR" sz="2400" b="0" i="0" dirty="0">
                <a:effectLst/>
                <a:latin typeface="+mn-ea"/>
              </a:rPr>
              <a:t>ADC </a:t>
            </a:r>
            <a:r>
              <a:rPr lang="ko-KR" altLang="en-US" sz="2400" b="0" i="0" dirty="0">
                <a:effectLst/>
                <a:latin typeface="+mn-ea"/>
              </a:rPr>
              <a:t>모듈 구조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+mn-ea"/>
              </a:rPr>
              <a:t>한 개의 </a:t>
            </a:r>
            <a:r>
              <a:rPr lang="en-US" altLang="ko-KR" sz="2400" b="0" i="0" dirty="0">
                <a:effectLst/>
                <a:latin typeface="+mn-ea"/>
              </a:rPr>
              <a:t>ADC</a:t>
            </a:r>
            <a:r>
              <a:rPr lang="ko-KR" altLang="en-US" sz="2400" b="0" i="0" dirty="0">
                <a:effectLst/>
                <a:latin typeface="+mn-ea"/>
              </a:rPr>
              <a:t>와 여러 아날로그 입력 채널을 변환하기 위해 **아날로그 </a:t>
            </a:r>
            <a:r>
              <a:rPr lang="ko-KR" altLang="en-US" sz="2400" b="0" i="0" dirty="0" err="1">
                <a:effectLst/>
                <a:latin typeface="+mn-ea"/>
              </a:rPr>
              <a:t>멀티플렉서</a:t>
            </a:r>
            <a:r>
              <a:rPr lang="en-US" altLang="ko-KR" sz="2400" b="0" i="0" dirty="0">
                <a:effectLst/>
                <a:latin typeface="+mn-ea"/>
              </a:rPr>
              <a:t>(Analog MUX)**</a:t>
            </a:r>
            <a:r>
              <a:rPr lang="ko-KR" altLang="en-US" sz="2400" b="0" i="0" dirty="0">
                <a:effectLst/>
                <a:latin typeface="+mn-ea"/>
              </a:rPr>
              <a:t>를 사용한다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+mn-ea"/>
              </a:rPr>
              <a:t>복수개의 </a:t>
            </a:r>
            <a:r>
              <a:rPr lang="en-US" altLang="ko-KR" sz="2400" b="0" i="0" dirty="0">
                <a:effectLst/>
                <a:latin typeface="+mn-ea"/>
              </a:rPr>
              <a:t>ADC</a:t>
            </a:r>
            <a:r>
              <a:rPr lang="ko-KR" altLang="en-US" sz="2400" b="0" i="0" dirty="0">
                <a:effectLst/>
                <a:latin typeface="+mn-ea"/>
              </a:rPr>
              <a:t>를 사용하는 것보다 한 개의 </a:t>
            </a:r>
            <a:r>
              <a:rPr lang="en-US" altLang="ko-KR" sz="2400" b="0" i="0" dirty="0">
                <a:effectLst/>
                <a:latin typeface="+mn-ea"/>
              </a:rPr>
              <a:t>ADC</a:t>
            </a:r>
            <a:r>
              <a:rPr lang="ko-KR" altLang="en-US" sz="2400" b="0" i="0" dirty="0">
                <a:effectLst/>
                <a:latin typeface="+mn-ea"/>
              </a:rPr>
              <a:t>와 </a:t>
            </a:r>
            <a:r>
              <a:rPr lang="en-US" altLang="ko-KR" sz="2400" b="0" i="0" dirty="0">
                <a:effectLst/>
                <a:latin typeface="+mn-ea"/>
              </a:rPr>
              <a:t>MUX</a:t>
            </a:r>
            <a:r>
              <a:rPr lang="ko-KR" altLang="en-US" sz="2400" b="0" i="0" dirty="0">
                <a:effectLst/>
                <a:latin typeface="+mn-ea"/>
              </a:rPr>
              <a:t>를 활용하는 것이 경제적이다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effectLst/>
                <a:latin typeface="+mn-ea"/>
              </a:rPr>
              <a:t>ADC</a:t>
            </a:r>
            <a:r>
              <a:rPr lang="ko-KR" altLang="en-US" sz="2400" b="0" i="0" dirty="0">
                <a:effectLst/>
                <a:latin typeface="+mn-ea"/>
              </a:rPr>
              <a:t>는 </a:t>
            </a:r>
            <a:r>
              <a:rPr lang="ko-KR" altLang="en-US" sz="2400" b="0" i="0" dirty="0" err="1">
                <a:effectLst/>
                <a:latin typeface="+mn-ea"/>
              </a:rPr>
              <a:t>고정밀</a:t>
            </a:r>
            <a:r>
              <a:rPr lang="ko-KR" altLang="en-US" sz="2400" b="0" i="0" dirty="0">
                <a:effectLst/>
                <a:latin typeface="+mn-ea"/>
              </a:rPr>
              <a:t> 아날로그 회로로 구성되며 </a:t>
            </a:r>
            <a:r>
              <a:rPr lang="en-US" altLang="ko-KR" sz="2400" b="0" i="0" dirty="0">
                <a:effectLst/>
                <a:latin typeface="+mn-ea"/>
              </a:rPr>
              <a:t>CPU</a:t>
            </a:r>
            <a:r>
              <a:rPr lang="ko-KR" altLang="en-US" sz="2400" b="0" i="0" dirty="0">
                <a:effectLst/>
                <a:latin typeface="+mn-ea"/>
              </a:rPr>
              <a:t>와 인터페이스하기 위해 복잡한 구조를 갖는다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  <a:endParaRPr lang="en-CA" sz="2400" dirty="0">
              <a:latin typeface="+mn-ea"/>
            </a:endParaRPr>
          </a:p>
        </p:txBody>
      </p:sp>
      <p:pic>
        <p:nvPicPr>
          <p:cNvPr id="4" name="Picture 6" descr="AdcBlockDiagram">
            <a:extLst>
              <a:ext uri="{FF2B5EF4-FFF2-40B4-BE49-F238E27FC236}">
                <a16:creationId xmlns:a16="http://schemas.microsoft.com/office/drawing/2014/main" id="{E24FBE9A-3E93-4C3B-3066-6E2049B6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95627"/>
            <a:ext cx="4974484" cy="221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DC Basic - XMC Tutorial">
            <a:extLst>
              <a:ext uri="{FF2B5EF4-FFF2-40B4-BE49-F238E27FC236}">
                <a16:creationId xmlns:a16="http://schemas.microsoft.com/office/drawing/2014/main" id="{507CFFA8-0DF5-CF9E-1A92-45B12DA53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96" y="3570921"/>
            <a:ext cx="5148204" cy="292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1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7FF5B-3574-C203-0A4A-68229870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E13D5-8E19-C76F-0C61-84E0D316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61036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CA" altLang="ko-KR" dirty="0"/>
              <a:t>1</a:t>
            </a:r>
            <a:r>
              <a:rPr lang="ko-KR" altLang="en-US" dirty="0"/>
              <a:t> </a:t>
            </a:r>
            <a:r>
              <a:rPr lang="en-CA" altLang="ko-KR" dirty="0"/>
              <a:t>– ADC</a:t>
            </a:r>
            <a:r>
              <a:rPr lang="ko-KR" altLang="en-US" dirty="0"/>
              <a:t> 시뮬레이션</a:t>
            </a:r>
            <a:endParaRPr lang="en-CA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F25243-8641-49B4-BC34-F4F001A4DE15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5616575" cy="494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atin typeface="+mn-ea"/>
              </a:rPr>
              <a:t>코드를 완성 </a:t>
            </a:r>
            <a:r>
              <a:rPr lang="ko-KR" altLang="en-US" sz="2800" dirty="0" err="1">
                <a:latin typeface="+mn-ea"/>
              </a:rPr>
              <a:t>하시오</a:t>
            </a:r>
            <a:endParaRPr lang="en-CA" altLang="ko-KR" sz="2800" dirty="0">
              <a:latin typeface="+mn-ea"/>
            </a:endParaRPr>
          </a:p>
          <a:p>
            <a:endParaRPr lang="en-CA" sz="2800" dirty="0">
              <a:latin typeface="+mn-ea"/>
            </a:endParaRPr>
          </a:p>
          <a:p>
            <a:endParaRPr lang="ko-KR" altLang="en-US" sz="2800" dirty="0">
              <a:latin typeface="+mn-ea"/>
            </a:endParaRPr>
          </a:p>
          <a:p>
            <a:pPr marL="0" indent="0">
              <a:buFont typeface="Arial" charset="0"/>
              <a:buNone/>
            </a:pPr>
            <a:endParaRPr lang="en-CA" sz="2800" dirty="0">
              <a:latin typeface="+mn-ea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3F69D17-C6D4-1224-B755-8FF7270997F9}"/>
              </a:ext>
            </a:extLst>
          </p:cNvPr>
          <p:cNvSpPr/>
          <p:nvPr/>
        </p:nvSpPr>
        <p:spPr>
          <a:xfrm>
            <a:off x="224943" y="2000680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5D9825E-3D1B-2DB4-C656-8025E06D3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83534" y="1171208"/>
            <a:ext cx="5629389" cy="4948238"/>
          </a:xfrm>
        </p:spPr>
      </p:pic>
    </p:spTree>
    <p:extLst>
      <p:ext uri="{BB962C8B-B14F-4D97-AF65-F5344CB8AC3E}">
        <p14:creationId xmlns:p14="http://schemas.microsoft.com/office/powerpoint/2010/main" val="363086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59F4B-D9C2-A38B-A4D4-2CEE8D36C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8D905-1FDD-CF7E-B7D4-6AEDFE55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5616575" cy="1074964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실습</a:t>
            </a:r>
            <a:r>
              <a:rPr lang="en-CA" altLang="ko-KR" sz="4000" dirty="0"/>
              <a:t>1</a:t>
            </a:r>
            <a:r>
              <a:rPr lang="ko-KR" altLang="en-US" sz="4000" dirty="0"/>
              <a:t> </a:t>
            </a:r>
            <a:r>
              <a:rPr lang="en-CA" altLang="ko-KR" sz="4000" dirty="0"/>
              <a:t>– ADC</a:t>
            </a:r>
            <a:r>
              <a:rPr lang="ko-KR" altLang="en-US" sz="4000" dirty="0"/>
              <a:t> 시뮬레이션</a:t>
            </a:r>
            <a:endParaRPr lang="en-CA" sz="4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459C628-2409-2C45-50AE-674E99694156}"/>
              </a:ext>
            </a:extLst>
          </p:cNvPr>
          <p:cNvSpPr txBox="1">
            <a:spLocks/>
          </p:cNvSpPr>
          <p:nvPr/>
        </p:nvSpPr>
        <p:spPr>
          <a:xfrm>
            <a:off x="479425" y="1845129"/>
            <a:ext cx="5068312" cy="427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시뮬레이션 테스트 벤치 코드를 완성 </a:t>
            </a:r>
            <a:r>
              <a:rPr lang="ko-KR" altLang="en-US" dirty="0" err="1"/>
              <a:t>하시오</a:t>
            </a:r>
            <a:endParaRPr lang="en-CA" altLang="ko-KR" dirty="0"/>
          </a:p>
          <a:p>
            <a:r>
              <a:rPr lang="ko-KR" altLang="en-US" dirty="0" err="1"/>
              <a:t>다음장</a:t>
            </a:r>
            <a:r>
              <a:rPr lang="ko-KR" altLang="en-US" dirty="0"/>
              <a:t> 이어서</a:t>
            </a:r>
            <a:endParaRPr lang="en-CA" dirty="0"/>
          </a:p>
          <a:p>
            <a:endParaRPr lang="ko-KR" altLang="en-US" dirty="0">
              <a:latin typeface="+mn-ea"/>
            </a:endParaRPr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E01C726D-31E9-CB95-CD98-31503BB70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476250"/>
            <a:ext cx="5255005" cy="6051542"/>
          </a:xfrm>
        </p:spPr>
      </p:pic>
    </p:spTree>
    <p:extLst>
      <p:ext uri="{BB962C8B-B14F-4D97-AF65-F5344CB8AC3E}">
        <p14:creationId xmlns:p14="http://schemas.microsoft.com/office/powerpoint/2010/main" val="139659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48D9E-2157-BE40-AE7F-28507CD36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5530383" cy="654760"/>
          </a:xfrm>
        </p:spPr>
        <p:txBody>
          <a:bodyPr>
            <a:normAutofit fontScale="90000"/>
          </a:bodyPr>
          <a:lstStyle/>
          <a:p>
            <a:r>
              <a:rPr lang="ko-KR" altLang="en-US" sz="4400" dirty="0"/>
              <a:t>실습</a:t>
            </a:r>
            <a:r>
              <a:rPr lang="en-CA" altLang="ko-KR" sz="4400" dirty="0"/>
              <a:t>1</a:t>
            </a:r>
            <a:r>
              <a:rPr lang="ko-KR" altLang="en-US" sz="4400" dirty="0"/>
              <a:t> </a:t>
            </a:r>
            <a:r>
              <a:rPr lang="en-CA" altLang="ko-KR" sz="4400" dirty="0"/>
              <a:t>– ADC</a:t>
            </a:r>
            <a:r>
              <a:rPr lang="ko-KR" altLang="en-US" sz="4400" dirty="0"/>
              <a:t> 시뮬레이션</a:t>
            </a:r>
            <a:endParaRPr lang="en-CA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FB4B3D-471D-76C9-8A10-6D0A6B1A2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0808" y="1433512"/>
            <a:ext cx="5530383" cy="4948238"/>
          </a:xfrm>
        </p:spPr>
      </p:pic>
    </p:spTree>
    <p:extLst>
      <p:ext uri="{BB962C8B-B14F-4D97-AF65-F5344CB8AC3E}">
        <p14:creationId xmlns:p14="http://schemas.microsoft.com/office/powerpoint/2010/main" val="3257915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D1C06-3B3A-DE51-4310-37C8126A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실습</a:t>
            </a:r>
            <a:r>
              <a:rPr lang="en-CA" altLang="ko-KR" sz="4400" dirty="0"/>
              <a:t>1</a:t>
            </a:r>
            <a:r>
              <a:rPr lang="ko-KR" altLang="en-US" sz="4400" dirty="0"/>
              <a:t> </a:t>
            </a:r>
            <a:r>
              <a:rPr lang="en-CA" altLang="ko-KR" sz="4400" dirty="0"/>
              <a:t>– </a:t>
            </a:r>
            <a:r>
              <a:rPr lang="en-CA" altLang="ko-KR" dirty="0"/>
              <a:t>ADC</a:t>
            </a:r>
            <a:r>
              <a:rPr lang="ko-KR" altLang="en-US" dirty="0"/>
              <a:t> 시뮬레이션</a:t>
            </a:r>
            <a:r>
              <a:rPr lang="en-CA" altLang="ko-KR" dirty="0"/>
              <a:t> </a:t>
            </a:r>
            <a:r>
              <a:rPr lang="ko-KR" altLang="en-US" dirty="0"/>
              <a:t>결과</a:t>
            </a:r>
            <a:r>
              <a:rPr lang="en-CA" altLang="ko-KR" dirty="0"/>
              <a:t>1</a:t>
            </a:r>
            <a:endParaRPr lang="en-CA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1F302F-7D72-9930-B07B-C75868D19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593" y="1377926"/>
            <a:ext cx="6535062" cy="4648849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8F82E92-200F-03B8-06AA-EB1B608B8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9425" y="1228232"/>
            <a:ext cx="4788168" cy="4948238"/>
          </a:xfr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076E34-FC5B-47A0-A8A6-226C2F999C0C}"/>
              </a:ext>
            </a:extLst>
          </p:cNvPr>
          <p:cNvSpPr/>
          <p:nvPr/>
        </p:nvSpPr>
        <p:spPr>
          <a:xfrm>
            <a:off x="1226634" y="1131010"/>
            <a:ext cx="2665141" cy="5250740"/>
          </a:xfrm>
          <a:custGeom>
            <a:avLst/>
            <a:gdLst>
              <a:gd name="connsiteX0" fmla="*/ 0 w 2665141"/>
              <a:gd name="connsiteY0" fmla="*/ 0 h 5250740"/>
              <a:gd name="connsiteX1" fmla="*/ 2665141 w 2665141"/>
              <a:gd name="connsiteY1" fmla="*/ 0 h 5250740"/>
              <a:gd name="connsiteX2" fmla="*/ 2665141 w 2665141"/>
              <a:gd name="connsiteY2" fmla="*/ 5250740 h 5250740"/>
              <a:gd name="connsiteX3" fmla="*/ 0 w 2665141"/>
              <a:gd name="connsiteY3" fmla="*/ 5250740 h 5250740"/>
              <a:gd name="connsiteX4" fmla="*/ 0 w 2665141"/>
              <a:gd name="connsiteY4" fmla="*/ 0 h 5250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41" h="5250740" extrusionOk="0">
                <a:moveTo>
                  <a:pt x="0" y="0"/>
                </a:moveTo>
                <a:cubicBezTo>
                  <a:pt x="1069254" y="-5264"/>
                  <a:pt x="1378244" y="84467"/>
                  <a:pt x="2665141" y="0"/>
                </a:cubicBezTo>
                <a:cubicBezTo>
                  <a:pt x="2536968" y="1202943"/>
                  <a:pt x="2794291" y="2971189"/>
                  <a:pt x="2665141" y="5250740"/>
                </a:cubicBezTo>
                <a:cubicBezTo>
                  <a:pt x="2183519" y="5357060"/>
                  <a:pt x="985704" y="5243091"/>
                  <a:pt x="0" y="5250740"/>
                </a:cubicBezTo>
                <a:cubicBezTo>
                  <a:pt x="160128" y="3041580"/>
                  <a:pt x="25049" y="1615516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61AA1A-C8DD-D3B6-02C0-7B0A5BF42BD9}"/>
              </a:ext>
            </a:extLst>
          </p:cNvPr>
          <p:cNvSpPr/>
          <p:nvPr/>
        </p:nvSpPr>
        <p:spPr>
          <a:xfrm>
            <a:off x="6467707" y="925730"/>
            <a:ext cx="3564673" cy="5250740"/>
          </a:xfrm>
          <a:custGeom>
            <a:avLst/>
            <a:gdLst>
              <a:gd name="connsiteX0" fmla="*/ 0 w 3564673"/>
              <a:gd name="connsiteY0" fmla="*/ 0 h 5250740"/>
              <a:gd name="connsiteX1" fmla="*/ 3564673 w 3564673"/>
              <a:gd name="connsiteY1" fmla="*/ 0 h 5250740"/>
              <a:gd name="connsiteX2" fmla="*/ 3564673 w 3564673"/>
              <a:gd name="connsiteY2" fmla="*/ 5250740 h 5250740"/>
              <a:gd name="connsiteX3" fmla="*/ 0 w 3564673"/>
              <a:gd name="connsiteY3" fmla="*/ 5250740 h 5250740"/>
              <a:gd name="connsiteX4" fmla="*/ 0 w 3564673"/>
              <a:gd name="connsiteY4" fmla="*/ 0 h 5250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4673" h="5250740" extrusionOk="0">
                <a:moveTo>
                  <a:pt x="0" y="0"/>
                </a:moveTo>
                <a:cubicBezTo>
                  <a:pt x="1404601" y="-5264"/>
                  <a:pt x="2136000" y="84467"/>
                  <a:pt x="3564673" y="0"/>
                </a:cubicBezTo>
                <a:cubicBezTo>
                  <a:pt x="3436500" y="1202943"/>
                  <a:pt x="3693823" y="2971189"/>
                  <a:pt x="3564673" y="5250740"/>
                </a:cubicBezTo>
                <a:cubicBezTo>
                  <a:pt x="2673428" y="5357060"/>
                  <a:pt x="373722" y="5243091"/>
                  <a:pt x="0" y="5250740"/>
                </a:cubicBezTo>
                <a:cubicBezTo>
                  <a:pt x="160128" y="3041580"/>
                  <a:pt x="25049" y="1615516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098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11B13-0C07-F630-3401-A4C64690A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0D55A-11AA-477D-2A71-97849B01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61036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CA" altLang="ko-KR" dirty="0"/>
              <a:t>2</a:t>
            </a:r>
            <a:r>
              <a:rPr lang="ko-KR" altLang="en-US" dirty="0"/>
              <a:t> </a:t>
            </a:r>
            <a:r>
              <a:rPr lang="en-CA" altLang="ko-KR" dirty="0"/>
              <a:t>– </a:t>
            </a:r>
            <a:r>
              <a:rPr lang="ko-KR" altLang="en-US" dirty="0"/>
              <a:t>일반적인 </a:t>
            </a:r>
            <a:r>
              <a:rPr lang="en-CA" b="0" i="0" dirty="0">
                <a:effectLst/>
                <a:latin typeface="var(--font-fk-grotesk)"/>
              </a:rPr>
              <a:t>ADC Controller</a:t>
            </a:r>
            <a:br>
              <a:rPr lang="en-CA" b="0" i="0" dirty="0">
                <a:effectLst/>
                <a:latin typeface="var(--font-fk-grotesk)"/>
              </a:rPr>
            </a:br>
            <a:endParaRPr lang="en-CA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51AC5F0-036A-41A0-E675-63176C768A1B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5616575" cy="494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atin typeface="+mn-ea"/>
              </a:rPr>
              <a:t>코드를 완성 </a:t>
            </a:r>
            <a:r>
              <a:rPr lang="ko-KR" altLang="en-US" sz="2800" dirty="0" err="1">
                <a:latin typeface="+mn-ea"/>
              </a:rPr>
              <a:t>하시오</a:t>
            </a:r>
            <a:endParaRPr lang="en-CA" altLang="ko-KR" sz="2800" dirty="0">
              <a:latin typeface="+mn-ea"/>
            </a:endParaRPr>
          </a:p>
          <a:p>
            <a:endParaRPr lang="en-CA" sz="2800" dirty="0">
              <a:latin typeface="+mn-ea"/>
            </a:endParaRPr>
          </a:p>
          <a:p>
            <a:endParaRPr lang="ko-KR" altLang="en-US" sz="2800" dirty="0">
              <a:latin typeface="+mn-ea"/>
            </a:endParaRPr>
          </a:p>
          <a:p>
            <a:pPr marL="0" indent="0">
              <a:buFont typeface="Arial" charset="0"/>
              <a:buNone/>
            </a:pPr>
            <a:endParaRPr lang="en-CA" sz="2800" dirty="0">
              <a:latin typeface="+mn-ea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078EE1D-9124-67A3-AC3A-CAEF4A3DDB60}"/>
              </a:ext>
            </a:extLst>
          </p:cNvPr>
          <p:cNvSpPr/>
          <p:nvPr/>
        </p:nvSpPr>
        <p:spPr>
          <a:xfrm>
            <a:off x="224943" y="2000680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66F47AC-2DFD-A76F-C104-C18222821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08932" y="1171111"/>
            <a:ext cx="5371882" cy="5343698"/>
          </a:xfrm>
        </p:spPr>
      </p:pic>
    </p:spTree>
    <p:extLst>
      <p:ext uri="{BB962C8B-B14F-4D97-AF65-F5344CB8AC3E}">
        <p14:creationId xmlns:p14="http://schemas.microsoft.com/office/powerpoint/2010/main" val="392766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6C2A0-651C-3FE1-7F3F-1DB679480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115B5-E6C1-F62C-596D-4F6FEFB4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61036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CA" altLang="ko-KR" dirty="0"/>
              <a:t>2</a:t>
            </a:r>
            <a:r>
              <a:rPr lang="ko-KR" altLang="en-US" dirty="0"/>
              <a:t> </a:t>
            </a:r>
            <a:r>
              <a:rPr lang="en-CA" altLang="ko-KR" dirty="0"/>
              <a:t>– </a:t>
            </a:r>
            <a:r>
              <a:rPr lang="ko-KR" altLang="en-US" dirty="0"/>
              <a:t>일반적인 </a:t>
            </a:r>
            <a:r>
              <a:rPr lang="en-CA" b="0" i="0" dirty="0">
                <a:effectLst/>
                <a:latin typeface="var(--font-fk-grotesk)"/>
              </a:rPr>
              <a:t>ADC Controller</a:t>
            </a:r>
            <a:br>
              <a:rPr lang="en-CA" b="0" i="0" dirty="0">
                <a:effectLst/>
                <a:latin typeface="var(--font-fk-grotesk)"/>
              </a:rPr>
            </a:br>
            <a:endParaRPr lang="en-CA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113337E-DFEE-BEB7-5C43-D81B153459BD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5616575" cy="494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atin typeface="+mn-ea"/>
              </a:rPr>
              <a:t>코드를 완성 </a:t>
            </a:r>
            <a:r>
              <a:rPr lang="ko-KR" altLang="en-US" sz="2800" dirty="0" err="1">
                <a:latin typeface="+mn-ea"/>
              </a:rPr>
              <a:t>하시오</a:t>
            </a:r>
            <a:endParaRPr lang="en-CA" altLang="ko-KR" sz="2800" dirty="0">
              <a:latin typeface="+mn-ea"/>
            </a:endParaRPr>
          </a:p>
          <a:p>
            <a:endParaRPr lang="en-CA" sz="2800" dirty="0">
              <a:latin typeface="+mn-ea"/>
            </a:endParaRPr>
          </a:p>
          <a:p>
            <a:endParaRPr lang="ko-KR" altLang="en-US" sz="2800" dirty="0">
              <a:latin typeface="+mn-ea"/>
            </a:endParaRPr>
          </a:p>
          <a:p>
            <a:pPr marL="0" indent="0">
              <a:buFont typeface="Arial" charset="0"/>
              <a:buNone/>
            </a:pPr>
            <a:endParaRPr lang="en-CA" sz="2800" dirty="0">
              <a:latin typeface="+mn-ea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650225E-81F8-5E01-7E76-9E74BB95AEEE}"/>
              </a:ext>
            </a:extLst>
          </p:cNvPr>
          <p:cNvSpPr/>
          <p:nvPr/>
        </p:nvSpPr>
        <p:spPr>
          <a:xfrm>
            <a:off x="224943" y="2000680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70FB3FB-9D48-AC09-344E-33FFE895D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8952" y="1792061"/>
            <a:ext cx="7562550" cy="4739368"/>
          </a:xfrm>
        </p:spPr>
      </p:pic>
    </p:spTree>
    <p:extLst>
      <p:ext uri="{BB962C8B-B14F-4D97-AF65-F5344CB8AC3E}">
        <p14:creationId xmlns:p14="http://schemas.microsoft.com/office/powerpoint/2010/main" val="2456222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DDDEE-7CA2-9BBF-8AB5-6D2A4E958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B9076-C37E-7131-386E-4A575622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11433175" cy="654760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실습</a:t>
            </a:r>
            <a:r>
              <a:rPr lang="en-CA" altLang="ko-KR" sz="4000" dirty="0"/>
              <a:t>2</a:t>
            </a:r>
            <a:r>
              <a:rPr lang="ko-KR" altLang="en-US" sz="4000" dirty="0"/>
              <a:t> </a:t>
            </a:r>
            <a:r>
              <a:rPr lang="en-CA" altLang="ko-KR" sz="4000" dirty="0"/>
              <a:t>– </a:t>
            </a:r>
            <a:r>
              <a:rPr lang="ko-KR" altLang="en-US" sz="4000" dirty="0"/>
              <a:t>일반적인</a:t>
            </a:r>
            <a:r>
              <a:rPr lang="en-CA" sz="4000" b="0" i="0" dirty="0">
                <a:effectLst/>
                <a:latin typeface="var(--font-fk-grotesk)"/>
              </a:rPr>
              <a:t>ADC Controller</a:t>
            </a:r>
            <a:br>
              <a:rPr lang="en-CA" sz="4000" b="0" i="0" dirty="0">
                <a:effectLst/>
                <a:latin typeface="var(--font-fk-grotesk)"/>
              </a:rPr>
            </a:br>
            <a:endParaRPr lang="en-CA" sz="4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5EDBBDA-F4FA-1FFD-3175-D2A4B7F16EBF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3896632" cy="494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시뮬레이션 테스트 벤치 코드를 완성 </a:t>
            </a:r>
            <a:r>
              <a:rPr lang="ko-KR" altLang="en-US" dirty="0" err="1"/>
              <a:t>하시오</a:t>
            </a:r>
            <a:endParaRPr lang="en-CA" dirty="0"/>
          </a:p>
          <a:p>
            <a:endParaRPr lang="ko-KR" altLang="en-US" dirty="0">
              <a:latin typeface="+mn-ea"/>
            </a:endParaRPr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3C4D2ED-427A-4D82-188E-DCB7F3C99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9740" y="1171111"/>
            <a:ext cx="6272409" cy="5441960"/>
          </a:xfrm>
        </p:spPr>
      </p:pic>
    </p:spTree>
    <p:extLst>
      <p:ext uri="{BB962C8B-B14F-4D97-AF65-F5344CB8AC3E}">
        <p14:creationId xmlns:p14="http://schemas.microsoft.com/office/powerpoint/2010/main" val="2883767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A1615-2DCB-58EE-68B6-7E2FDAB25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11B01-5CD7-3CE6-D9B6-50649921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/>
              <a:t>실습</a:t>
            </a:r>
            <a:r>
              <a:rPr lang="en-CA" altLang="ko-KR" sz="2800" dirty="0"/>
              <a:t>2</a:t>
            </a:r>
            <a:r>
              <a:rPr lang="ko-KR" altLang="en-US" sz="2800" dirty="0"/>
              <a:t> </a:t>
            </a:r>
            <a:r>
              <a:rPr lang="en-CA" altLang="ko-KR" sz="2800" dirty="0"/>
              <a:t>– </a:t>
            </a:r>
            <a:r>
              <a:rPr lang="ko-KR" altLang="en-US" sz="2800" dirty="0"/>
              <a:t>일반적인</a:t>
            </a:r>
            <a:r>
              <a:rPr lang="en-CA" sz="2800" b="0" i="0" dirty="0">
                <a:effectLst/>
                <a:latin typeface="var(--font-fk-grotesk)"/>
              </a:rPr>
              <a:t>ADC Controller </a:t>
            </a:r>
            <a:r>
              <a:rPr lang="ko-KR" altLang="en-US" sz="2800" dirty="0"/>
              <a:t>시뮬레이션</a:t>
            </a:r>
            <a:r>
              <a:rPr lang="en-CA" altLang="ko-KR" sz="2800" dirty="0"/>
              <a:t> </a:t>
            </a:r>
            <a:r>
              <a:rPr lang="ko-KR" altLang="en-US" sz="2800" dirty="0"/>
              <a:t>결과</a:t>
            </a:r>
            <a:r>
              <a:rPr lang="en-CA" altLang="ko-KR" sz="2800" dirty="0"/>
              <a:t>1</a:t>
            </a:r>
            <a:endParaRPr lang="en-CA" sz="2800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A385F4E5-DF7E-EB1C-7EC7-0E111EF3A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425" y="1131010"/>
            <a:ext cx="11233150" cy="2838138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7C4068E-F4AC-8FB4-9F2C-237398724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65" y="3969148"/>
            <a:ext cx="11603069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9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88FCA-5075-C2BE-B1DF-1359F603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36FDF-A6C0-FED3-D015-1201A4A8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SoC </a:t>
            </a:r>
            <a:r>
              <a:rPr lang="ko-KR" altLang="en-US" dirty="0">
                <a:latin typeface="+mn-ea"/>
              </a:rPr>
              <a:t>칩에서 사용되는 </a:t>
            </a:r>
            <a:r>
              <a:rPr lang="en-US" altLang="ko-KR" dirty="0">
                <a:latin typeface="+mn-ea"/>
              </a:rPr>
              <a:t>ADC</a:t>
            </a:r>
            <a:r>
              <a:rPr lang="ko-KR" altLang="en-US" dirty="0">
                <a:latin typeface="+mn-ea"/>
              </a:rPr>
              <a:t>이해와 실습</a:t>
            </a:r>
          </a:p>
          <a:p>
            <a:pPr lvl="1"/>
            <a:r>
              <a:rPr lang="en-US" altLang="ko-KR" dirty="0">
                <a:latin typeface="+mn-ea"/>
              </a:rPr>
              <a:t>ADC </a:t>
            </a:r>
            <a:r>
              <a:rPr lang="ko-KR" altLang="en-US" dirty="0">
                <a:latin typeface="+mn-ea"/>
              </a:rPr>
              <a:t>개요</a:t>
            </a:r>
          </a:p>
          <a:p>
            <a:pPr lvl="1"/>
            <a:r>
              <a:rPr lang="en-US" altLang="ko-KR" dirty="0">
                <a:latin typeface="+mn-ea"/>
              </a:rPr>
              <a:t>ADC </a:t>
            </a:r>
            <a:r>
              <a:rPr lang="ko-KR" altLang="en-US" dirty="0">
                <a:latin typeface="+mn-ea"/>
              </a:rPr>
              <a:t>모듈의 기본 구조</a:t>
            </a:r>
          </a:p>
          <a:p>
            <a:pPr lvl="1"/>
            <a:r>
              <a:rPr lang="en-US" altLang="ko-KR" dirty="0">
                <a:latin typeface="+mn-ea"/>
              </a:rPr>
              <a:t>ADC </a:t>
            </a:r>
            <a:r>
              <a:rPr lang="ko-KR" altLang="en-US" dirty="0">
                <a:latin typeface="+mn-ea"/>
              </a:rPr>
              <a:t>작동 원리</a:t>
            </a:r>
          </a:p>
          <a:p>
            <a:pPr lvl="1"/>
            <a:r>
              <a:rPr lang="en-US" altLang="ko-KR" dirty="0">
                <a:latin typeface="+mn-ea"/>
              </a:rPr>
              <a:t>ADC </a:t>
            </a:r>
            <a:r>
              <a:rPr lang="ko-KR" altLang="en-US" dirty="0">
                <a:latin typeface="+mn-ea"/>
              </a:rPr>
              <a:t>모듈의 주요 기능</a:t>
            </a:r>
          </a:p>
          <a:p>
            <a:pPr lvl="1"/>
            <a:r>
              <a:rPr lang="en-US" altLang="ko-KR" dirty="0">
                <a:latin typeface="+mn-ea"/>
              </a:rPr>
              <a:t>ADC </a:t>
            </a:r>
            <a:r>
              <a:rPr lang="ko-KR" altLang="en-US" dirty="0">
                <a:latin typeface="+mn-ea"/>
              </a:rPr>
              <a:t>트리거 메커니즘</a:t>
            </a:r>
            <a:endParaRPr lang="en-CA" altLang="ko-KR" dirty="0">
              <a:latin typeface="+mn-ea"/>
            </a:endParaRPr>
          </a:p>
          <a:p>
            <a:pPr lvl="1"/>
            <a:r>
              <a:rPr lang="en-CA" altLang="ko-KR" dirty="0">
                <a:latin typeface="+mn-ea"/>
              </a:rPr>
              <a:t>ADC</a:t>
            </a:r>
            <a:r>
              <a:rPr lang="ko-KR" altLang="en-US" dirty="0">
                <a:latin typeface="+mn-ea"/>
              </a:rPr>
              <a:t> 하드웨어 구성</a:t>
            </a:r>
            <a:endParaRPr lang="en-CA" altLang="ko-KR" dirty="0">
              <a:latin typeface="+mn-ea"/>
            </a:endParaRPr>
          </a:p>
          <a:p>
            <a:pPr lvl="1"/>
            <a:r>
              <a:rPr lang="en-CA" altLang="ko-KR" dirty="0">
                <a:latin typeface="+mn-ea"/>
              </a:rPr>
              <a:t>SAR ADC</a:t>
            </a:r>
            <a:r>
              <a:rPr lang="ko-KR" altLang="en-US" dirty="0">
                <a:latin typeface="+mn-ea"/>
              </a:rPr>
              <a:t>에 대한 이해</a:t>
            </a:r>
          </a:p>
          <a:p>
            <a:pPr lvl="1"/>
            <a:r>
              <a:rPr lang="ko-KR" altLang="en-US" dirty="0">
                <a:latin typeface="+mn-ea"/>
              </a:rPr>
              <a:t>실습 시뮬레이션</a:t>
            </a:r>
          </a:p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SoC </a:t>
            </a:r>
            <a:r>
              <a:rPr lang="ko-KR" altLang="en-US" dirty="0">
                <a:latin typeface="+mn-ea"/>
              </a:rPr>
              <a:t>칩에서 사용되는 </a:t>
            </a:r>
            <a:r>
              <a:rPr lang="en-US" altLang="ko-KR" dirty="0">
                <a:latin typeface="+mn-ea"/>
              </a:rPr>
              <a:t>DAC</a:t>
            </a:r>
            <a:r>
              <a:rPr lang="ko-KR" altLang="en-US" dirty="0">
                <a:latin typeface="+mn-ea"/>
              </a:rPr>
              <a:t>이해</a:t>
            </a:r>
            <a:endParaRPr lang="en-CA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DAC </a:t>
            </a:r>
            <a:r>
              <a:rPr lang="ko-KR" altLang="en-US" dirty="0">
                <a:latin typeface="+mn-ea"/>
              </a:rPr>
              <a:t>개요</a:t>
            </a:r>
          </a:p>
          <a:p>
            <a:pPr lvl="1"/>
            <a:r>
              <a:rPr lang="en-US" altLang="ko-KR" dirty="0">
                <a:latin typeface="+mn-ea"/>
              </a:rPr>
              <a:t>DAC </a:t>
            </a:r>
            <a:r>
              <a:rPr lang="ko-KR" altLang="en-US" dirty="0">
                <a:latin typeface="+mn-ea"/>
              </a:rPr>
              <a:t>모듈의 기본 구조</a:t>
            </a:r>
          </a:p>
          <a:p>
            <a:pPr lvl="1"/>
            <a:r>
              <a:rPr lang="en-US" altLang="ko-KR" dirty="0">
                <a:latin typeface="+mn-ea"/>
              </a:rPr>
              <a:t>DAC </a:t>
            </a:r>
            <a:r>
              <a:rPr lang="ko-KR" altLang="en-US" dirty="0">
                <a:latin typeface="+mn-ea"/>
              </a:rPr>
              <a:t>작동 원리</a:t>
            </a:r>
          </a:p>
          <a:p>
            <a:pPr marL="971550" lvl="1" indent="-514350">
              <a:buAutoNum type="arabicPeriod"/>
            </a:pPr>
            <a:endParaRPr lang="en-CA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4188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99838-64AA-0D78-000F-E32E21734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72896-7DEA-FF69-49DB-491F612C1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SoC  DAC</a:t>
            </a:r>
            <a:endParaRPr lang="en-CA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BA5CE3-62B1-A2D7-0314-64AC47D1E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0177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D4F31-35E9-4244-4A6A-399DBD073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864BA-6E44-A3A2-EB8C-FD90A6F9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DAC </a:t>
            </a:r>
            <a:r>
              <a:rPr lang="ko-KR" altLang="en-US" dirty="0">
                <a:latin typeface="+mn-ea"/>
              </a:rPr>
              <a:t>개요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D8C62-49AB-4F1C-5636-1F97AB501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45" y="1120588"/>
            <a:ext cx="5996980" cy="5372287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buNone/>
            </a:pPr>
            <a:r>
              <a:rPr lang="en-US" altLang="ko-KR" sz="2400" b="0" i="0" dirty="0">
                <a:effectLst/>
                <a:latin typeface="+mn-ea"/>
              </a:rPr>
              <a:t>DAC</a:t>
            </a:r>
            <a:r>
              <a:rPr lang="ko-KR" altLang="en-US" sz="2400" b="0" i="0" dirty="0">
                <a:effectLst/>
                <a:latin typeface="+mn-ea"/>
              </a:rPr>
              <a:t>란 무엇인가</a:t>
            </a:r>
            <a:r>
              <a:rPr lang="en-US" altLang="ko-KR" sz="2400" b="0" i="0" dirty="0">
                <a:effectLst/>
                <a:latin typeface="+mn-ea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+mn-ea"/>
              </a:rPr>
              <a:t>디지털 데이터를 아날로그 신호로 변환하는 장치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+mn-ea"/>
              </a:rPr>
              <a:t>디지털 신호</a:t>
            </a:r>
            <a:r>
              <a:rPr lang="en-US" altLang="ko-KR" sz="2000" b="0" i="0" dirty="0">
                <a:effectLst/>
                <a:latin typeface="+mn-ea"/>
              </a:rPr>
              <a:t>: </a:t>
            </a:r>
            <a:r>
              <a:rPr lang="ko-KR" altLang="en-US" sz="2000" b="0" i="0" dirty="0">
                <a:effectLst/>
                <a:latin typeface="+mn-ea"/>
              </a:rPr>
              <a:t>이산적이고 단계적인 데이터 </a:t>
            </a:r>
            <a:r>
              <a:rPr lang="en-US" altLang="ko-KR" sz="2000" b="0" i="0" dirty="0">
                <a:effectLst/>
                <a:latin typeface="+mn-ea"/>
              </a:rPr>
              <a:t>(0</a:t>
            </a:r>
            <a:r>
              <a:rPr lang="ko-KR" altLang="en-US" sz="2000" b="0" i="0" dirty="0">
                <a:effectLst/>
                <a:latin typeface="+mn-ea"/>
              </a:rPr>
              <a:t>과 </a:t>
            </a:r>
            <a:r>
              <a:rPr lang="en-US" altLang="ko-KR" sz="2000" b="0" i="0" dirty="0">
                <a:effectLst/>
                <a:latin typeface="+mn-ea"/>
              </a:rPr>
              <a:t>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+mn-ea"/>
              </a:rPr>
              <a:t>아날로그 신호</a:t>
            </a:r>
            <a:r>
              <a:rPr lang="en-US" altLang="ko-KR" sz="2000" b="0" i="0" dirty="0">
                <a:effectLst/>
                <a:latin typeface="+mn-ea"/>
              </a:rPr>
              <a:t>: </a:t>
            </a:r>
            <a:r>
              <a:rPr lang="ko-KR" altLang="en-US" sz="2000" b="0" i="0" dirty="0">
                <a:effectLst/>
                <a:latin typeface="+mn-ea"/>
              </a:rPr>
              <a:t>연속적인 전압 또는 전류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F68F8B-EAEC-A206-8689-37DC3DDA1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79" y="3390232"/>
            <a:ext cx="5916546" cy="229085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EE2B66-CF0B-EFDD-4D34-A76DAEB6D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174797"/>
              </p:ext>
            </p:extLst>
          </p:nvPr>
        </p:nvGraphicFramePr>
        <p:xfrm>
          <a:off x="6448225" y="1120588"/>
          <a:ext cx="5663341" cy="480157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920356">
                  <a:extLst>
                    <a:ext uri="{9D8B030D-6E8A-4147-A177-3AD203B41FA5}">
                      <a16:colId xmlns:a16="http://schemas.microsoft.com/office/drawing/2014/main" val="3429861533"/>
                    </a:ext>
                  </a:extLst>
                </a:gridCol>
                <a:gridCol w="2319453">
                  <a:extLst>
                    <a:ext uri="{9D8B030D-6E8A-4147-A177-3AD203B41FA5}">
                      <a16:colId xmlns:a16="http://schemas.microsoft.com/office/drawing/2014/main" val="3199401198"/>
                    </a:ext>
                  </a:extLst>
                </a:gridCol>
                <a:gridCol w="2423532">
                  <a:extLst>
                    <a:ext uri="{9D8B030D-6E8A-4147-A177-3AD203B41FA5}">
                      <a16:colId xmlns:a16="http://schemas.microsoft.com/office/drawing/2014/main" val="2815086625"/>
                    </a:ext>
                  </a:extLst>
                </a:gridCol>
              </a:tblGrid>
              <a:tr h="556095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600" b="0" dirty="0"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CA" sz="1600" b="0" dirty="0">
                          <a:effectLst/>
                          <a:latin typeface="+mn-ea"/>
                          <a:ea typeface="+mn-ea"/>
                        </a:rPr>
                        <a:t>ADC (Analog-to-Digital Converter)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CA" sz="1600" b="0">
                          <a:effectLst/>
                          <a:latin typeface="+mn-ea"/>
                          <a:ea typeface="+mn-ea"/>
                        </a:rPr>
                        <a:t>DAC (Digital-to-Analog Converter)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1851072110"/>
                  </a:ext>
                </a:extLst>
              </a:tr>
              <a:tr h="645532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 dirty="0">
                          <a:effectLst/>
                          <a:latin typeface="+mn-ea"/>
                          <a:ea typeface="+mn-ea"/>
                        </a:rPr>
                        <a:t>기능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아날로그 신호를 디지털 신호로 변환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>
                          <a:effectLst/>
                          <a:latin typeface="+mn-ea"/>
                          <a:ea typeface="+mn-ea"/>
                        </a:rPr>
                        <a:t>디지털 신호를 아날로그 신호로 변환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3616966152"/>
                  </a:ext>
                </a:extLst>
              </a:tr>
              <a:tr h="645532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입력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연속적인 아날로그 신호 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전압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전류 등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>
                          <a:effectLst/>
                          <a:latin typeface="+mn-ea"/>
                          <a:ea typeface="+mn-ea"/>
                        </a:rPr>
                        <a:t>이산적인 디지털 데이터 </a:t>
                      </a:r>
                      <a:r>
                        <a:rPr lang="en-US" altLang="ko-KR" sz="160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>
                          <a:effectLst/>
                          <a:latin typeface="+mn-ea"/>
                          <a:ea typeface="+mn-ea"/>
                        </a:rPr>
                        <a:t>이진 코드</a:t>
                      </a:r>
                      <a:r>
                        <a:rPr lang="en-US" altLang="ko-KR" sz="160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291236101"/>
                  </a:ext>
                </a:extLst>
              </a:tr>
              <a:tr h="645532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 dirty="0">
                          <a:effectLst/>
                          <a:latin typeface="+mn-ea"/>
                          <a:ea typeface="+mn-ea"/>
                        </a:rPr>
                        <a:t>출력</a:t>
                      </a:r>
                      <a:endParaRPr lang="ko-KR" altLang="en-US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이산적인 디지털 데이터 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이진 코드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연속적인 아날로그 신호 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전압 또는 전류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496598346"/>
                  </a:ext>
                </a:extLst>
              </a:tr>
              <a:tr h="55609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사용 예시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>
                          <a:effectLst/>
                          <a:latin typeface="+mn-ea"/>
                          <a:ea typeface="+mn-ea"/>
                        </a:rPr>
                        <a:t>센서 데이터 처리</a:t>
                      </a:r>
                      <a:r>
                        <a:rPr lang="en-US" altLang="ko-KR" sz="160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>
                          <a:effectLst/>
                          <a:latin typeface="+mn-ea"/>
                          <a:ea typeface="+mn-ea"/>
                        </a:rPr>
                        <a:t>오디오 녹음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오디오 재생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영상 출력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2042732743"/>
                  </a:ext>
                </a:extLst>
              </a:tr>
              <a:tr h="943469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변환 과정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>
                          <a:effectLst/>
                          <a:latin typeface="+mn-ea"/>
                          <a:ea typeface="+mn-ea"/>
                        </a:rPr>
                        <a:t>샘플링 → 양자화 → 부호화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디지털 값에 따라 가중치를 부여한 후 아날로그 신호 생성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2570886798"/>
                  </a:ext>
                </a:extLst>
              </a:tr>
              <a:tr h="80931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주요 기술</a:t>
                      </a:r>
                      <a:endParaRPr lang="ko-KR" altLang="en-US" sz="1600">
                        <a:effectLst/>
                        <a:latin typeface="+mn-ea"/>
                        <a:ea typeface="+mn-ea"/>
                      </a:endParaRP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Successive Approximation, Sigma-Delta </a:t>
                      </a:r>
                      <a:r>
                        <a:rPr lang="ko-KR" altLang="en-US" sz="1600">
                          <a:effectLst/>
                          <a:latin typeface="+mn-ea"/>
                          <a:ea typeface="+mn-ea"/>
                        </a:rPr>
                        <a:t>등</a:t>
                      </a:r>
                    </a:p>
                  </a:txBody>
                  <a:tcPr marL="47817" marR="47817" marT="23908" marB="23908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 dirty="0">
                          <a:effectLst/>
                          <a:latin typeface="+mn-ea"/>
                          <a:ea typeface="+mn-ea"/>
                        </a:rPr>
                        <a:t>Weighted Resistor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방식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CA" sz="1600" dirty="0">
                          <a:effectLst/>
                          <a:latin typeface="+mn-ea"/>
                          <a:ea typeface="+mn-ea"/>
                        </a:rPr>
                        <a:t>R-2R Ladder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방식</a:t>
                      </a:r>
                    </a:p>
                  </a:txBody>
                  <a:tcPr marL="47817" marR="47817" marT="23908" marB="23908" anchor="ctr"/>
                </a:tc>
                <a:extLst>
                  <a:ext uri="{0D108BD9-81ED-4DB2-BD59-A6C34878D82A}">
                    <a16:rowId xmlns:a16="http://schemas.microsoft.com/office/drawing/2014/main" val="1365020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391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5185A-A626-BEE9-4F87-EA94FE52B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90667-31D6-680D-8E94-51B209C2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DAC </a:t>
            </a:r>
            <a:r>
              <a:rPr lang="ko-KR" altLang="en-US" dirty="0">
                <a:latin typeface="+mn-ea"/>
              </a:rPr>
              <a:t>종류</a:t>
            </a:r>
            <a:endParaRPr lang="en-CA" dirty="0"/>
          </a:p>
        </p:txBody>
      </p:sp>
      <p:graphicFrame>
        <p:nvGraphicFramePr>
          <p:cNvPr id="9" name="내용 개체 틀 8">
            <a:extLst>
              <a:ext uri="{FF2B5EF4-FFF2-40B4-BE49-F238E27FC236}">
                <a16:creationId xmlns:a16="http://schemas.microsoft.com/office/drawing/2014/main" id="{055A8092-0522-16BC-E982-67E2E8450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450960"/>
              </p:ext>
            </p:extLst>
          </p:nvPr>
        </p:nvGraphicFramePr>
        <p:xfrm>
          <a:off x="579863" y="1120775"/>
          <a:ext cx="11162371" cy="532371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7477923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977839419"/>
                    </a:ext>
                  </a:extLst>
                </a:gridCol>
                <a:gridCol w="2107581">
                  <a:extLst>
                    <a:ext uri="{9D8B030D-6E8A-4147-A177-3AD203B41FA5}">
                      <a16:colId xmlns:a16="http://schemas.microsoft.com/office/drawing/2014/main" val="1441822001"/>
                    </a:ext>
                  </a:extLst>
                </a:gridCol>
                <a:gridCol w="1968411">
                  <a:extLst>
                    <a:ext uri="{9D8B030D-6E8A-4147-A177-3AD203B41FA5}">
                      <a16:colId xmlns:a16="http://schemas.microsoft.com/office/drawing/2014/main" val="872937690"/>
                    </a:ext>
                  </a:extLst>
                </a:gridCol>
                <a:gridCol w="1599979">
                  <a:extLst>
                    <a:ext uri="{9D8B030D-6E8A-4147-A177-3AD203B41FA5}">
                      <a16:colId xmlns:a16="http://schemas.microsoft.com/office/drawing/2014/main" val="2553569948"/>
                    </a:ext>
                  </a:extLst>
                </a:gridCol>
              </a:tblGrid>
              <a:tr h="297446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CA" sz="2000" b="0" dirty="0">
                          <a:effectLst/>
                          <a:latin typeface="+mn-ea"/>
                          <a:ea typeface="+mn-ea"/>
                        </a:rPr>
                        <a:t>DAC </a:t>
                      </a:r>
                      <a:r>
                        <a:rPr lang="ko-KR" altLang="en-US" sz="2000" b="0" dirty="0">
                          <a:effectLst/>
                          <a:latin typeface="+mn-ea"/>
                          <a:ea typeface="+mn-ea"/>
                        </a:rPr>
                        <a:t>종류</a:t>
                      </a: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2000" b="0" dirty="0">
                          <a:effectLst/>
                          <a:latin typeface="+mn-ea"/>
                          <a:ea typeface="+mn-ea"/>
                        </a:rPr>
                        <a:t>원리</a:t>
                      </a: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2000" b="0" dirty="0">
                          <a:effectLst/>
                          <a:latin typeface="+mn-ea"/>
                          <a:ea typeface="+mn-ea"/>
                        </a:rPr>
                        <a:t>장점</a:t>
                      </a: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2000" b="0" dirty="0">
                          <a:effectLst/>
                          <a:latin typeface="+mn-ea"/>
                          <a:ea typeface="+mn-ea"/>
                        </a:rPr>
                        <a:t>단점</a:t>
                      </a: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주요 응용 분야</a:t>
                      </a:r>
                    </a:p>
                  </a:txBody>
                  <a:tcPr marL="21700" marR="21700" marT="10850" marB="10850" anchor="ctr"/>
                </a:tc>
                <a:extLst>
                  <a:ext uri="{0D108BD9-81ED-4DB2-BD59-A6C34878D82A}">
                    <a16:rowId xmlns:a16="http://schemas.microsoft.com/office/drawing/2014/main" val="3796959203"/>
                  </a:ext>
                </a:extLst>
              </a:tr>
              <a:tr h="737813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b="0">
                          <a:effectLst/>
                        </a:rPr>
                        <a:t>이진 가중치 방식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디지털 입력 비트에 가중치를 부여하여 출력 전압</a:t>
                      </a:r>
                      <a:r>
                        <a:rPr lang="en-US" altLang="ko-KR" sz="1800">
                          <a:effectLst/>
                        </a:rPr>
                        <a:t>/</a:t>
                      </a:r>
                      <a:r>
                        <a:rPr lang="ko-KR" altLang="en-US" sz="1800">
                          <a:effectLst/>
                        </a:rPr>
                        <a:t>전류 생성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설계가 간단하고 빠름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고해상도에서 정확도 유지 어려움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일반적인 신호 변환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extLst>
                  <a:ext uri="{0D108BD9-81ED-4DB2-BD59-A6C34878D82A}">
                    <a16:rowId xmlns:a16="http://schemas.microsoft.com/office/drawing/2014/main" val="2255490721"/>
                  </a:ext>
                </a:extLst>
              </a:tr>
              <a:tr h="737813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800" b="0">
                          <a:effectLst/>
                        </a:rPr>
                        <a:t>R-2R </a:t>
                      </a:r>
                      <a:r>
                        <a:rPr lang="ko-KR" altLang="en-US" sz="1800" b="0">
                          <a:effectLst/>
                        </a:rPr>
                        <a:t>래더 방식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>
                          <a:effectLst/>
                        </a:rPr>
                        <a:t>R, 2R </a:t>
                      </a:r>
                      <a:r>
                        <a:rPr lang="ko-KR" altLang="en-US" sz="1800">
                          <a:effectLst/>
                        </a:rPr>
                        <a:t>저항 네트워크를 사용하여 디지털 입력을 아날로그로 변환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경제적이고 안정적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상대적으로 느림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오디오 및 영상 처리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extLst>
                  <a:ext uri="{0D108BD9-81ED-4DB2-BD59-A6C34878D82A}">
                    <a16:rowId xmlns:a16="http://schemas.microsoft.com/office/drawing/2014/main" val="1575898167"/>
                  </a:ext>
                </a:extLst>
              </a:tr>
              <a:tr h="737813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b="0">
                          <a:effectLst/>
                        </a:rPr>
                        <a:t>델타</a:t>
                      </a:r>
                      <a:r>
                        <a:rPr lang="en-US" altLang="ko-KR" sz="1800" b="0">
                          <a:effectLst/>
                        </a:rPr>
                        <a:t>-</a:t>
                      </a:r>
                      <a:r>
                        <a:rPr lang="ko-KR" altLang="en-US" sz="1800" b="0">
                          <a:effectLst/>
                        </a:rPr>
                        <a:t>시그마 방식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오차를 누적하여 보정하며 고해상도 아날로그 출력 생성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높은 정밀도와 낮은 왜곡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낮은 샘플링 속도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오디오</a:t>
                      </a:r>
                      <a:r>
                        <a:rPr lang="en-US" altLang="ko-KR" sz="1800">
                          <a:effectLst/>
                        </a:rPr>
                        <a:t>, </a:t>
                      </a:r>
                      <a:r>
                        <a:rPr lang="ko-KR" altLang="en-US" sz="1800">
                          <a:effectLst/>
                        </a:rPr>
                        <a:t>정밀 측정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extLst>
                  <a:ext uri="{0D108BD9-81ED-4DB2-BD59-A6C34878D82A}">
                    <a16:rowId xmlns:a16="http://schemas.microsoft.com/office/drawing/2014/main" val="3913476442"/>
                  </a:ext>
                </a:extLst>
              </a:tr>
              <a:tr h="672712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b="0">
                          <a:effectLst/>
                        </a:rPr>
                        <a:t>세그먼트 방식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800">
                          <a:effectLst/>
                        </a:rPr>
                        <a:t>MSB</a:t>
                      </a:r>
                      <a:r>
                        <a:rPr lang="ko-KR" altLang="en-US" sz="1800">
                          <a:effectLst/>
                        </a:rPr>
                        <a:t>는 </a:t>
                      </a:r>
                      <a:r>
                        <a:rPr lang="en-CA" sz="1800">
                          <a:effectLst/>
                        </a:rPr>
                        <a:t>Thermometer </a:t>
                      </a:r>
                      <a:r>
                        <a:rPr lang="ko-KR" altLang="en-US" sz="1800">
                          <a:effectLst/>
                        </a:rPr>
                        <a:t>코드</a:t>
                      </a:r>
                      <a:r>
                        <a:rPr lang="en-US" altLang="ko-KR" sz="1800">
                          <a:effectLst/>
                        </a:rPr>
                        <a:t>, </a:t>
                      </a:r>
                      <a:r>
                        <a:rPr lang="en-CA" sz="1800">
                          <a:effectLst/>
                        </a:rPr>
                        <a:t>LSB</a:t>
                      </a:r>
                      <a:r>
                        <a:rPr lang="ko-KR" altLang="en-US" sz="1800">
                          <a:effectLst/>
                        </a:rPr>
                        <a:t>는 </a:t>
                      </a:r>
                      <a:r>
                        <a:rPr lang="en-CA" sz="1800">
                          <a:effectLst/>
                        </a:rPr>
                        <a:t>Binary Weighted </a:t>
                      </a:r>
                      <a:r>
                        <a:rPr lang="ko-KR" altLang="en-US" sz="1800">
                          <a:effectLst/>
                        </a:rPr>
                        <a:t>방식을 결합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속도와 정확성 간 균형 제공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설계가 복잡하고 비용이 높음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고속 및 고정밀 응용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extLst>
                  <a:ext uri="{0D108BD9-81ED-4DB2-BD59-A6C34878D82A}">
                    <a16:rowId xmlns:a16="http://schemas.microsoft.com/office/drawing/2014/main" val="604408808"/>
                  </a:ext>
                </a:extLst>
              </a:tr>
              <a:tr h="672712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800" b="0">
                          <a:effectLst/>
                        </a:rPr>
                        <a:t>PWM </a:t>
                      </a:r>
                      <a:r>
                        <a:rPr lang="ko-KR" altLang="en-US" sz="1800" b="0">
                          <a:effectLst/>
                        </a:rPr>
                        <a:t>기반 방식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디지털 신호의 펄스 폭을 조절하여 아날로그 출력 생성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간단하고 경제적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낮은 정확도와 느린 응답 속도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>
                          <a:effectLst/>
                        </a:rPr>
                        <a:t>LED </a:t>
                      </a:r>
                      <a:r>
                        <a:rPr lang="ko-KR" altLang="en-US" sz="1800">
                          <a:effectLst/>
                        </a:rPr>
                        <a:t>제어</a:t>
                      </a:r>
                      <a:r>
                        <a:rPr lang="en-US" altLang="ko-KR" sz="1800">
                          <a:effectLst/>
                        </a:rPr>
                        <a:t>, </a:t>
                      </a:r>
                      <a:r>
                        <a:rPr lang="ko-KR" altLang="en-US" sz="1800">
                          <a:effectLst/>
                        </a:rPr>
                        <a:t>모터 속도 제어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extLst>
                  <a:ext uri="{0D108BD9-81ED-4DB2-BD59-A6C34878D82A}">
                    <a16:rowId xmlns:a16="http://schemas.microsoft.com/office/drawing/2014/main" val="750813627"/>
                  </a:ext>
                </a:extLst>
              </a:tr>
              <a:tr h="86801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b="0">
                          <a:effectLst/>
                        </a:rPr>
                        <a:t>온도계 코드 방식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각 출력 상태에 대해 고유의 스위치 네트워크를 사용하여 아날로그 값 생성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매우 빠르고 정확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많은 구성 요소 필요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고속 </a:t>
                      </a:r>
                      <a:r>
                        <a:rPr lang="en-US" altLang="ko-KR" sz="1800">
                          <a:effectLst/>
                        </a:rPr>
                        <a:t>ADC</a:t>
                      </a:r>
                      <a:r>
                        <a:rPr lang="ko-KR" altLang="en-US" sz="1800">
                          <a:effectLst/>
                        </a:rPr>
                        <a:t>와 함께 사용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extLst>
                  <a:ext uri="{0D108BD9-81ED-4DB2-BD59-A6C34878D82A}">
                    <a16:rowId xmlns:a16="http://schemas.microsoft.com/office/drawing/2014/main" val="247823115"/>
                  </a:ext>
                </a:extLst>
              </a:tr>
              <a:tr h="412307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b="0">
                          <a:effectLst/>
                        </a:rPr>
                        <a:t>하이브리드 방식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여러 </a:t>
                      </a:r>
                      <a:r>
                        <a:rPr lang="en-US" altLang="ko-KR" sz="1800">
                          <a:effectLst/>
                        </a:rPr>
                        <a:t>DAC </a:t>
                      </a:r>
                      <a:r>
                        <a:rPr lang="ko-KR" altLang="en-US" sz="1800">
                          <a:effectLst/>
                        </a:rPr>
                        <a:t>방식을 조합하여 설계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다양한 요구 충족 가능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</a:rPr>
                        <a:t>설계 복잡</a:t>
                      </a:r>
                      <a:endParaRPr lang="ko-KR" altLang="en-US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dirty="0">
                          <a:effectLst/>
                        </a:rPr>
                        <a:t>상용 칩</a:t>
                      </a:r>
                      <a:r>
                        <a:rPr lang="en-US" altLang="ko-KR" sz="1800" dirty="0">
                          <a:effectLst/>
                        </a:rPr>
                        <a:t>, </a:t>
                      </a:r>
                      <a:r>
                        <a:rPr lang="ko-KR" altLang="en-US" sz="1800" dirty="0">
                          <a:effectLst/>
                        </a:rPr>
                        <a:t>다목적 응용</a:t>
                      </a:r>
                      <a:endParaRPr lang="ko-KR" altLang="en-US" sz="1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21700" marR="21700" marT="10850" marB="10850" anchor="ctr"/>
                </a:tc>
                <a:extLst>
                  <a:ext uri="{0D108BD9-81ED-4DB2-BD59-A6C34878D82A}">
                    <a16:rowId xmlns:a16="http://schemas.microsoft.com/office/drawing/2014/main" val="3337323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125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FCDC7-13B5-7EAB-7BF4-85FB046CB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17B58-407D-4C72-BC5C-6842C46A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DAC</a:t>
            </a:r>
            <a:r>
              <a:rPr lang="en-US" altLang="ko-KR" dirty="0"/>
              <a:t> </a:t>
            </a:r>
            <a:r>
              <a:rPr lang="ko-KR" altLang="en-US" dirty="0"/>
              <a:t>모듈의 기본 구조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3DC97-3EFA-553C-E203-0623EA16E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588"/>
            <a:ext cx="10515600" cy="5206071"/>
          </a:xfrm>
        </p:spPr>
        <p:txBody>
          <a:bodyPr>
            <a:normAutofit/>
          </a:bodyPr>
          <a:lstStyle/>
          <a:p>
            <a:r>
              <a:rPr lang="en-CA" b="1" i="0" dirty="0">
                <a:solidFill>
                  <a:srgbClr val="404040"/>
                </a:solidFill>
                <a:effectLst/>
                <a:latin typeface="+mn-ea"/>
              </a:rPr>
              <a:t>DAC 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+mn-ea"/>
              </a:rPr>
              <a:t>동작원리</a:t>
            </a:r>
            <a:endParaRPr lang="en-CA" altLang="ko-KR" b="1" i="0" dirty="0">
              <a:solidFill>
                <a:srgbClr val="404040"/>
              </a:solidFill>
              <a:effectLst/>
              <a:latin typeface="+mn-ea"/>
            </a:endParaRPr>
          </a:p>
          <a:p>
            <a:r>
              <a:rPr lang="ko-KR" altLang="en-US" b="0" i="0" dirty="0">
                <a:effectLst/>
                <a:latin typeface="fkGroteskNeue"/>
              </a:rPr>
              <a:t>저항 </a:t>
            </a:r>
            <a:r>
              <a:rPr lang="ko-KR" altLang="en-US" b="0" i="0" dirty="0" err="1">
                <a:effectLst/>
                <a:latin typeface="fkGroteskNeue"/>
              </a:rPr>
              <a:t>네트워크</a:t>
            </a:r>
            <a:r>
              <a:rPr lang="ko-KR" altLang="en-US" b="0" i="0" dirty="0" err="1">
                <a:effectLst/>
                <a:latin typeface="+mn-ea"/>
              </a:rPr>
              <a:t>→</a:t>
            </a:r>
            <a:r>
              <a:rPr lang="ko-KR" altLang="en-US" b="0" i="0" dirty="0" err="1">
                <a:effectLst/>
                <a:latin typeface="fkGroteskNeue"/>
              </a:rPr>
              <a:t>스위치</a:t>
            </a:r>
            <a:r>
              <a:rPr lang="ko-KR" altLang="en-US" b="0" i="0" dirty="0" err="1">
                <a:effectLst/>
                <a:latin typeface="+mn-ea"/>
              </a:rPr>
              <a:t>→</a:t>
            </a:r>
            <a:r>
              <a:rPr lang="ko-KR" altLang="en-US" b="0" i="0" dirty="0" err="1">
                <a:effectLst/>
                <a:latin typeface="fkGroteskNeue"/>
              </a:rPr>
              <a:t>출력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증폭기</a:t>
            </a:r>
            <a:r>
              <a:rPr lang="ko-KR" altLang="en-US" b="0" i="0" dirty="0" err="1">
                <a:effectLst/>
                <a:latin typeface="+mn-ea"/>
              </a:rPr>
              <a:t>→</a:t>
            </a:r>
            <a:r>
              <a:rPr lang="ko-KR" altLang="en-US" b="0" i="0" dirty="0" err="1">
                <a:effectLst/>
                <a:latin typeface="fkGroteskNeue"/>
              </a:rPr>
              <a:t>샘플링</a:t>
            </a:r>
            <a:r>
              <a:rPr lang="ko-KR" altLang="en-US" b="0" i="0" dirty="0">
                <a:effectLst/>
                <a:latin typeface="fkGroteskNeue"/>
              </a:rPr>
              <a:t> 및 유지 </a:t>
            </a:r>
            <a:r>
              <a:rPr lang="ko-KR" altLang="en-US" b="0" i="0" dirty="0" err="1">
                <a:effectLst/>
                <a:latin typeface="fkGroteskNeue"/>
              </a:rPr>
              <a:t>회로</a:t>
            </a:r>
            <a:r>
              <a:rPr lang="ko-KR" altLang="en-US" b="0" i="0" dirty="0" err="1">
                <a:effectLst/>
                <a:latin typeface="+mn-ea"/>
              </a:rPr>
              <a:t>→</a:t>
            </a:r>
            <a:r>
              <a:rPr lang="ko-KR" altLang="en-US" b="0" i="0" dirty="0" err="1">
                <a:effectLst/>
                <a:latin typeface="fkGroteskNeue"/>
              </a:rPr>
              <a:t>전류</a:t>
            </a:r>
            <a:r>
              <a:rPr lang="ko-KR" altLang="en-US" b="0" i="0" dirty="0">
                <a:effectLst/>
                <a:latin typeface="fkGroteskNeue"/>
              </a:rPr>
              <a:t> 소스 또는 전압 소스</a:t>
            </a:r>
            <a:endParaRPr lang="ko-KR" altLang="en-US" b="1" i="0" dirty="0">
              <a:solidFill>
                <a:srgbClr val="404040"/>
              </a:solidFill>
              <a:effectLst/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253320-29B3-70F4-718F-2A8EE9325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95" y="2607892"/>
            <a:ext cx="5618154" cy="38849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EAA05C-F80D-5585-7005-55F0791B9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203" y="2161224"/>
            <a:ext cx="2894712" cy="13519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6331B6-F6BD-4BB9-FEF1-3DDE9595D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191" y="3592796"/>
            <a:ext cx="3715268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47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4E01C-EDF5-C2FC-B023-3315BA34C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3CEAA-4FFF-DDC0-A3CD-DF661004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61036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CA" altLang="ko-KR" dirty="0"/>
              <a:t>2</a:t>
            </a:r>
            <a:r>
              <a:rPr lang="ko-KR" altLang="en-US" dirty="0"/>
              <a:t> </a:t>
            </a:r>
            <a:r>
              <a:rPr lang="en-CA" altLang="ko-KR" dirty="0"/>
              <a:t>– </a:t>
            </a:r>
            <a:r>
              <a:rPr lang="en-CA" b="0" i="0" dirty="0">
                <a:effectLst/>
                <a:latin typeface="fkGroteskNeue"/>
              </a:rPr>
              <a:t>R-2R </a:t>
            </a:r>
            <a:r>
              <a:rPr lang="ko-KR" altLang="en-US" b="0" i="0" dirty="0" err="1">
                <a:effectLst/>
                <a:latin typeface="fkGroteskNeue"/>
              </a:rPr>
              <a:t>래더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CA" b="0" i="0" dirty="0">
                <a:effectLst/>
                <a:latin typeface="fkGroteskNeue"/>
              </a:rPr>
              <a:t>DAC</a:t>
            </a:r>
            <a:endParaRPr lang="en-CA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AD4EAC3-12D1-41A8-CF6D-A548AAF4E1B0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5616575" cy="494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atin typeface="+mn-ea"/>
              </a:rPr>
              <a:t>코드를 완성 </a:t>
            </a:r>
            <a:r>
              <a:rPr lang="ko-KR" altLang="en-US" sz="2800" dirty="0" err="1">
                <a:latin typeface="+mn-ea"/>
              </a:rPr>
              <a:t>하시오</a:t>
            </a:r>
            <a:endParaRPr lang="en-CA" altLang="ko-KR" sz="2800" dirty="0">
              <a:latin typeface="+mn-ea"/>
            </a:endParaRPr>
          </a:p>
          <a:p>
            <a:endParaRPr lang="en-CA" sz="2800" dirty="0">
              <a:latin typeface="+mn-ea"/>
            </a:endParaRPr>
          </a:p>
          <a:p>
            <a:endParaRPr lang="ko-KR" altLang="en-US" sz="2800" dirty="0">
              <a:latin typeface="+mn-ea"/>
            </a:endParaRPr>
          </a:p>
          <a:p>
            <a:pPr marL="0" indent="0">
              <a:buFont typeface="Arial" charset="0"/>
              <a:buNone/>
            </a:pPr>
            <a:endParaRPr lang="en-CA" sz="2800" dirty="0">
              <a:latin typeface="+mn-ea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70D5C22-856C-4D0A-EC13-D46C22DF0A19}"/>
              </a:ext>
            </a:extLst>
          </p:cNvPr>
          <p:cNvSpPr/>
          <p:nvPr/>
        </p:nvSpPr>
        <p:spPr>
          <a:xfrm>
            <a:off x="224943" y="2000680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DEAB067-7E05-C9C1-CE85-880C17451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1046" y="1640136"/>
            <a:ext cx="8649907" cy="4906060"/>
          </a:xfrm>
        </p:spPr>
      </p:pic>
    </p:spTree>
    <p:extLst>
      <p:ext uri="{BB962C8B-B14F-4D97-AF65-F5344CB8AC3E}">
        <p14:creationId xmlns:p14="http://schemas.microsoft.com/office/powerpoint/2010/main" val="550813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4E013-A58A-66DC-A84F-ED4F2DA2D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8A91D-79DB-24BA-40F1-52BB0641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11433175" cy="654760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실습</a:t>
            </a:r>
            <a:r>
              <a:rPr lang="en-CA" altLang="ko-KR" sz="4000" dirty="0"/>
              <a:t>2</a:t>
            </a:r>
            <a:r>
              <a:rPr lang="ko-KR" altLang="en-US" sz="4000" dirty="0"/>
              <a:t> </a:t>
            </a:r>
            <a:r>
              <a:rPr lang="en-CA" altLang="ko-KR" sz="4000" dirty="0"/>
              <a:t>– R-2R </a:t>
            </a:r>
            <a:r>
              <a:rPr lang="ko-KR" altLang="en-US" sz="4000" dirty="0" err="1"/>
              <a:t>래더</a:t>
            </a:r>
            <a:r>
              <a:rPr lang="ko-KR" altLang="en-US" sz="4000" dirty="0"/>
              <a:t> </a:t>
            </a:r>
            <a:r>
              <a:rPr lang="en-CA" altLang="ko-KR" sz="4000" dirty="0"/>
              <a:t>DAC</a:t>
            </a:r>
            <a:endParaRPr lang="en-CA" sz="4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1228EB3-40E6-1120-2F6C-8F7F0B12C903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4773511" cy="494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시뮬레이션 테스트 벤치 코드를 완성 </a:t>
            </a:r>
            <a:r>
              <a:rPr lang="ko-KR" altLang="en-US" dirty="0" err="1"/>
              <a:t>하시오</a:t>
            </a:r>
            <a:endParaRPr lang="en-CA" dirty="0"/>
          </a:p>
          <a:p>
            <a:endParaRPr lang="ko-KR" altLang="en-US" dirty="0">
              <a:latin typeface="+mn-ea"/>
            </a:endParaRPr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C7BBEC5-2EDC-7810-EB20-475EE2BBA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2936" y="1211309"/>
            <a:ext cx="5778230" cy="5373018"/>
          </a:xfrm>
        </p:spPr>
      </p:pic>
    </p:spTree>
    <p:extLst>
      <p:ext uri="{BB962C8B-B14F-4D97-AF65-F5344CB8AC3E}">
        <p14:creationId xmlns:p14="http://schemas.microsoft.com/office/powerpoint/2010/main" val="1848360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61E15-3107-48D3-3848-1C1EF7E4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실습</a:t>
            </a:r>
            <a:r>
              <a:rPr lang="en-CA" altLang="ko-KR" sz="3600" dirty="0"/>
              <a:t>2</a:t>
            </a:r>
            <a:r>
              <a:rPr lang="ko-KR" altLang="en-US" sz="3600" dirty="0"/>
              <a:t> </a:t>
            </a:r>
            <a:r>
              <a:rPr lang="en-CA" altLang="ko-KR" sz="3600" dirty="0"/>
              <a:t>– R-2R </a:t>
            </a:r>
            <a:r>
              <a:rPr lang="ko-KR" altLang="en-US" sz="3600" dirty="0" err="1"/>
              <a:t>래더</a:t>
            </a:r>
            <a:r>
              <a:rPr lang="ko-KR" altLang="en-US" sz="3600" dirty="0"/>
              <a:t> </a:t>
            </a:r>
            <a:r>
              <a:rPr lang="en-CA" altLang="ko-KR" sz="3600" dirty="0"/>
              <a:t>DAC</a:t>
            </a:r>
            <a:endParaRPr lang="en-CA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33B419-6C2C-6BEF-1A66-7BD626CAF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060334"/>
            <a:ext cx="10515600" cy="1422191"/>
          </a:xfr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EAABE8D-0409-BC32-64B7-7EA0563B5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56377"/>
              </p:ext>
            </p:extLst>
          </p:nvPr>
        </p:nvGraphicFramePr>
        <p:xfrm>
          <a:off x="838200" y="2655651"/>
          <a:ext cx="10515600" cy="3659134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14336">
                  <a:extLst>
                    <a:ext uri="{9D8B030D-6E8A-4147-A177-3AD203B41FA5}">
                      <a16:colId xmlns:a16="http://schemas.microsoft.com/office/drawing/2014/main" val="1792865508"/>
                    </a:ext>
                  </a:extLst>
                </a:gridCol>
                <a:gridCol w="1459149">
                  <a:extLst>
                    <a:ext uri="{9D8B030D-6E8A-4147-A177-3AD203B41FA5}">
                      <a16:colId xmlns:a16="http://schemas.microsoft.com/office/drawing/2014/main" val="2065492638"/>
                    </a:ext>
                  </a:extLst>
                </a:gridCol>
                <a:gridCol w="7842115">
                  <a:extLst>
                    <a:ext uri="{9D8B030D-6E8A-4147-A177-3AD203B41FA5}">
                      <a16:colId xmlns:a16="http://schemas.microsoft.com/office/drawing/2014/main" val="3085605088"/>
                    </a:ext>
                  </a:extLst>
                </a:gridCol>
              </a:tblGrid>
              <a:tr h="109215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디지털 입력 </a:t>
                      </a:r>
                      <a:r>
                        <a:rPr lang="en-US" altLang="ko-KR" sz="1600" b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CA" sz="1600" b="0">
                          <a:effectLst/>
                          <a:latin typeface="+mn-ea"/>
                          <a:ea typeface="+mn-ea"/>
                        </a:rPr>
                        <a:t>digital_in)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아날로그 출력 </a:t>
                      </a:r>
                      <a:r>
                        <a:rPr lang="en-US" altLang="ko-KR" sz="1600" b="0">
                          <a:effectLst/>
                          <a:latin typeface="+mn-ea"/>
                          <a:ea typeface="+mn-ea"/>
                        </a:rPr>
                        <a:t>(analog_out)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600" b="0"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16997" marR="16997" marT="8499" marB="8499" anchor="ctr"/>
                </a:tc>
                <a:extLst>
                  <a:ext uri="{0D108BD9-81ED-4DB2-BD59-A6C34878D82A}">
                    <a16:rowId xmlns:a16="http://schemas.microsoft.com/office/drawing/2014/main" val="1475453015"/>
                  </a:ext>
                </a:extLst>
              </a:tr>
              <a:tr h="174744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4'b0000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>
                          <a:effectLst/>
                          <a:latin typeface="+mn-ea"/>
                          <a:ea typeface="+mn-ea"/>
                        </a:rPr>
                        <a:t>모든 비트가 비활성화되어 최소값</a:t>
                      </a:r>
                      <a:r>
                        <a:rPr lang="en-US" altLang="ko-KR" sz="1600">
                          <a:effectLst/>
                          <a:latin typeface="+mn-ea"/>
                          <a:ea typeface="+mn-ea"/>
                        </a:rPr>
                        <a:t>(0V)</a:t>
                      </a:r>
                      <a:r>
                        <a:rPr lang="ko-KR" altLang="en-US" sz="1600">
                          <a:effectLst/>
                          <a:latin typeface="+mn-ea"/>
                          <a:ea typeface="+mn-ea"/>
                        </a:rPr>
                        <a:t>이 출력됩니다</a:t>
                      </a:r>
                      <a:r>
                        <a:rPr lang="en-US" altLang="ko-KR" sz="160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6997" marR="16997" marT="8499" marB="8499" anchor="ctr"/>
                </a:tc>
                <a:extLst>
                  <a:ext uri="{0D108BD9-81ED-4DB2-BD59-A6C34878D82A}">
                    <a16:rowId xmlns:a16="http://schemas.microsoft.com/office/drawing/2014/main" val="3836838784"/>
                  </a:ext>
                </a:extLst>
              </a:tr>
              <a:tr h="273038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4'b0001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511.5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LSB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활성화로 참조 전압의 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VREF/16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에 해당하는 값이 출력됩니다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6997" marR="16997" marT="8499" marB="8499" anchor="ctr"/>
                </a:tc>
                <a:extLst>
                  <a:ext uri="{0D108BD9-81ED-4DB2-BD59-A6C34878D82A}">
                    <a16:rowId xmlns:a16="http://schemas.microsoft.com/office/drawing/2014/main" val="1289451144"/>
                  </a:ext>
                </a:extLst>
              </a:tr>
              <a:tr h="207509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4'b0010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255.75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두 번째 비트 활성화로 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VREF/8V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에 해당하는 값이 출력됩니다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6997" marR="16997" marT="8499" marB="8499" anchor="ctr"/>
                </a:tc>
                <a:extLst>
                  <a:ext uri="{0D108BD9-81ED-4DB2-BD59-A6C34878D82A}">
                    <a16:rowId xmlns:a16="http://schemas.microsoft.com/office/drawing/2014/main" val="1756893055"/>
                  </a:ext>
                </a:extLst>
              </a:tr>
              <a:tr h="207509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4'b0100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127.875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세 번째 비트 활성화로 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VREF/4V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에 해당하는 값이 출력됩니다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6997" marR="16997" marT="8499" marB="8499" anchor="ctr"/>
                </a:tc>
                <a:extLst>
                  <a:ext uri="{0D108BD9-81ED-4DB2-BD59-A6C34878D82A}">
                    <a16:rowId xmlns:a16="http://schemas.microsoft.com/office/drawing/2014/main" val="2321536570"/>
                  </a:ext>
                </a:extLst>
              </a:tr>
              <a:tr h="207509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4'b1000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63.9375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MSB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활성화로 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VREF/2V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에 해당하는 값이 출력됩니다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6997" marR="16997" marT="8499" marB="8499" anchor="ctr"/>
                </a:tc>
                <a:extLst>
                  <a:ext uri="{0D108BD9-81ED-4DB2-BD59-A6C34878D82A}">
                    <a16:rowId xmlns:a16="http://schemas.microsoft.com/office/drawing/2014/main" val="530405680"/>
                  </a:ext>
                </a:extLst>
              </a:tr>
              <a:tr h="174744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4'b1111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959.0625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모든 비트가 활성화되어 최대값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(VREF)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이 출력됩니다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6997" marR="16997" marT="8499" marB="8499" anchor="ctr"/>
                </a:tc>
                <a:extLst>
                  <a:ext uri="{0D108BD9-81ED-4DB2-BD59-A6C34878D82A}">
                    <a16:rowId xmlns:a16="http://schemas.microsoft.com/office/drawing/2014/main" val="411013973"/>
                  </a:ext>
                </a:extLst>
              </a:tr>
              <a:tr h="240273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4'b1010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319.6875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MSB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와 두 번째 비트 활성화로 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VREF/2+VREF/8V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에 해당하는 값입니다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6997" marR="16997" marT="8499" marB="8499" anchor="ctr"/>
                </a:tc>
                <a:extLst>
                  <a:ext uri="{0D108BD9-81ED-4DB2-BD59-A6C34878D82A}">
                    <a16:rowId xmlns:a16="http://schemas.microsoft.com/office/drawing/2014/main" val="2178072833"/>
                  </a:ext>
                </a:extLst>
              </a:tr>
              <a:tr h="240273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4'b0110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383.625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세 </a:t>
                      </a:r>
                      <a:r>
                        <a:rPr lang="ko-KR" altLang="en-US" sz="1600" dirty="0" err="1">
                          <a:effectLst/>
                          <a:latin typeface="+mn-ea"/>
                          <a:ea typeface="+mn-ea"/>
                        </a:rPr>
                        <a:t>번째와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 두 번째 비트 활성화로 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VREF/4+VREF/8V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에 해당하는 값입니다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6997" marR="16997" marT="8499" marB="8499" anchor="ctr"/>
                </a:tc>
                <a:extLst>
                  <a:ext uri="{0D108BD9-81ED-4DB2-BD59-A6C34878D82A}">
                    <a16:rowId xmlns:a16="http://schemas.microsoft.com/office/drawing/2014/main" val="2987938381"/>
                  </a:ext>
                </a:extLst>
              </a:tr>
              <a:tr h="240273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4'b1100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191.8125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MSB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와 세 번째 비트 활성화로 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VREF/2+VREF/4VREF/2+VREF/4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에 해당하는 값입니다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6997" marR="16997" marT="8499" marB="8499" anchor="ctr"/>
                </a:tc>
                <a:extLst>
                  <a:ext uri="{0D108BD9-81ED-4DB2-BD59-A6C34878D82A}">
                    <a16:rowId xmlns:a16="http://schemas.microsoft.com/office/drawing/2014/main" val="989926562"/>
                  </a:ext>
                </a:extLst>
              </a:tr>
              <a:tr h="240273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4'b0011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767.25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두 </a:t>
                      </a:r>
                      <a:r>
                        <a:rPr lang="ko-KR" altLang="en-US" sz="1600" dirty="0" err="1">
                          <a:effectLst/>
                          <a:latin typeface="+mn-ea"/>
                          <a:ea typeface="+mn-ea"/>
                        </a:rPr>
                        <a:t>번째와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LSB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활성화로 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VREF/8+VREF/16V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에 해당하는 값입니다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6997" marR="16997" marT="8499" marB="8499" anchor="ctr"/>
                </a:tc>
                <a:extLst>
                  <a:ext uri="{0D108BD9-81ED-4DB2-BD59-A6C34878D82A}">
                    <a16:rowId xmlns:a16="http://schemas.microsoft.com/office/drawing/2014/main" val="3863208329"/>
                  </a:ext>
                </a:extLst>
              </a:tr>
              <a:tr h="207509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4'b1001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575.4375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MSB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LSB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활성화로 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VREF/2+VREF/16V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에 해당하는 값입니다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6997" marR="16997" marT="8499" marB="8499" anchor="ctr"/>
                </a:tc>
                <a:extLst>
                  <a:ext uri="{0D108BD9-81ED-4DB2-BD59-A6C34878D82A}">
                    <a16:rowId xmlns:a16="http://schemas.microsoft.com/office/drawing/2014/main" val="1893218640"/>
                  </a:ext>
                </a:extLst>
              </a:tr>
              <a:tr h="273038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4'b0111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>
                          <a:effectLst/>
                          <a:latin typeface="+mn-ea"/>
                          <a:ea typeface="+mn-ea"/>
                        </a:rPr>
                        <a:t>895.125</a:t>
                      </a:r>
                    </a:p>
                  </a:txBody>
                  <a:tcPr marL="16997" marR="16997" marT="8499" marB="8499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하위 세 비트 활성화로 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VREF/4+VREF/8+VREF</a:t>
                      </a:r>
                      <a:r>
                        <a:rPr lang="en-US" altLang="ko-KR" sz="1600">
                          <a:effectLst/>
                          <a:latin typeface="+mn-ea"/>
                          <a:ea typeface="+mn-ea"/>
                        </a:rPr>
                        <a:t>/16</a:t>
                      </a:r>
                      <a:r>
                        <a:rPr lang="ko-KR" altLang="en-US" sz="1600">
                          <a:effectLst/>
                          <a:latin typeface="+mn-ea"/>
                          <a:ea typeface="+mn-ea"/>
                        </a:rPr>
                        <a:t>에 </a:t>
                      </a:r>
                      <a:r>
                        <a:rPr lang="ko-KR" altLang="en-US" sz="1600" dirty="0">
                          <a:effectLst/>
                          <a:latin typeface="+mn-ea"/>
                          <a:ea typeface="+mn-ea"/>
                        </a:rPr>
                        <a:t>해당하는 값입니다</a:t>
                      </a:r>
                      <a:r>
                        <a:rPr lang="en-US" altLang="ko-KR" sz="16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16997" marR="16997" marT="8499" marB="8499" anchor="ctr"/>
                </a:tc>
                <a:extLst>
                  <a:ext uri="{0D108BD9-81ED-4DB2-BD59-A6C34878D82A}">
                    <a16:rowId xmlns:a16="http://schemas.microsoft.com/office/drawing/2014/main" val="2324767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700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C26564-84DC-CFD6-0DB9-6786E7C8D374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605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2A558-5D1B-8187-EF90-2D6E27C7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ADC </a:t>
            </a:r>
            <a:r>
              <a:rPr lang="ko-KR" altLang="en-US" dirty="0">
                <a:latin typeface="+mn-ea"/>
              </a:rPr>
              <a:t>개요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AA242-295B-5653-B8BC-B85CC154E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588"/>
            <a:ext cx="10515600" cy="5372287"/>
          </a:xfrm>
        </p:spPr>
        <p:txBody>
          <a:bodyPr>
            <a:normAutofit fontScale="92500"/>
          </a:bodyPr>
          <a:lstStyle/>
          <a:p>
            <a:pPr algn="l">
              <a:lnSpc>
                <a:spcPct val="110000"/>
              </a:lnSpc>
              <a:buNone/>
            </a:pPr>
            <a:r>
              <a:rPr lang="en-US" altLang="ko-KR" sz="2400" b="0" i="0" dirty="0">
                <a:effectLst/>
                <a:latin typeface="+mn-ea"/>
              </a:rPr>
              <a:t>ADC</a:t>
            </a:r>
            <a:r>
              <a:rPr lang="ko-KR" altLang="en-US" sz="2400" b="0" i="0" dirty="0">
                <a:effectLst/>
                <a:latin typeface="+mn-ea"/>
              </a:rPr>
              <a:t>의 정의와 역할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effectLst/>
                <a:latin typeface="+mn-ea"/>
              </a:rPr>
              <a:t>ADC(Analog-to-Digital Converter)</a:t>
            </a:r>
            <a:r>
              <a:rPr lang="ko-KR" altLang="en-US" sz="2400" b="0" i="0" dirty="0">
                <a:effectLst/>
                <a:latin typeface="+mn-ea"/>
              </a:rPr>
              <a:t>는 아날로그 신호를 디지털 신호로 변환하는 시스템</a:t>
            </a:r>
            <a:r>
              <a:rPr lang="en-US" altLang="ko-KR" sz="2400" b="0" i="0" dirty="0">
                <a:effectLst/>
                <a:latin typeface="+mn-ea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b="0" i="0" dirty="0">
                <a:effectLst/>
                <a:latin typeface="+mn-ea"/>
              </a:rPr>
              <a:t>예를 들어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b="0" i="0" dirty="0">
                <a:effectLst/>
                <a:latin typeface="+mn-ea"/>
              </a:rPr>
              <a:t>마이크가 포착한 소리나 디지털 카메라로 들어오는 빛을 디지털 데이터로 변환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b="0" i="0" dirty="0">
                <a:effectLst/>
                <a:latin typeface="+mn-ea"/>
              </a:rPr>
              <a:t>디지털 출력은 일반적으로 입력 신호의 크기를 나타내는 </a:t>
            </a:r>
            <a:r>
              <a:rPr lang="en-US" altLang="ko-KR" b="0" i="0" dirty="0">
                <a:effectLst/>
                <a:latin typeface="+mn-ea"/>
              </a:rPr>
              <a:t>2</a:t>
            </a:r>
            <a:r>
              <a:rPr lang="ko-KR" altLang="en-US" b="0" i="0" dirty="0">
                <a:effectLst/>
                <a:latin typeface="+mn-ea"/>
              </a:rPr>
              <a:t>진수 형태로 제공</a:t>
            </a:r>
          </a:p>
          <a:p>
            <a:pPr algn="l">
              <a:lnSpc>
                <a:spcPct val="110000"/>
              </a:lnSpc>
              <a:buNone/>
            </a:pPr>
            <a:r>
              <a:rPr lang="en-US" altLang="ko-KR" sz="2400" b="0" i="0" dirty="0">
                <a:effectLst/>
                <a:latin typeface="+mn-ea"/>
              </a:rPr>
              <a:t>SoC</a:t>
            </a:r>
            <a:r>
              <a:rPr lang="ko-KR" altLang="en-US" sz="2400" b="0" i="0" dirty="0">
                <a:effectLst/>
                <a:latin typeface="+mn-ea"/>
              </a:rPr>
              <a:t>에서 </a:t>
            </a:r>
            <a:r>
              <a:rPr lang="en-US" altLang="ko-KR" sz="2400" b="0" i="0" dirty="0">
                <a:effectLst/>
                <a:latin typeface="+mn-ea"/>
              </a:rPr>
              <a:t>ADC</a:t>
            </a:r>
            <a:r>
              <a:rPr lang="ko-KR" altLang="en-US" sz="2400" b="0" i="0" dirty="0">
                <a:effectLst/>
                <a:latin typeface="+mn-ea"/>
              </a:rPr>
              <a:t>의 중요성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effectLst/>
                <a:latin typeface="+mn-ea"/>
              </a:rPr>
              <a:t>SoC(System-on-Chip)</a:t>
            </a:r>
            <a:r>
              <a:rPr lang="ko-KR" altLang="en-US" sz="2400" b="0" i="0" dirty="0">
                <a:effectLst/>
                <a:latin typeface="+mn-ea"/>
              </a:rPr>
              <a:t>에서 </a:t>
            </a:r>
            <a:r>
              <a:rPr lang="en-US" altLang="ko-KR" sz="2400" b="0" i="0" dirty="0">
                <a:effectLst/>
                <a:latin typeface="+mn-ea"/>
              </a:rPr>
              <a:t>ADC</a:t>
            </a:r>
            <a:r>
              <a:rPr lang="ko-KR" altLang="en-US" sz="2400" b="0" i="0" dirty="0">
                <a:effectLst/>
                <a:latin typeface="+mn-ea"/>
              </a:rPr>
              <a:t>는 다양한 임베디드 애플리케이션에서 필수적인 구성 요소</a:t>
            </a:r>
            <a:endParaRPr lang="en-US" altLang="ko-KR" sz="2400" b="0" i="0" dirty="0">
              <a:effectLst/>
              <a:latin typeface="+mn-ea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effectLst/>
                <a:latin typeface="+mn-ea"/>
              </a:rPr>
              <a:t>SoC</a:t>
            </a:r>
            <a:r>
              <a:rPr lang="ko-KR" altLang="en-US" sz="2400" b="0" i="0" dirty="0">
                <a:effectLst/>
                <a:latin typeface="+mn-ea"/>
              </a:rPr>
              <a:t>에 통합된 </a:t>
            </a:r>
            <a:r>
              <a:rPr lang="en-US" altLang="ko-KR" sz="2400" b="0" i="0" dirty="0">
                <a:effectLst/>
                <a:latin typeface="+mn-ea"/>
              </a:rPr>
              <a:t>ADC</a:t>
            </a:r>
            <a:r>
              <a:rPr lang="ko-KR" altLang="en-US" sz="2400" b="0" i="0" dirty="0">
                <a:effectLst/>
                <a:latin typeface="+mn-ea"/>
              </a:rPr>
              <a:t>는 별도의 외부 </a:t>
            </a:r>
            <a:r>
              <a:rPr lang="en-US" altLang="ko-KR" sz="2400" b="0" i="0" dirty="0">
                <a:effectLst/>
                <a:latin typeface="+mn-ea"/>
              </a:rPr>
              <a:t>ADC</a:t>
            </a:r>
            <a:r>
              <a:rPr lang="ko-KR" altLang="en-US" sz="2400" b="0" i="0" dirty="0">
                <a:effectLst/>
                <a:latin typeface="+mn-ea"/>
              </a:rPr>
              <a:t>를 대체할 수 있으며</a:t>
            </a:r>
            <a:r>
              <a:rPr lang="en-US" altLang="ko-KR" sz="2400" b="0" i="0" dirty="0">
                <a:effectLst/>
                <a:latin typeface="+mn-ea"/>
              </a:rPr>
              <a:t>, </a:t>
            </a:r>
            <a:r>
              <a:rPr lang="ko-KR" altLang="en-US" sz="2400" b="0" i="0" dirty="0">
                <a:effectLst/>
                <a:latin typeface="+mn-ea"/>
              </a:rPr>
              <a:t>시스템 크기를 줄이고 비용을 절감하는 데 도움</a:t>
            </a:r>
            <a:r>
              <a:rPr lang="en-CA" altLang="ko-KR" sz="2400" b="0" i="0" dirty="0">
                <a:effectLst/>
                <a:latin typeface="+mn-ea"/>
              </a:rPr>
              <a:t>.</a:t>
            </a:r>
            <a:endParaRPr lang="en-US" altLang="ko-KR" sz="2400" b="0" i="0" dirty="0">
              <a:effectLst/>
              <a:latin typeface="+mn-ea"/>
            </a:endParaRP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effectLst/>
                <a:latin typeface="+mn-ea"/>
              </a:rPr>
              <a:t>ADC</a:t>
            </a:r>
            <a:r>
              <a:rPr lang="ko-KR" altLang="en-US" sz="2400" b="0" i="0" dirty="0">
                <a:effectLst/>
                <a:latin typeface="+mn-ea"/>
              </a:rPr>
              <a:t>는 센서 데이터 처리</a:t>
            </a:r>
            <a:r>
              <a:rPr lang="en-US" altLang="ko-KR" sz="2400" b="0" i="0" dirty="0">
                <a:effectLst/>
                <a:latin typeface="+mn-ea"/>
              </a:rPr>
              <a:t>, </a:t>
            </a:r>
            <a:r>
              <a:rPr lang="ko-KR" altLang="en-US" sz="2400" b="0" i="0" dirty="0">
                <a:effectLst/>
                <a:latin typeface="+mn-ea"/>
              </a:rPr>
              <a:t>신호 분석</a:t>
            </a:r>
            <a:r>
              <a:rPr lang="en-US" altLang="ko-KR" sz="2400" b="0" i="0" dirty="0">
                <a:effectLst/>
                <a:latin typeface="+mn-ea"/>
              </a:rPr>
              <a:t>, </a:t>
            </a:r>
            <a:r>
              <a:rPr lang="ko-KR" altLang="en-US" sz="2400" b="0" i="0" dirty="0">
                <a:effectLst/>
                <a:latin typeface="+mn-ea"/>
              </a:rPr>
              <a:t>통신 등 다양한 작업에서 중요한 역할</a:t>
            </a:r>
          </a:p>
        </p:txBody>
      </p:sp>
    </p:spTree>
    <p:extLst>
      <p:ext uri="{BB962C8B-B14F-4D97-AF65-F5344CB8AC3E}">
        <p14:creationId xmlns:p14="http://schemas.microsoft.com/office/powerpoint/2010/main" val="38967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EDF81-E381-6D33-EF23-23290FF0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ADC </a:t>
            </a:r>
            <a:r>
              <a:rPr lang="ko-KR" altLang="en-US" dirty="0">
                <a:latin typeface="+mn-ea"/>
              </a:rPr>
              <a:t>종류</a:t>
            </a:r>
            <a:endParaRPr lang="en-CA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D22790D-0AC5-3B27-233E-85C81916D4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652602"/>
              </p:ext>
            </p:extLst>
          </p:nvPr>
        </p:nvGraphicFramePr>
        <p:xfrm>
          <a:off x="838200" y="1120775"/>
          <a:ext cx="10552042" cy="4563928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2034540">
                  <a:extLst>
                    <a:ext uri="{9D8B030D-6E8A-4147-A177-3AD203B41FA5}">
                      <a16:colId xmlns:a16="http://schemas.microsoft.com/office/drawing/2014/main" val="337759935"/>
                    </a:ext>
                  </a:extLst>
                </a:gridCol>
                <a:gridCol w="3177540">
                  <a:extLst>
                    <a:ext uri="{9D8B030D-6E8A-4147-A177-3AD203B41FA5}">
                      <a16:colId xmlns:a16="http://schemas.microsoft.com/office/drawing/2014/main" val="1221958339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559017136"/>
                    </a:ext>
                  </a:extLst>
                </a:gridCol>
                <a:gridCol w="2672962">
                  <a:extLst>
                    <a:ext uri="{9D8B030D-6E8A-4147-A177-3AD203B41FA5}">
                      <a16:colId xmlns:a16="http://schemas.microsoft.com/office/drawing/2014/main" val="2270300448"/>
                    </a:ext>
                  </a:extLst>
                </a:gridCol>
              </a:tblGrid>
              <a:tr h="443546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CA" sz="1800" b="0" dirty="0">
                          <a:effectLst/>
                          <a:latin typeface="+mn-ea"/>
                          <a:ea typeface="+mn-ea"/>
                        </a:rPr>
                        <a:t>ADC </a:t>
                      </a:r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종류</a:t>
                      </a:r>
                    </a:p>
                  </a:txBody>
                  <a:tcPr marL="37453" marR="37453" marT="18727" marB="18727" anchor="ctr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장점</a:t>
                      </a:r>
                    </a:p>
                  </a:txBody>
                  <a:tcPr marL="37453" marR="37453" marT="18727" marB="18727" anchor="ctr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단점</a:t>
                      </a:r>
                    </a:p>
                  </a:txBody>
                  <a:tcPr marL="37453" marR="37453" marT="18727" marB="18727" anchor="ctr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주요 용도</a:t>
                      </a:r>
                    </a:p>
                  </a:txBody>
                  <a:tcPr marL="37453" marR="37453" marT="18727" marB="18727" anchor="ctr"/>
                </a:tc>
                <a:extLst>
                  <a:ext uri="{0D108BD9-81ED-4DB2-BD59-A6C34878D82A}">
                    <a16:rowId xmlns:a16="http://schemas.microsoft.com/office/drawing/2014/main" val="1162706339"/>
                  </a:ext>
                </a:extLst>
              </a:tr>
              <a:tr h="865478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800" b="0">
                          <a:effectLst/>
                          <a:latin typeface="+mn-ea"/>
                          <a:ea typeface="+mn-ea"/>
                        </a:rPr>
                        <a:t>Successive Approximation (SAR) ADC</a:t>
                      </a:r>
                      <a:endParaRPr lang="en-CA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37453" marR="37453" marT="18727" marB="1872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속도와 해상도의 균형이 우수함</a:t>
                      </a:r>
                      <a:br>
                        <a:rPr lang="ko-KR" altLang="en-US" sz="180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저전력 소모</a:t>
                      </a:r>
                      <a:br>
                        <a:rPr lang="ko-KR" altLang="en-US" sz="180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소형화 가능</a:t>
                      </a:r>
                    </a:p>
                  </a:txBody>
                  <a:tcPr marL="37453" marR="37453" marT="18727" marB="1872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반</a:t>
                      </a:r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(aliasing)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방지 기능 없음</a:t>
                      </a:r>
                    </a:p>
                  </a:txBody>
                  <a:tcPr marL="37453" marR="37453" marT="18727" marB="1872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데이터 수집</a:t>
                      </a:r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센서 인터페이스</a:t>
                      </a:r>
                    </a:p>
                  </a:txBody>
                  <a:tcPr marL="37453" marR="37453" marT="18727" marB="18727" anchor="ctr"/>
                </a:tc>
                <a:extLst>
                  <a:ext uri="{0D108BD9-81ED-4DB2-BD59-A6C34878D82A}">
                    <a16:rowId xmlns:a16="http://schemas.microsoft.com/office/drawing/2014/main" val="3716333647"/>
                  </a:ext>
                </a:extLst>
              </a:tr>
              <a:tr h="971248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800" b="0">
                          <a:effectLst/>
                          <a:latin typeface="+mn-ea"/>
                          <a:ea typeface="+mn-ea"/>
                        </a:rPr>
                        <a:t>Delta-Sigma (</a:t>
                      </a:r>
                      <a:r>
                        <a:rPr lang="el-GR" sz="1800" b="0">
                          <a:effectLst/>
                          <a:latin typeface="+mn-ea"/>
                          <a:ea typeface="+mn-ea"/>
                        </a:rPr>
                        <a:t>ΔΣ) </a:t>
                      </a:r>
                      <a:r>
                        <a:rPr lang="en-CA" sz="1800" b="0">
                          <a:effectLst/>
                          <a:latin typeface="+mn-ea"/>
                          <a:ea typeface="+mn-ea"/>
                        </a:rPr>
                        <a:t>ADC</a:t>
                      </a:r>
                      <a:endParaRPr lang="en-CA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37453" marR="37453" marT="18727" marB="1872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높은 동적 성능</a:t>
                      </a:r>
                      <a:br>
                        <a:rPr lang="ko-KR" altLang="en-US" sz="180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반</a:t>
                      </a:r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(aliasing)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방지 기능 내장</a:t>
                      </a:r>
                      <a:br>
                        <a:rPr lang="ko-KR" altLang="en-US" sz="180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고해상도 가능</a:t>
                      </a:r>
                    </a:p>
                  </a:txBody>
                  <a:tcPr marL="37453" marR="37453" marT="18727" marB="1872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비정상 신호에서 히스테리시스 발생 가능</a:t>
                      </a:r>
                    </a:p>
                  </a:txBody>
                  <a:tcPr marL="37453" marR="37453" marT="18727" marB="1872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오디오 처리</a:t>
                      </a:r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소음 분석</a:t>
                      </a:r>
                    </a:p>
                  </a:txBody>
                  <a:tcPr marL="37453" marR="37453" marT="18727" marB="18727" anchor="ctr"/>
                </a:tc>
                <a:extLst>
                  <a:ext uri="{0D108BD9-81ED-4DB2-BD59-A6C34878D82A}">
                    <a16:rowId xmlns:a16="http://schemas.microsoft.com/office/drawing/2014/main" val="1255305878"/>
                  </a:ext>
                </a:extLst>
              </a:tr>
              <a:tr h="542757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800" b="0">
                          <a:effectLst/>
                          <a:latin typeface="+mn-ea"/>
                          <a:ea typeface="+mn-ea"/>
                        </a:rPr>
                        <a:t>Dual Slope ADC</a:t>
                      </a:r>
                      <a:endParaRPr lang="en-CA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37453" marR="37453" marT="18727" marB="1872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정확하고 저렴함</a:t>
                      </a:r>
                      <a:br>
                        <a:rPr lang="ko-KR" altLang="en-US" sz="180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노이즈에 강함</a:t>
                      </a:r>
                    </a:p>
                  </a:txBody>
                  <a:tcPr marL="37453" marR="37453" marT="18727" marB="1872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속도가 느림</a:t>
                      </a:r>
                    </a:p>
                  </a:txBody>
                  <a:tcPr marL="37453" marR="37453" marT="18727" marB="1872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전압계</a:t>
                      </a:r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정밀 측정</a:t>
                      </a:r>
                    </a:p>
                  </a:txBody>
                  <a:tcPr marL="37453" marR="37453" marT="18727" marB="18727" anchor="ctr"/>
                </a:tc>
                <a:extLst>
                  <a:ext uri="{0D108BD9-81ED-4DB2-BD59-A6C34878D82A}">
                    <a16:rowId xmlns:a16="http://schemas.microsoft.com/office/drawing/2014/main" val="1566657668"/>
                  </a:ext>
                </a:extLst>
              </a:tr>
              <a:tr h="714153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800" b="0">
                          <a:effectLst/>
                          <a:latin typeface="+mn-ea"/>
                          <a:ea typeface="+mn-ea"/>
                        </a:rPr>
                        <a:t>Pipelined ADC</a:t>
                      </a:r>
                      <a:endParaRPr lang="en-CA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37453" marR="37453" marT="18727" marB="1872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매우 빠른 변환 속도</a:t>
                      </a:r>
                      <a:br>
                        <a:rPr lang="ko-KR" altLang="en-US" sz="180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고속 신호 처리에 적합</a:t>
                      </a:r>
                    </a:p>
                  </a:txBody>
                  <a:tcPr marL="37453" marR="37453" marT="18727" marB="1872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해상도가 제한적임</a:t>
                      </a:r>
                    </a:p>
                  </a:txBody>
                  <a:tcPr marL="37453" marR="37453" marT="18727" marB="1872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오실로스코프</a:t>
                      </a:r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영상 처리</a:t>
                      </a:r>
                    </a:p>
                  </a:txBody>
                  <a:tcPr marL="37453" marR="37453" marT="18727" marB="18727" anchor="ctr"/>
                </a:tc>
                <a:extLst>
                  <a:ext uri="{0D108BD9-81ED-4DB2-BD59-A6C34878D82A}">
                    <a16:rowId xmlns:a16="http://schemas.microsoft.com/office/drawing/2014/main" val="4155923134"/>
                  </a:ext>
                </a:extLst>
              </a:tr>
              <a:tr h="714153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800" b="0">
                          <a:effectLst/>
                          <a:latin typeface="+mn-ea"/>
                          <a:ea typeface="+mn-ea"/>
                        </a:rPr>
                        <a:t>Flash ADC</a:t>
                      </a:r>
                      <a:endParaRPr lang="en-CA" sz="1800">
                        <a:effectLst/>
                        <a:latin typeface="+mn-ea"/>
                        <a:ea typeface="+mn-ea"/>
                      </a:endParaRPr>
                    </a:p>
                  </a:txBody>
                  <a:tcPr marL="37453" marR="37453" marT="18727" marB="1872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가장 빠른 변환 속도</a:t>
                      </a:r>
                      <a:br>
                        <a:rPr lang="ko-KR" altLang="en-US" sz="180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실시간 신호 처리 가능</a:t>
                      </a:r>
                    </a:p>
                  </a:txBody>
                  <a:tcPr marL="37453" marR="37453" marT="18727" marB="1872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낮은 비트 해상도</a:t>
                      </a:r>
                      <a:br>
                        <a:rPr lang="ko-KR" altLang="en-US" sz="180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높은 전력 소모</a:t>
                      </a:r>
                    </a:p>
                  </a:txBody>
                  <a:tcPr marL="37453" marR="37453" marT="18727" marB="18727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고속 신호 처리</a:t>
                      </a:r>
                    </a:p>
                  </a:txBody>
                  <a:tcPr marL="37453" marR="37453" marT="18727" marB="18727" anchor="ctr"/>
                </a:tc>
                <a:extLst>
                  <a:ext uri="{0D108BD9-81ED-4DB2-BD59-A6C34878D82A}">
                    <a16:rowId xmlns:a16="http://schemas.microsoft.com/office/drawing/2014/main" val="230864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86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C4CCF-9EE4-2A34-8CA4-6BD85862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ADC </a:t>
            </a:r>
            <a:r>
              <a:rPr lang="ko-KR" altLang="en-US" dirty="0"/>
              <a:t>모듈의 기본 구조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78848-E0D1-87EF-DEA3-D2491909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588"/>
            <a:ext cx="10515600" cy="5206071"/>
          </a:xfrm>
        </p:spPr>
        <p:txBody>
          <a:bodyPr>
            <a:normAutofit/>
          </a:bodyPr>
          <a:lstStyle/>
          <a:p>
            <a:r>
              <a:rPr lang="en-CA" b="1" i="0" dirty="0">
                <a:solidFill>
                  <a:srgbClr val="404040"/>
                </a:solidFill>
                <a:effectLst/>
                <a:latin typeface="+mn-ea"/>
              </a:rPr>
              <a:t>ADC 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+mn-ea"/>
              </a:rPr>
              <a:t>동작원리</a:t>
            </a:r>
            <a:endParaRPr lang="en-CA" altLang="ko-KR" b="1" i="0" dirty="0">
              <a:solidFill>
                <a:srgbClr val="404040"/>
              </a:solidFill>
              <a:effectLst/>
              <a:latin typeface="+mn-ea"/>
            </a:endParaRPr>
          </a:p>
          <a:p>
            <a:r>
              <a:rPr lang="ko-KR" altLang="en-US" b="0" i="0" dirty="0">
                <a:effectLst/>
                <a:latin typeface="+mn-ea"/>
              </a:rPr>
              <a:t>아날로그 </a:t>
            </a:r>
            <a:r>
              <a:rPr lang="ko-KR" altLang="en-US" b="0" i="0" dirty="0" err="1">
                <a:effectLst/>
                <a:latin typeface="+mn-ea"/>
              </a:rPr>
              <a:t>신호→샘플링→홀드→양자화→인코딩→디지털</a:t>
            </a:r>
            <a:r>
              <a:rPr lang="ko-KR" altLang="en-US" b="0" i="0" dirty="0">
                <a:effectLst/>
                <a:latin typeface="+mn-ea"/>
              </a:rPr>
              <a:t> 출력</a:t>
            </a:r>
            <a:endParaRPr lang="ko-KR" altLang="en-US" b="1" i="0" dirty="0">
              <a:solidFill>
                <a:srgbClr val="404040"/>
              </a:solidFill>
              <a:effectLst/>
              <a:latin typeface="+mn-ea"/>
            </a:endParaRPr>
          </a:p>
        </p:txBody>
      </p:sp>
      <p:pic>
        <p:nvPicPr>
          <p:cNvPr id="4" name="Picture 2" descr="What Is ADC, Working Of ADC, Analog To Digital converter">
            <a:extLst>
              <a:ext uri="{FF2B5EF4-FFF2-40B4-BE49-F238E27FC236}">
                <a16:creationId xmlns:a16="http://schemas.microsoft.com/office/drawing/2014/main" id="{3C65C17E-5278-C4D4-46A6-CC3F7FBA1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76" y="2413420"/>
            <a:ext cx="11104848" cy="278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12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3152D-AA55-F2C7-21A6-13DA3F74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양자화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, 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범위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, 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분해능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D5664-3D5A-2B2A-CB7D-65CE79FA0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22" y="1169717"/>
            <a:ext cx="6884772" cy="5119574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양자화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(</a:t>
            </a:r>
            <a:r>
              <a:rPr lang="en-CA" b="0" i="0" dirty="0">
                <a:solidFill>
                  <a:srgbClr val="404040"/>
                </a:solidFill>
                <a:effectLst/>
                <a:latin typeface="+mn-ea"/>
              </a:rPr>
              <a:t>Quantization)</a:t>
            </a:r>
          </a:p>
          <a:p>
            <a:pPr marL="5040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ADC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의 아날로그 입력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(Vi)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과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+mn-ea"/>
              </a:rPr>
              <a:t>디지탈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 출력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(D)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과의 상관관</a:t>
            </a:r>
            <a:r>
              <a:rPr lang="ko-KR" altLang="en-US" dirty="0">
                <a:solidFill>
                  <a:srgbClr val="404040"/>
                </a:solidFill>
                <a:latin typeface="+mn-ea"/>
              </a:rPr>
              <a:t>계 오른쪽 식과 같음</a:t>
            </a:r>
            <a:endParaRPr lang="en-CA" altLang="ko-KR" b="0" i="0" dirty="0">
              <a:solidFill>
                <a:srgbClr val="404040"/>
              </a:solidFill>
              <a:effectLst/>
              <a:latin typeface="+mn-ea"/>
            </a:endParaRPr>
          </a:p>
          <a:p>
            <a:pPr marL="5040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+mn-ea"/>
              </a:rPr>
              <a:t>Vr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은 레퍼런스 전압을 의미하고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, n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은 디지털 출력의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+mn-ea"/>
              </a:rPr>
              <a:t>비트수임</a:t>
            </a:r>
            <a:endParaRPr lang="en-CA" altLang="ko-KR" b="0" i="0" dirty="0">
              <a:solidFill>
                <a:srgbClr val="404040"/>
              </a:solidFill>
              <a:effectLst/>
              <a:latin typeface="+mn-ea"/>
            </a:endParaRPr>
          </a:p>
          <a:p>
            <a:pPr marL="5040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디지털 출력은 이진수로 표현할 수 있는 정수이고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만약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n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비트 정수라면 그 범위는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0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부터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(2n−1)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+mn-ea"/>
              </a:rPr>
              <a:t>까지임</a:t>
            </a:r>
            <a:endParaRPr lang="en-CA" altLang="ko-KR" b="0" i="0" dirty="0">
              <a:solidFill>
                <a:srgbClr val="404040"/>
              </a:solidFill>
              <a:effectLst/>
              <a:latin typeface="+mn-ea"/>
            </a:endParaRPr>
          </a:p>
          <a:p>
            <a:pPr marL="5040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ADC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는 아날로그 위의 식에 따라 아날로그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+mn-ea"/>
              </a:rPr>
              <a:t>입력값을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 반올림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혹은 버림 등의 과정을 거쳐서 디지털 값으로 양자화 변환</a:t>
            </a:r>
            <a:endParaRPr lang="en-CA" b="0" i="0" dirty="0">
              <a:solidFill>
                <a:srgbClr val="404040"/>
              </a:solidFill>
              <a:effectLst/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B4D80E-63C0-3ED5-9B13-C2546045E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038" y="1169717"/>
            <a:ext cx="2843839" cy="1557681"/>
          </a:xfrm>
          <a:prstGeom prst="rect">
            <a:avLst/>
          </a:prstGeom>
        </p:spPr>
      </p:pic>
      <p:pic>
        <p:nvPicPr>
          <p:cNvPr id="3074" name="Picture 2" descr="3bitAdc">
            <a:extLst>
              <a:ext uri="{FF2B5EF4-FFF2-40B4-BE49-F238E27FC236}">
                <a16:creationId xmlns:a16="http://schemas.microsoft.com/office/drawing/2014/main" id="{EE3CA504-1FB6-D395-A43B-4FDFDCE39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194" y="2982988"/>
            <a:ext cx="4569940" cy="372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91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234CF-4B7E-C99E-20FF-35209653F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53FE1-AB11-ACFD-B589-98E8624F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양자화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, 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범위</a:t>
            </a:r>
            <a:r>
              <a:rPr lang="en-US" altLang="ko-KR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, </a:t>
            </a:r>
            <a:r>
              <a:rPr lang="ko-KR" alt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분해능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0FF59-E3B7-2103-813D-9D7C86BC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92" y="1120588"/>
            <a:ext cx="10750378" cy="5372287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범위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(</a:t>
            </a:r>
            <a:r>
              <a:rPr lang="en-CA" b="0" i="0" dirty="0">
                <a:solidFill>
                  <a:srgbClr val="404040"/>
                </a:solidFill>
                <a:effectLst/>
                <a:latin typeface="+mn-ea"/>
              </a:rPr>
              <a:t>Range)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ADC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에서 변환할 수 있는 아날로그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+mn-ea"/>
              </a:rPr>
              <a:t>입력값에는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 허용되는 범위</a:t>
            </a:r>
            <a:endParaRPr lang="en-CA" altLang="ko-KR" b="0" i="0" dirty="0">
              <a:solidFill>
                <a:srgbClr val="404040"/>
              </a:solidFill>
              <a:effectLst/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허용 범위내의 아날로그 입력만이 유효하며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만약 이 값의 범위를 벋어나는 입력이 인가되는 경우에는 전기적으로 허용되는 범위내에서는 포화된 값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(0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혹은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(2n−1))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을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+mn-ea"/>
              </a:rPr>
              <a:t>갖게</a:t>
            </a:r>
            <a:r>
              <a:rPr lang="ko-KR" altLang="en-US" dirty="0" err="1">
                <a:solidFill>
                  <a:srgbClr val="404040"/>
                </a:solidFill>
                <a:latin typeface="+mn-ea"/>
              </a:rPr>
              <a:t>됨</a:t>
            </a:r>
            <a:endParaRPr lang="en-CA" altLang="ko-KR" dirty="0">
              <a:solidFill>
                <a:srgbClr val="404040"/>
              </a:solidFill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CA" b="0" i="0" dirty="0">
              <a:solidFill>
                <a:srgbClr val="404040"/>
              </a:solidFill>
              <a:effectLst/>
              <a:latin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분해능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(Resolution)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ADC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는 아날로그 값을 가장 가까운 디지털 값으로 근사화 시키는 과정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근사화 시키는 과정이므로 얼마나 정밀하게 아날로그 값을 근사하는 것인지가 중요한 지표</a:t>
            </a:r>
            <a:r>
              <a:rPr lang="ko-KR" altLang="en-US" dirty="0">
                <a:solidFill>
                  <a:srgbClr val="404040"/>
                </a:solidFill>
                <a:latin typeface="+mn-ea"/>
              </a:rPr>
              <a:t>로</a:t>
            </a:r>
            <a:endParaRPr lang="en-US" altLang="ko-KR" b="0" i="0" dirty="0">
              <a:solidFill>
                <a:srgbClr val="404040"/>
              </a:solidFill>
              <a:effectLst/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이것을 분해능이라는 지표를 다음과 같이 정의하고 있다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이 분해능이란 디지털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1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비트의 정보가 아날로그 전압으로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+mn-ea"/>
              </a:rPr>
              <a:t>얼마만큼을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 나타내는지를 의미하는 것</a:t>
            </a:r>
            <a:endParaRPr lang="en-US" altLang="ko-KR" b="0" i="0" dirty="0">
              <a:solidFill>
                <a:srgbClr val="404040"/>
              </a:solidFill>
              <a:effectLst/>
              <a:latin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고정밀도의 분해능을 얻고자 한다면 입력 범위를 나타내는 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+mn-ea"/>
              </a:rPr>
              <a:t>Vr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값이 작던지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,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디지털로 변환하는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+mn-ea"/>
              </a:rPr>
              <a:t>비트수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n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이 크면 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.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대부분의 경우 </a:t>
            </a:r>
            <a:r>
              <a:rPr lang="en-US" altLang="ko-KR" b="0" i="0" dirty="0" err="1">
                <a:solidFill>
                  <a:srgbClr val="404040"/>
                </a:solidFill>
                <a:effectLst/>
                <a:latin typeface="+mn-ea"/>
              </a:rPr>
              <a:t>Vr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3.3V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혹은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5V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의 값으로 고정되어 있으므로 높은 정밀도를 얻기 위해서는 </a:t>
            </a:r>
            <a:r>
              <a:rPr lang="ko-KR" altLang="en-US" b="0" i="0" dirty="0" err="1">
                <a:solidFill>
                  <a:srgbClr val="404040"/>
                </a:solidFill>
                <a:effectLst/>
                <a:latin typeface="+mn-ea"/>
              </a:rPr>
              <a:t>비트수를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 높여야 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.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예를 들어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5V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범위의 신호를 가정하였을 경우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8-bit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의 경우 약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0.02V(0.4%)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의 분해능을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, 10-bit 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의 경우 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0.005V(0.1%)</a:t>
            </a:r>
            <a:r>
              <a:rPr lang="ko-KR" altLang="en-US" b="0" i="0" dirty="0">
                <a:solidFill>
                  <a:srgbClr val="404040"/>
                </a:solidFill>
                <a:effectLst/>
                <a:latin typeface="+mn-ea"/>
              </a:rPr>
              <a:t>의 분해능을 갖게 된다</a:t>
            </a:r>
            <a:r>
              <a:rPr lang="en-US" altLang="ko-KR" b="0" i="0" dirty="0">
                <a:solidFill>
                  <a:srgbClr val="404040"/>
                </a:solidFill>
                <a:effectLst/>
                <a:latin typeface="+mn-ea"/>
              </a:rPr>
              <a:t>.</a:t>
            </a:r>
            <a:endParaRPr lang="en-CA" b="0" i="0" dirty="0">
              <a:solidFill>
                <a:srgbClr val="404040"/>
              </a:solidFill>
              <a:effectLst/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1B08FE8-DBC4-2774-F248-9B9E000C3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518" y="2286000"/>
            <a:ext cx="293570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7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EC11C-78C3-F4EB-E69F-00091BF2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ko-KR" sz="2800" dirty="0">
                <a:latin typeface="+mn-ea"/>
                <a:ea typeface="+mn-ea"/>
              </a:rPr>
              <a:t>SAR(Successive Approximation Register) ADC</a:t>
            </a:r>
            <a:r>
              <a:rPr lang="ko-KR" altLang="en-US" sz="2800" dirty="0">
                <a:latin typeface="+mn-ea"/>
                <a:ea typeface="+mn-ea"/>
              </a:rPr>
              <a:t>란</a:t>
            </a:r>
            <a:endParaRPr lang="en-CA" sz="2800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31434-DA9B-C516-B2B0-56FDB53A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b="0" i="0" dirty="0">
                <a:effectLst/>
                <a:latin typeface="+mn-ea"/>
              </a:rPr>
              <a:t>SAR ADC</a:t>
            </a:r>
            <a:r>
              <a:rPr lang="ko-KR" altLang="en-US" sz="3600" b="0" i="0" dirty="0">
                <a:effectLst/>
                <a:latin typeface="+mn-ea"/>
              </a:rPr>
              <a:t>의 주요 특징</a:t>
            </a:r>
            <a:endParaRPr lang="en-CA" altLang="ko-KR" sz="3600" b="0" i="0" dirty="0">
              <a:effectLst/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ko-KR" altLang="en-US" sz="2800" b="0" i="0" dirty="0">
                <a:effectLst/>
                <a:latin typeface="+mn-ea"/>
              </a:rPr>
              <a:t>고해상도와 정확성 제공</a:t>
            </a:r>
            <a:r>
              <a:rPr lang="en-US" altLang="ko-KR" sz="2800" b="0" i="0" dirty="0">
                <a:effectLst/>
                <a:latin typeface="+mn-ea"/>
              </a:rPr>
              <a:t>(10~14</a:t>
            </a:r>
            <a:r>
              <a:rPr lang="ko-KR" altLang="en-US" sz="2800" b="0" i="0" dirty="0">
                <a:effectLst/>
                <a:latin typeface="+mn-ea"/>
              </a:rPr>
              <a:t>비트 이상</a:t>
            </a:r>
            <a:r>
              <a:rPr lang="en-US" altLang="ko-KR" sz="2800" b="0" i="0" dirty="0">
                <a:effectLst/>
                <a:latin typeface="+mn-ea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sz="2800" b="0" i="0" dirty="0">
                <a:effectLst/>
                <a:latin typeface="+mn-ea"/>
              </a:rPr>
              <a:t>이진 탐색 알고리즘 사용</a:t>
            </a:r>
            <a:endParaRPr lang="en-CA" altLang="ko-KR" sz="2800" b="0" i="0" dirty="0">
              <a:effectLst/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ko-KR" altLang="en-US" sz="2800" b="0" i="0" dirty="0">
                <a:effectLst/>
                <a:latin typeface="+mn-ea"/>
              </a:rPr>
              <a:t>저전력 소비로 에너지 효율적</a:t>
            </a:r>
            <a:endParaRPr lang="en-CA" altLang="ko-KR" sz="2800" b="0" i="0" dirty="0">
              <a:effectLst/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ko-KR" altLang="en-US" sz="2800" b="0" i="0" dirty="0">
                <a:effectLst/>
                <a:latin typeface="+mn-ea"/>
              </a:rPr>
              <a:t>단일 비교기 사용으로 간단한 구조</a:t>
            </a:r>
            <a:endParaRPr lang="en-CA" altLang="ko-KR" sz="2800" b="0" i="0" dirty="0">
              <a:effectLst/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ko-KR" altLang="en-US" sz="2800" b="0" i="0" dirty="0">
                <a:effectLst/>
                <a:latin typeface="+mn-ea"/>
              </a:rPr>
              <a:t>센서 및 저속 응용 분야에 적합</a:t>
            </a:r>
            <a:endParaRPr lang="en-CA" sz="2800" dirty="0">
              <a:latin typeface="+mn-ea"/>
            </a:endParaRPr>
          </a:p>
          <a:p>
            <a:pPr>
              <a:lnSpc>
                <a:spcPct val="110000"/>
              </a:lnSpc>
            </a:pPr>
            <a:endParaRPr lang="en-CA" sz="3600" dirty="0">
              <a:latin typeface="+mn-ea"/>
            </a:endParaRPr>
          </a:p>
        </p:txBody>
      </p:sp>
      <p:pic>
        <p:nvPicPr>
          <p:cNvPr id="2050" name="Picture 2" descr="Which ADC architecture is right for your application - Part One ...">
            <a:extLst>
              <a:ext uri="{FF2B5EF4-FFF2-40B4-BE49-F238E27FC236}">
                <a16:creationId xmlns:a16="http://schemas.microsoft.com/office/drawing/2014/main" id="{3F673634-FB25-46BA-63C1-877DBA9A1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307" y="2632261"/>
            <a:ext cx="4449535" cy="333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FE3CE6-0065-B6F6-C04E-71DB7F149B40}"/>
              </a:ext>
            </a:extLst>
          </p:cNvPr>
          <p:cNvSpPr txBox="1"/>
          <p:nvPr/>
        </p:nvSpPr>
        <p:spPr>
          <a:xfrm>
            <a:off x="5159830" y="5988267"/>
            <a:ext cx="7032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0" i="0" dirty="0">
                <a:solidFill>
                  <a:srgbClr val="333333"/>
                </a:solidFill>
                <a:effectLst/>
                <a:latin typeface="+mn-ea"/>
              </a:rPr>
              <a:t> ADC architectures, applications, resolution, and sampling rates.</a:t>
            </a:r>
            <a:endParaRPr lang="en-CA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679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A5990-DAB5-FAD8-0C87-BBF678AB2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09176-FE42-73C1-AEB9-A0DB4BEE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SAR ADC</a:t>
            </a:r>
            <a:r>
              <a:rPr lang="ko-KR" altLang="en-US" dirty="0">
                <a:latin typeface="+mn-ea"/>
                <a:ea typeface="+mn-ea"/>
              </a:rPr>
              <a:t>의 주요 구성 요소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94E78-9131-D8A9-5CC8-82CD8000A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588"/>
            <a:ext cx="5815013" cy="50563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3200" b="0" i="0" dirty="0">
                <a:effectLst/>
                <a:latin typeface="+mn-ea"/>
              </a:rPr>
              <a:t>1. CDAC (Charge Redistribution DAC)</a:t>
            </a:r>
          </a:p>
          <a:p>
            <a:pPr lvl="1">
              <a:lnSpc>
                <a:spcPct val="110000"/>
              </a:lnSpc>
            </a:pPr>
            <a:r>
              <a:rPr lang="ko-KR" altLang="en-US" sz="2800" b="0" i="0" dirty="0">
                <a:effectLst/>
                <a:latin typeface="+mn-ea"/>
              </a:rPr>
              <a:t>입력 전압을 샘플링하고 비교기 입력으로 전달</a:t>
            </a:r>
            <a:endParaRPr lang="ko-KR" altLang="en-US" sz="3200" b="0" i="0" dirty="0">
              <a:effectLst/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b="0" i="0" dirty="0">
                <a:effectLst/>
                <a:latin typeface="+mn-ea"/>
              </a:rPr>
              <a:t>2. Comparator</a:t>
            </a:r>
          </a:p>
          <a:p>
            <a:pPr lvl="1">
              <a:lnSpc>
                <a:spcPct val="110000"/>
              </a:lnSpc>
            </a:pPr>
            <a:r>
              <a:rPr lang="ko-KR" altLang="en-US" sz="2800" b="0" i="0" dirty="0">
                <a:effectLst/>
                <a:latin typeface="+mn-ea"/>
              </a:rPr>
              <a:t>입력 전압</a:t>
            </a:r>
            <a:r>
              <a:rPr lang="en-US" altLang="ko-KR" sz="2800" b="0" i="0" dirty="0">
                <a:effectLst/>
                <a:latin typeface="+mn-ea"/>
              </a:rPr>
              <a:t>(Vin)</a:t>
            </a:r>
            <a:r>
              <a:rPr lang="ko-KR" altLang="en-US" sz="2800" b="0" i="0" dirty="0">
                <a:effectLst/>
                <a:latin typeface="+mn-ea"/>
              </a:rPr>
              <a:t>과 </a:t>
            </a:r>
            <a:r>
              <a:rPr lang="en-US" altLang="ko-KR" sz="2800" b="0" i="0" dirty="0">
                <a:effectLst/>
                <a:latin typeface="+mn-ea"/>
              </a:rPr>
              <a:t>DAC </a:t>
            </a:r>
            <a:r>
              <a:rPr lang="ko-KR" altLang="en-US" sz="2800" b="0" i="0" dirty="0">
                <a:effectLst/>
                <a:latin typeface="+mn-ea"/>
              </a:rPr>
              <a:t>출력 전압</a:t>
            </a:r>
            <a:r>
              <a:rPr lang="en-US" altLang="ko-KR" sz="2800" b="0" i="0" dirty="0">
                <a:effectLst/>
                <a:latin typeface="+mn-ea"/>
              </a:rPr>
              <a:t>(Vdac)</a:t>
            </a:r>
            <a:r>
              <a:rPr lang="ko-KR" altLang="en-US" sz="2800" b="0" i="0" dirty="0">
                <a:effectLst/>
                <a:latin typeface="+mn-ea"/>
              </a:rPr>
              <a:t>을 비교</a:t>
            </a:r>
            <a:endParaRPr lang="ko-KR" altLang="en-US" sz="3200" b="0" i="0" dirty="0">
              <a:effectLst/>
              <a:latin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b="0" i="0" dirty="0">
                <a:effectLst/>
                <a:latin typeface="+mn-ea"/>
              </a:rPr>
              <a:t>3. SAR Logic</a:t>
            </a:r>
          </a:p>
          <a:p>
            <a:pPr lvl="1">
              <a:lnSpc>
                <a:spcPct val="110000"/>
              </a:lnSpc>
            </a:pPr>
            <a:r>
              <a:rPr lang="ko-KR" altLang="en-US" sz="2800" b="0" i="0" dirty="0">
                <a:effectLst/>
                <a:latin typeface="+mn-ea"/>
              </a:rPr>
              <a:t>비교 결과를 바탕으로 디지털 값을 결정</a:t>
            </a:r>
            <a:endParaRPr lang="en-CA" sz="2800" dirty="0">
              <a:latin typeface="+mn-ea"/>
            </a:endParaRPr>
          </a:p>
        </p:txBody>
      </p:sp>
      <p:pic>
        <p:nvPicPr>
          <p:cNvPr id="1026" name="Picture 2" descr="ADC 심화과정] SAR ADC 쉽게 이해하기 (Feat. 축차비교형 ADC 회로)">
            <a:extLst>
              <a:ext uri="{FF2B5EF4-FFF2-40B4-BE49-F238E27FC236}">
                <a16:creationId xmlns:a16="http://schemas.microsoft.com/office/drawing/2014/main" id="{842037B3-9775-22EE-A243-D3B7CF814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956" y="1120588"/>
            <a:ext cx="5524057" cy="408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36EA13-C591-EE07-A553-217C41AE4358}"/>
              </a:ext>
            </a:extLst>
          </p:cNvPr>
          <p:cNvSpPr txBox="1"/>
          <p:nvPr/>
        </p:nvSpPr>
        <p:spPr>
          <a:xfrm>
            <a:off x="6804932" y="5508222"/>
            <a:ext cx="5106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0" i="0" dirty="0">
                <a:solidFill>
                  <a:srgbClr val="333333"/>
                </a:solidFill>
                <a:effectLst/>
                <a:latin typeface="+mn-ea"/>
              </a:rPr>
              <a:t>Basic successive-approximation (SAR) ADC</a:t>
            </a:r>
            <a:endParaRPr lang="en-CA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135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5838</TotalTime>
  <Words>5144</Words>
  <Application>Microsoft Office PowerPoint</Application>
  <PresentationFormat>와이드스크린</PresentationFormat>
  <Paragraphs>522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42" baseType="lpstr">
      <vt:lpstr>fkGroteskNeue</vt:lpstr>
      <vt:lpstr>KaTeX_Main</vt:lpstr>
      <vt:lpstr>KaTeX_Math</vt:lpstr>
      <vt:lpstr>MathJax_Main</vt:lpstr>
      <vt:lpstr>MathJax_Math-italic</vt:lpstr>
      <vt:lpstr>STIXGeneral</vt:lpstr>
      <vt:lpstr>var(--font-berkeley-mono)</vt:lpstr>
      <vt:lpstr>var(--font-fk-grotesk)</vt:lpstr>
      <vt:lpstr>맑은 고딕</vt:lpstr>
      <vt:lpstr>Aptos</vt:lpstr>
      <vt:lpstr>Aptos Display</vt:lpstr>
      <vt:lpstr>Arial</vt:lpstr>
      <vt:lpstr>Lato</vt:lpstr>
      <vt:lpstr>Roboto Slab</vt:lpstr>
      <vt:lpstr>Office 테마</vt:lpstr>
      <vt:lpstr>SoC ADC</vt:lpstr>
      <vt:lpstr>Agenda</vt:lpstr>
      <vt:lpstr>ADC 개요</vt:lpstr>
      <vt:lpstr>ADC 종류</vt:lpstr>
      <vt:lpstr>ADC 모듈의 기본 구조</vt:lpstr>
      <vt:lpstr>양자화, 범위, 분해능</vt:lpstr>
      <vt:lpstr>양자화, 범위, 분해능</vt:lpstr>
      <vt:lpstr>SAR(Successive Approximation Register) ADC란</vt:lpstr>
      <vt:lpstr>SAR ADC의 주요 구성 요소</vt:lpstr>
      <vt:lpstr>SAR ADC의 주요 구성 요소</vt:lpstr>
      <vt:lpstr>ADC 하드웨어 구성</vt:lpstr>
      <vt:lpstr>실습1 – ADC 시뮬레이션</vt:lpstr>
      <vt:lpstr>실습1 – ADC 시뮬레이션</vt:lpstr>
      <vt:lpstr>실습1 – ADC 시뮬레이션</vt:lpstr>
      <vt:lpstr>실습1 – ADC 시뮬레이션 결과1</vt:lpstr>
      <vt:lpstr>실습2 – 일반적인 ADC Controller </vt:lpstr>
      <vt:lpstr>실습2 – 일반적인 ADC Controller </vt:lpstr>
      <vt:lpstr>실습2 – 일반적인ADC Controller </vt:lpstr>
      <vt:lpstr>실습2 – 일반적인ADC Controller 시뮬레이션 결과1</vt:lpstr>
      <vt:lpstr>SoC  DAC</vt:lpstr>
      <vt:lpstr>DAC 개요</vt:lpstr>
      <vt:lpstr>DAC 종류</vt:lpstr>
      <vt:lpstr>DAC 모듈의 기본 구조</vt:lpstr>
      <vt:lpstr>실습2 – R-2R 래더 DAC</vt:lpstr>
      <vt:lpstr>실습2 – R-2R 래더 DAC</vt:lpstr>
      <vt:lpstr>실습2 – R-2R 래더 DAC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Changhyung Kim</dc:creator>
  <cp:lastModifiedBy>Changhyung Kim</cp:lastModifiedBy>
  <cp:revision>3</cp:revision>
  <cp:lastPrinted>2025-02-16T15:42:28Z</cp:lastPrinted>
  <dcterms:created xsi:type="dcterms:W3CDTF">2025-02-14T10:55:22Z</dcterms:created>
  <dcterms:modified xsi:type="dcterms:W3CDTF">2025-03-20T22:24:31Z</dcterms:modified>
</cp:coreProperties>
</file>