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#5</a:t>
            </a:r>
            <a:br>
              <a:rPr lang="en-US" sz="4000" dirty="0"/>
            </a:br>
            <a:r>
              <a:rPr lang="en-US" sz="2100" dirty="0"/>
              <a:t>: Administrator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wget</a:t>
            </a:r>
            <a:r>
              <a:rPr lang="en-US" altLang="ko-KR" dirty="0"/>
              <a:t> / rpm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wget</a:t>
            </a:r>
            <a:r>
              <a:rPr lang="en-US" altLang="ko-KR" dirty="0"/>
              <a:t> [option][URL]</a:t>
            </a:r>
          </a:p>
          <a:p>
            <a:pPr marL="0" indent="0"/>
            <a:r>
              <a:rPr lang="en-US" altLang="ko-KR" dirty="0"/>
              <a:t>: network downloader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rpm [option][rpm file]</a:t>
            </a:r>
          </a:p>
          <a:p>
            <a:pPr marL="0" indent="0"/>
            <a:r>
              <a:rPr lang="en-US" altLang="ko-KR" dirty="0"/>
              <a:t>: rpm package manager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Install: rpm –</a:t>
            </a:r>
            <a:r>
              <a:rPr lang="en-US" altLang="ko-KR" dirty="0" err="1"/>
              <a:t>ivh</a:t>
            </a:r>
            <a:r>
              <a:rPr lang="en-US" altLang="ko-KR" dirty="0"/>
              <a:t> [</a:t>
            </a:r>
            <a:r>
              <a:rPr lang="en-US" altLang="ko-KR" dirty="0" err="1"/>
              <a:t>xxx.rpm</a:t>
            </a:r>
            <a:r>
              <a:rPr lang="en-US" altLang="ko-KR" dirty="0"/>
              <a:t>] 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Upgrade: rpm –</a:t>
            </a:r>
            <a:r>
              <a:rPr lang="en-US" altLang="ko-KR" dirty="0" err="1"/>
              <a:t>Uvh</a:t>
            </a:r>
            <a:r>
              <a:rPr lang="en-US" altLang="ko-KR" dirty="0"/>
              <a:t> [</a:t>
            </a:r>
            <a:r>
              <a:rPr lang="en-US" altLang="ko-KR" dirty="0" err="1"/>
              <a:t>xxx.rpm</a:t>
            </a:r>
            <a:r>
              <a:rPr lang="en-US" altLang="ko-KR" dirty="0"/>
              <a:t>]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List installed package: rpm -</a:t>
            </a:r>
            <a:r>
              <a:rPr lang="en-US" altLang="ko-KR" dirty="0" err="1"/>
              <a:t>qa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yum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yum [option][mode][package]</a:t>
            </a:r>
          </a:p>
          <a:p>
            <a:pPr marL="0" indent="0"/>
            <a:r>
              <a:rPr lang="en-US" altLang="ko-KR" dirty="0"/>
              <a:t>: rpm based package manager in RHEL7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-y: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Mode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install: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check-update: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update: 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remove: 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Process </a:t>
            </a:r>
            <a:r>
              <a:rPr lang="ko-KR" altLang="en-US" dirty="0"/>
              <a:t>제어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ps</a:t>
            </a:r>
            <a:r>
              <a:rPr lang="en-US" altLang="ko-KR" dirty="0"/>
              <a:t> [option]</a:t>
            </a:r>
          </a:p>
          <a:p>
            <a:pPr marL="0" indent="0"/>
            <a:r>
              <a:rPr lang="en-US" altLang="ko-KR" dirty="0"/>
              <a:t>: report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snapshot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current</a:t>
            </a:r>
            <a:r>
              <a:rPr lang="ko-KR" altLang="en-US" dirty="0"/>
              <a:t> </a:t>
            </a:r>
            <a:r>
              <a:rPr lang="en-US" altLang="ko-KR" dirty="0"/>
              <a:t>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-f: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kill [option]</a:t>
            </a:r>
          </a:p>
          <a:p>
            <a:pPr marL="0" indent="0"/>
            <a:r>
              <a:rPr lang="en-US" altLang="ko-KR" dirty="0"/>
              <a:t>: terminate a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-9: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5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유저관리</a:t>
            </a:r>
            <a:r>
              <a:rPr lang="en-US" altLang="ko-KR" dirty="0"/>
              <a:t>: add/delete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useradd</a:t>
            </a:r>
            <a:r>
              <a:rPr lang="ko-KR" altLang="en-US" dirty="0"/>
              <a:t> </a:t>
            </a:r>
            <a:r>
              <a:rPr lang="en-US" altLang="ko-KR" dirty="0"/>
              <a:t>[option][</a:t>
            </a:r>
            <a:r>
              <a:rPr lang="en-US" altLang="ko-KR" dirty="0" err="1"/>
              <a:t>user_name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create a new user or update default new user information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-g: (</a:t>
            </a:r>
            <a:r>
              <a:rPr lang="en-US" altLang="ko-KR" dirty="0" err="1"/>
              <a:t>sudo</a:t>
            </a:r>
            <a:r>
              <a:rPr lang="en-US" altLang="ko-KR" dirty="0"/>
              <a:t>) </a:t>
            </a:r>
            <a:r>
              <a:rPr lang="en-US" altLang="ko-KR" dirty="0" err="1"/>
              <a:t>useradd</a:t>
            </a:r>
            <a:r>
              <a:rPr lang="en-US" altLang="ko-KR" dirty="0"/>
              <a:t> std01 –g std</a:t>
            </a:r>
          </a:p>
          <a:p>
            <a:pPr marL="1085850"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ko-KR" dirty="0" err="1"/>
              <a:t>userdel</a:t>
            </a:r>
            <a:r>
              <a:rPr lang="en-US" altLang="ko-KR" dirty="0"/>
              <a:t> [option][</a:t>
            </a:r>
            <a:r>
              <a:rPr lang="en-US" altLang="ko-KR" dirty="0" err="1"/>
              <a:t>user_name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delete a user account and related files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-r: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유저관리</a:t>
            </a:r>
            <a:r>
              <a:rPr lang="en-US" altLang="ko-KR" dirty="0"/>
              <a:t>: super user</a:t>
            </a:r>
            <a:r>
              <a:rPr lang="ko-KR" altLang="en-US" dirty="0"/>
              <a:t> 생성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sudoer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483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그룹관리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groupadd</a:t>
            </a:r>
            <a:r>
              <a:rPr lang="en-US" altLang="ko-KR" dirty="0"/>
              <a:t> [option][</a:t>
            </a:r>
            <a:r>
              <a:rPr lang="en-US" altLang="ko-KR" dirty="0" err="1"/>
              <a:t>group_name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create a new group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groupdel</a:t>
            </a:r>
            <a:r>
              <a:rPr lang="en-US" altLang="ko-KR" dirty="0"/>
              <a:t> [</a:t>
            </a:r>
            <a:r>
              <a:rPr lang="en-US" altLang="ko-KR" dirty="0" err="1"/>
              <a:t>group_name</a:t>
            </a:r>
            <a:r>
              <a:rPr lang="en-US" altLang="ko-KR" dirty="0"/>
              <a:t>]</a:t>
            </a:r>
          </a:p>
          <a:p>
            <a:pPr marL="0" indent="0"/>
            <a:r>
              <a:rPr lang="en-US" altLang="ko-KR" dirty="0"/>
              <a:t>: delete a group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groups</a:t>
            </a:r>
          </a:p>
          <a:p>
            <a:pPr marL="0" indent="0"/>
            <a:r>
              <a:rPr lang="en-US" altLang="ko-KR" dirty="0"/>
              <a:t>: print the groups a user is in</a:t>
            </a:r>
          </a:p>
        </p:txBody>
      </p:sp>
    </p:spTree>
    <p:extLst>
      <p:ext uri="{BB962C8B-B14F-4D97-AF65-F5344CB8AC3E}">
        <p14:creationId xmlns:p14="http://schemas.microsoft.com/office/powerpoint/2010/main" val="19422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유저 계정의 수정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Usermod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/>
            <a:r>
              <a:rPr lang="en-US" altLang="ko-KR" dirty="0"/>
              <a:t>: modify a user account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-g: 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/>
              <a:t>-s: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094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270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#5 : Administrator User Command</vt:lpstr>
      <vt:lpstr>1. wget / rpm </vt:lpstr>
      <vt:lpstr>2. yum </vt:lpstr>
      <vt:lpstr>3. Process 제어</vt:lpstr>
      <vt:lpstr>4. 유저관리: add/delete</vt:lpstr>
      <vt:lpstr>4. 유저관리: super user 생성</vt:lpstr>
      <vt:lpstr>5. 그룹관리</vt:lpstr>
      <vt:lpstr>6. 유저 계정의 수정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352</cp:revision>
  <dcterms:created xsi:type="dcterms:W3CDTF">2010-02-01T08:03:16Z</dcterms:created>
  <dcterms:modified xsi:type="dcterms:W3CDTF">2022-05-15T08:43:24Z</dcterms:modified>
</cp:coreProperties>
</file>