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82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권한 </a:t>
            </a:r>
            <a:r>
              <a:rPr lang="en-US" altLang="ko-KR" sz="2400" b="1" dirty="0">
                <a:solidFill>
                  <a:srgbClr val="FF0000"/>
                </a:solidFill>
              </a:rPr>
              <a:t>bit </a:t>
            </a:r>
            <a:r>
              <a:rPr lang="ko-KR" altLang="en-US" sz="2400" b="1" dirty="0">
                <a:solidFill>
                  <a:srgbClr val="FF0000"/>
                </a:solidFill>
              </a:rPr>
              <a:t>설정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8</a:t>
            </a:r>
            <a:r>
              <a:rPr lang="ko-KR" altLang="en-US" sz="1700" dirty="0">
                <a:solidFill>
                  <a:schemeClr val="tx1"/>
                </a:solidFill>
              </a:rPr>
              <a:t>진법</a:t>
            </a:r>
            <a:r>
              <a:rPr lang="en-US" altLang="ko-KR" sz="1700" dirty="0">
                <a:solidFill>
                  <a:schemeClr val="tx1"/>
                </a:solidFill>
              </a:rPr>
              <a:t>(Octal)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rwx</a:t>
            </a:r>
            <a:r>
              <a:rPr lang="en-US" altLang="ko-KR" sz="1700" dirty="0">
                <a:solidFill>
                  <a:schemeClr val="tx1"/>
                </a:solidFill>
              </a:rPr>
              <a:t> +/-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9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#6</a:t>
            </a:r>
            <a:br>
              <a:rPr lang="en-US" sz="4000" dirty="0"/>
            </a:br>
            <a:r>
              <a:rPr lang="en-US" sz="2100" dirty="0"/>
              <a:t>: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Shell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Shell?</a:t>
            </a:r>
          </a:p>
          <a:p>
            <a:pPr marL="0" indent="0"/>
            <a:r>
              <a:rPr lang="en-US" altLang="ko-KR" sz="2000" dirty="0"/>
              <a:t>: </a:t>
            </a:r>
            <a:r>
              <a:rPr lang="ko-KR" altLang="en-US" sz="2000" dirty="0"/>
              <a:t>운영체제 상에서 다양한 운영체제 기능과 서비스를 구현하는 인터페이시를 제공하는 </a:t>
            </a:r>
            <a:r>
              <a:rPr lang="en-US" altLang="ko-KR" sz="2000" dirty="0"/>
              <a:t>“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“</a:t>
            </a:r>
          </a:p>
          <a:p>
            <a:pPr marL="0" indent="0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종류</a:t>
            </a:r>
            <a:endParaRPr lang="en-US" altLang="ko-K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Window: Power Shell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Linux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Bourne</a:t>
            </a:r>
            <a:r>
              <a:rPr lang="en-US" altLang="ko-KR" sz="1600" dirty="0"/>
              <a:t>-again Shell(Bash)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/>
              <a:t>C Shell(</a:t>
            </a:r>
            <a:r>
              <a:rPr lang="en-US" altLang="ko-KR" sz="1600" dirty="0" err="1"/>
              <a:t>csh</a:t>
            </a:r>
            <a:r>
              <a:rPr lang="en-US" altLang="ko-KR" sz="1600" dirty="0"/>
              <a:t>) / TENEX</a:t>
            </a:r>
            <a:r>
              <a:rPr lang="ko-KR" altLang="en-US" sz="1600" dirty="0"/>
              <a:t> </a:t>
            </a:r>
            <a:r>
              <a:rPr lang="en-US" altLang="ko-KR" sz="1600" dirty="0"/>
              <a:t>C</a:t>
            </a:r>
            <a:r>
              <a:rPr lang="ko-KR" altLang="en-US" sz="1600" dirty="0"/>
              <a:t> </a:t>
            </a:r>
            <a:r>
              <a:rPr lang="en-US" altLang="ko-KR" sz="1600" dirty="0"/>
              <a:t>Shell(</a:t>
            </a:r>
            <a:r>
              <a:rPr lang="en-US" altLang="ko-KR" sz="1600" dirty="0" err="1"/>
              <a:t>tcsh</a:t>
            </a:r>
            <a:r>
              <a:rPr lang="en-US" altLang="ko-KR" sz="1600" dirty="0"/>
              <a:t>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ksh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569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사용자 셸의 확인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$SHELL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$0</a:t>
            </a:r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셸의 위치 확인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which 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</a:t>
            </a:r>
          </a:p>
          <a:p>
            <a:pPr marL="457200" lvl="1" indent="0"/>
            <a:endParaRPr lang="en-US" altLang="ko-KR" sz="1300" dirty="0"/>
          </a:p>
          <a:p>
            <a:pPr marL="0" indent="0"/>
            <a:r>
              <a:rPr lang="en-US" altLang="ko-KR" dirty="0"/>
              <a:t>3. </a:t>
            </a:r>
            <a:r>
              <a:rPr lang="en-US" altLang="ko-KR" sz="2000" dirty="0"/>
              <a:t>(</a:t>
            </a:r>
            <a:r>
              <a:rPr lang="ko-KR" altLang="en-US" sz="2000" dirty="0"/>
              <a:t>터미널 내에서</a:t>
            </a:r>
            <a:r>
              <a:rPr lang="en-US" altLang="ko-KR" sz="2000" dirty="0"/>
              <a:t>) </a:t>
            </a:r>
            <a:r>
              <a:rPr lang="ko-KR" altLang="en-US" sz="2000" dirty="0"/>
              <a:t>사용자 전환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su</a:t>
            </a:r>
            <a:r>
              <a:rPr lang="en-US" altLang="ko-KR" sz="1300" dirty="0"/>
              <a:t> {</a:t>
            </a:r>
            <a:r>
              <a:rPr lang="ko-KR" altLang="en-US" sz="1300" dirty="0"/>
              <a:t>사용자 명</a:t>
            </a:r>
            <a:r>
              <a:rPr lang="en-US" altLang="ko-KR" sz="1300" dirty="0"/>
              <a:t>}</a:t>
            </a:r>
          </a:p>
          <a:p>
            <a:pPr marL="457200" lvl="1" indent="0"/>
            <a:endParaRPr lang="en-US" altLang="ko-KR" sz="1300" dirty="0"/>
          </a:p>
          <a:p>
            <a:pPr marL="0" indent="0"/>
            <a:r>
              <a:rPr lang="en-US" altLang="ko-KR" dirty="0"/>
              <a:t>4. </a:t>
            </a:r>
            <a:r>
              <a:rPr lang="ko-KR" altLang="en-US" sz="2000" dirty="0"/>
              <a:t>로그인 사용자로 복귀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483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계정 생성시 사용자 셸 지정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(</a:t>
            </a:r>
            <a:r>
              <a:rPr lang="en-US" altLang="ko-KR" sz="1300" dirty="0" err="1"/>
              <a:t>sudo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useradd</a:t>
            </a:r>
            <a:r>
              <a:rPr lang="en-US" altLang="ko-KR" sz="1300" dirty="0"/>
              <a:t>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0" indent="0"/>
            <a:endParaRPr lang="en-US" altLang="ko-KR" sz="20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계정 생성 후 사용자 로그인 셸 변경</a:t>
            </a:r>
            <a:r>
              <a:rPr lang="en-US" altLang="ko-KR" sz="2000" dirty="0"/>
              <a:t>(</a:t>
            </a:r>
            <a:r>
              <a:rPr lang="ko-KR" altLang="en-US" sz="2000" dirty="0"/>
              <a:t>지정</a:t>
            </a:r>
            <a:r>
              <a:rPr lang="en-US" altLang="ko-KR" sz="2000" dirty="0"/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ko-KR" altLang="en-US" sz="1300" dirty="0"/>
              <a:t> </a:t>
            </a:r>
            <a:r>
              <a:rPr lang="en-US" altLang="ko-KR" sz="1300" dirty="0"/>
              <a:t>–s</a:t>
            </a:r>
            <a:r>
              <a:rPr lang="ko-KR" altLang="en-US" sz="1300" dirty="0"/>
              <a:t> </a:t>
            </a:r>
            <a:r>
              <a:rPr lang="en-US" altLang="ko-KR" sz="1300" dirty="0"/>
              <a:t>/bin/{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 + </a:t>
            </a:r>
            <a:r>
              <a:rPr lang="ko-KR" altLang="en-US" sz="1300" dirty="0"/>
              <a:t>패스워드 입력</a:t>
            </a:r>
            <a:endParaRPr lang="en-US" altLang="ko-KR" sz="13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/>
              <a:t>change</a:t>
            </a:r>
            <a:r>
              <a:rPr lang="ko-KR" altLang="en-US" sz="1300" dirty="0"/>
              <a:t> </a:t>
            </a:r>
            <a:r>
              <a:rPr lang="en-US" altLang="ko-KR" sz="1300" dirty="0"/>
              <a:t>user login shell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로그인 후 사용자 사용 셸 변경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300" dirty="0"/>
              <a:t>사용하고자하는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이름을 입력</a:t>
            </a:r>
            <a:r>
              <a:rPr lang="en-US" altLang="ko-KR" sz="1300" dirty="0"/>
              <a:t>(e.g. </a:t>
            </a:r>
            <a:r>
              <a:rPr lang="en-US" altLang="ko-KR" sz="1300" dirty="0" err="1"/>
              <a:t>csh</a:t>
            </a:r>
            <a:r>
              <a:rPr lang="en-US" altLang="ko-KR" sz="1300" dirty="0"/>
              <a:t>)</a:t>
            </a:r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관리자가 사용자의 로그인 셸 변경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/>
              <a:t>Usermod</a:t>
            </a:r>
            <a:r>
              <a:rPr lang="en-US" altLang="ko-KR" sz="1300" dirty="0"/>
              <a:t> {</a:t>
            </a:r>
            <a:r>
              <a:rPr lang="en-US" altLang="ko-KR" sz="1300" dirty="0" err="1"/>
              <a:t>User_name</a:t>
            </a:r>
            <a:r>
              <a:rPr lang="en-US" altLang="ko-KR" sz="1300" dirty="0"/>
              <a:t>}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/passwd</a:t>
            </a:r>
            <a:r>
              <a:rPr lang="ko-KR" altLang="en-US" sz="1300" dirty="0"/>
              <a:t>에서 수정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735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Shell </a:t>
            </a:r>
            <a:r>
              <a:rPr lang="ko-KR" altLang="en-US" dirty="0"/>
              <a:t>설정파일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Bash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bashrc</a:t>
            </a:r>
            <a:r>
              <a:rPr lang="en-US" altLang="ko-KR" sz="1300" dirty="0"/>
              <a:t>: source </a:t>
            </a:r>
            <a:r>
              <a:rPr lang="ko-KR" altLang="en-US" sz="1300" dirty="0"/>
              <a:t>과정 필요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.</a:t>
            </a:r>
            <a:r>
              <a:rPr lang="en-US" altLang="ko-KR" sz="1300" dirty="0" err="1"/>
              <a:t>bashrc</a:t>
            </a:r>
            <a:r>
              <a:rPr lang="en-US" altLang="ko-KR" sz="1300" dirty="0"/>
              <a:t>: </a:t>
            </a:r>
            <a:r>
              <a:rPr lang="ko-KR" altLang="en-US" sz="1300" dirty="0"/>
              <a:t>이미 로그인 한 상태에서 새 터미널 창을 열 때마다 실행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.</a:t>
            </a:r>
            <a:r>
              <a:rPr lang="en-US" altLang="ko-KR" sz="1300" dirty="0" err="1"/>
              <a:t>bash_profile</a:t>
            </a:r>
            <a:r>
              <a:rPr lang="en-US" altLang="ko-KR" sz="1300" dirty="0"/>
              <a:t>: </a:t>
            </a:r>
            <a:r>
              <a:rPr lang="ko-KR" altLang="en-US" sz="1300" dirty="0"/>
              <a:t>시스템에 로그인 할 때마다 실행</a:t>
            </a: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C-Shell/TENEX-Shell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cshrc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.</a:t>
            </a:r>
            <a:r>
              <a:rPr lang="en-US" altLang="ko-KR" sz="1300" dirty="0" err="1"/>
              <a:t>cshrc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여러 사용자의 </a:t>
            </a:r>
            <a:r>
              <a:rPr lang="en-US" altLang="ko-KR" sz="2000" dirty="0"/>
              <a:t>Shell</a:t>
            </a:r>
            <a:r>
              <a:rPr lang="ko-KR" altLang="en-US" sz="2000" dirty="0"/>
              <a:t>을 일괄적으로 컨트롤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Bash: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bashrc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Csh</a:t>
            </a:r>
            <a:r>
              <a:rPr lang="en-US" altLang="ko-KR" sz="1300" dirty="0"/>
              <a:t>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csh.cshrc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614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Shell </a:t>
            </a:r>
            <a:r>
              <a:rPr lang="ko-KR" altLang="en-US" dirty="0"/>
              <a:t>실행 프로그램 만들기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실행파일 생성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touch {name}.sh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실행경로 설정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#!/bin/bash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#!/bin/csh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Coding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실행비트 부여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chmod</a:t>
            </a:r>
            <a:r>
              <a:rPr lang="en-US" altLang="ko-KR" sz="1300" dirty="0"/>
              <a:t> +x ./{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실행과 </a:t>
            </a:r>
            <a:r>
              <a:rPr lang="ko-KR" altLang="en-US" sz="2000" dirty="0">
                <a:solidFill>
                  <a:srgbClr val="FF0000"/>
                </a:solidFill>
              </a:rPr>
              <a:t>환경 변수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300" dirty="0">
                <a:solidFill>
                  <a:schemeClr val="tx1"/>
                </a:solidFill>
              </a:rPr>
              <a:t>실행</a:t>
            </a:r>
            <a:r>
              <a:rPr lang="en-US" altLang="ko-KR" sz="1300" dirty="0">
                <a:solidFill>
                  <a:schemeClr val="tx1"/>
                </a:solidFill>
              </a:rPr>
              <a:t>: ./{name}.sh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>
                <a:solidFill>
                  <a:schemeClr val="tx1"/>
                </a:solidFill>
              </a:rPr>
              <a:t>Bash</a:t>
            </a:r>
            <a:r>
              <a:rPr lang="ko-KR" altLang="en-US" sz="1300" dirty="0">
                <a:solidFill>
                  <a:schemeClr val="tx1"/>
                </a:solidFill>
              </a:rPr>
              <a:t> 환경변수</a:t>
            </a:r>
            <a:r>
              <a:rPr lang="en-US" altLang="ko-KR" sz="1300" dirty="0">
                <a:solidFill>
                  <a:schemeClr val="tx1"/>
                </a:solidFill>
              </a:rPr>
              <a:t>: export PATH={path}:$PATH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>
                <a:solidFill>
                  <a:schemeClr val="tx1"/>
                </a:solidFill>
              </a:rPr>
              <a:t>Csh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en-US" altLang="ko-KR" sz="1300" dirty="0" err="1">
                <a:solidFill>
                  <a:schemeClr val="tx1"/>
                </a:solidFill>
              </a:rPr>
              <a:t>tcsh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환경변수</a:t>
            </a:r>
            <a:r>
              <a:rPr lang="en-US" altLang="ko-KR" sz="1300" dirty="0">
                <a:solidFill>
                  <a:schemeClr val="tx1"/>
                </a:solidFill>
              </a:rPr>
              <a:t>: set path = ($path {path})</a:t>
            </a:r>
          </a:p>
        </p:txBody>
      </p:sp>
    </p:spTree>
    <p:extLst>
      <p:ext uri="{BB962C8B-B14F-4D97-AF65-F5344CB8AC3E}">
        <p14:creationId xmlns:p14="http://schemas.microsoft.com/office/powerpoint/2010/main" val="37159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소유자 변경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</a:rPr>
              <a:t>chown</a:t>
            </a:r>
            <a:r>
              <a:rPr lang="en-US" altLang="ko-KR" sz="2400" dirty="0">
                <a:solidFill>
                  <a:schemeClr val="tx1"/>
                </a:solidFill>
              </a:rPr>
              <a:t> [option]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[</a:t>
            </a:r>
            <a:r>
              <a:rPr lang="en-US" altLang="ko-KR" sz="2400" dirty="0" err="1">
                <a:solidFill>
                  <a:schemeClr val="tx1"/>
                </a:solidFill>
              </a:rPr>
              <a:t>user:group</a:t>
            </a:r>
            <a:r>
              <a:rPr lang="en-US" altLang="ko-KR" sz="2400" dirty="0">
                <a:solidFill>
                  <a:schemeClr val="tx1"/>
                </a:solidFill>
              </a:rPr>
              <a:t>] [file or directory]</a:t>
            </a:r>
          </a:p>
          <a:p>
            <a:pPr marL="0" indent="0"/>
            <a:r>
              <a:rPr lang="en-US" altLang="ko-KR" sz="2400" dirty="0">
                <a:solidFill>
                  <a:schemeClr val="tx1"/>
                </a:solidFill>
              </a:rPr>
              <a:t>: change file owner and group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Option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R: </a:t>
            </a:r>
          </a:p>
        </p:txBody>
      </p:sp>
    </p:spTree>
    <p:extLst>
      <p:ext uri="{BB962C8B-B14F-4D97-AF65-F5344CB8AC3E}">
        <p14:creationId xmlns:p14="http://schemas.microsoft.com/office/powerpoint/2010/main" val="224877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tx1"/>
                </a:solidFill>
              </a:rPr>
              <a:t>rwx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r: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x: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514350">
              <a:buFont typeface="+mj-lt"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UGO?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o: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411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#6 : Administration</vt:lpstr>
      <vt:lpstr>1. Shell</vt:lpstr>
      <vt:lpstr>2. 유저 Shell 의 설정과 수정(1)</vt:lpstr>
      <vt:lpstr>2. 유저 Shell 의 설정과 수정(2)</vt:lpstr>
      <vt:lpstr>3. Shell 설정파일</vt:lpstr>
      <vt:lpstr>4. Shell 실행 프로그램 만들기</vt:lpstr>
      <vt:lpstr>5. 소유자 변경</vt:lpstr>
      <vt:lpstr>6. 권한(Permission)</vt:lpstr>
      <vt:lpstr>6. 권한(Permission)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386</cp:revision>
  <dcterms:created xsi:type="dcterms:W3CDTF">2010-02-01T08:03:16Z</dcterms:created>
  <dcterms:modified xsi:type="dcterms:W3CDTF">2022-05-15T09:50:59Z</dcterms:modified>
</cp:coreProperties>
</file>