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#3</a:t>
            </a:r>
            <a:br>
              <a:rPr lang="en-US" sz="4000" dirty="0"/>
            </a:br>
            <a:r>
              <a:rPr lang="en-US" sz="2100" dirty="0"/>
              <a:t>: General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네트워크 정보확인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ifconfig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 err="1"/>
              <a:t>addr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IP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External/Public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Internal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Local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MAC Address(</a:t>
            </a:r>
            <a:r>
              <a:rPr lang="en-US" altLang="ko-KR" dirty="0" err="1"/>
              <a:t>HostID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Ping [host IP]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(1): </a:t>
            </a:r>
            <a:r>
              <a:rPr lang="ko-KR" altLang="en-US" dirty="0"/>
              <a:t>논리적 연결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; B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&amp;&amp; B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Cf: &amp;</a:t>
            </a:r>
            <a:r>
              <a:rPr lang="ko-KR" altLang="en-US" dirty="0"/>
              <a:t>의 역할</a:t>
            </a:r>
            <a:r>
              <a:rPr lang="en-US" altLang="ko-KR" dirty="0"/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r>
              <a:rPr lang="en-US" altLang="ko-KR" dirty="0"/>
              <a:t>3. A</a:t>
            </a:r>
            <a:r>
              <a:rPr lang="ko-KR" altLang="en-US" dirty="0"/>
              <a:t> </a:t>
            </a:r>
            <a:r>
              <a:rPr lang="en-US" altLang="ko-KR" dirty="0"/>
              <a:t>||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0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(2): </a:t>
            </a:r>
            <a:r>
              <a:rPr lang="ko-KR" altLang="en-US" dirty="0"/>
              <a:t>명령어 파이프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명령어 </a:t>
            </a:r>
            <a:r>
              <a:rPr lang="en-US" altLang="ko-KR" dirty="0"/>
              <a:t>Pipe</a:t>
            </a:r>
          </a:p>
          <a:p>
            <a:pPr marL="0" indent="0"/>
            <a:r>
              <a:rPr lang="en-US" altLang="ko-KR" dirty="0"/>
              <a:t>: </a:t>
            </a:r>
            <a:r>
              <a:rPr lang="ko-KR" altLang="en-US" dirty="0"/>
              <a:t>한 명령어의 출력 결과를 다른 명령어의 입력 결과로 전환하는 것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 |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ls –al | grep 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*txt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5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Redirection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표준입출력이란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Pipe</a:t>
            </a:r>
            <a:r>
              <a:rPr lang="ko-KR" altLang="en-US" dirty="0"/>
              <a:t>와 복합적으로 연습해보자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7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3A5-2B06-45E7-812D-2480F14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연습을 위한 </a:t>
            </a:r>
            <a:r>
              <a:rPr lang="en-US" altLang="ko-KR" dirty="0"/>
              <a:t>VM</a:t>
            </a:r>
            <a:r>
              <a:rPr lang="ko-KR" altLang="en-US" dirty="0"/>
              <a:t>세팅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5594-5A26-4EB1-B700-25B1A6478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VM</a:t>
            </a:r>
            <a:r>
              <a:rPr lang="ko-KR" altLang="en-US" dirty="0"/>
              <a:t>구축 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148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#3 : General User Command</vt:lpstr>
      <vt:lpstr>1. 네트워크 정보확인</vt:lpstr>
      <vt:lpstr>2. 명령어의 연결(1): 논리적 연결</vt:lpstr>
      <vt:lpstr>2. 명령어의 연결(2): 명령어 파이프</vt:lpstr>
      <vt:lpstr>3. Redirection</vt:lpstr>
      <vt:lpstr>관리자 연습을 위한 VM세팅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319</cp:revision>
  <dcterms:created xsi:type="dcterms:W3CDTF">2010-02-01T08:03:16Z</dcterms:created>
  <dcterms:modified xsi:type="dcterms:W3CDTF">2022-04-02T12:08:48Z</dcterms:modified>
</cp:coreProperties>
</file>