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82" r:id="rId4"/>
    <p:sldId id="283" r:id="rId5"/>
    <p:sldId id="284" r:id="rId6"/>
    <p:sldId id="285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#6</a:t>
            </a:r>
            <a:br>
              <a:rPr lang="en-US" sz="4000" dirty="0"/>
            </a:br>
            <a:r>
              <a:rPr lang="en-US" sz="2100" dirty="0"/>
              <a:t>: Server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SSH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SSH(Secure Shell)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600" dirty="0"/>
              <a:t>네트워크 상의 서버에 로그인하여 원격 시스템에서 명령을 실행</a:t>
            </a:r>
            <a:endParaRPr lang="en-US" altLang="ko-KR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600" dirty="0"/>
              <a:t>기존의 </a:t>
            </a:r>
            <a:r>
              <a:rPr lang="en-US" altLang="ko-KR" sz="1600" dirty="0"/>
              <a:t>Telnet </a:t>
            </a:r>
            <a:r>
              <a:rPr lang="ko-KR" altLang="en-US" sz="1600" dirty="0"/>
              <a:t>프로그램보다 보안적으로 안전하다</a:t>
            </a:r>
            <a:r>
              <a:rPr lang="en-US" altLang="ko-KR" sz="1600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600" dirty="0"/>
              <a:t>IC</a:t>
            </a:r>
            <a:r>
              <a:rPr lang="ko-KR" altLang="en-US" sz="1600" dirty="0"/>
              <a:t>설계 환경의 경우</a:t>
            </a:r>
            <a:r>
              <a:rPr lang="en-US" altLang="ko-KR" sz="1600" dirty="0"/>
              <a:t>, Tool Server</a:t>
            </a:r>
            <a:r>
              <a:rPr lang="ko-KR" altLang="en-US" sz="1600" dirty="0"/>
              <a:t>에 접속하여 협업 설계를 주로 </a:t>
            </a:r>
            <a:r>
              <a:rPr lang="en-US" altLang="ko-KR" sz="1600" dirty="0"/>
              <a:t>SSH</a:t>
            </a:r>
            <a:r>
              <a:rPr lang="ko-KR" altLang="en-US" sz="1600" dirty="0"/>
              <a:t>환경에서 실행</a:t>
            </a:r>
            <a:endParaRPr lang="en-US" altLang="ko-KR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/>
              <a:t>서버 데몬</a:t>
            </a:r>
            <a:r>
              <a:rPr lang="en-US" altLang="ko-KR" sz="2300" dirty="0"/>
              <a:t>(Daemon)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600" dirty="0"/>
              <a:t>특정 서비스를 위해 백그라운드 상태에서 계속 실행되는 서버 프로세스</a:t>
            </a:r>
            <a:endParaRPr lang="en-US" altLang="ko-KR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600" dirty="0"/>
              <a:t>서버가 부팅되면 메모리에 로딩되고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서버가 죽을 때까지 계속 자원을 할당 받음</a:t>
            </a:r>
            <a:endParaRPr lang="en-US" altLang="ko-KR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600" dirty="0"/>
              <a:t>Batch: Daemon</a:t>
            </a:r>
            <a:r>
              <a:rPr lang="ko-KR" altLang="en-US" sz="1600" dirty="0"/>
              <a:t>의 반대 개념</a:t>
            </a:r>
            <a:r>
              <a:rPr lang="en-US" altLang="ko-KR" sz="1600" dirty="0"/>
              <a:t>. </a:t>
            </a:r>
            <a:r>
              <a:rPr lang="ko-KR" altLang="en-US" sz="1600" dirty="0"/>
              <a:t>일련의 작업을 지정한 특정 시간에만 실행</a:t>
            </a:r>
            <a:r>
              <a:rPr lang="en-US" altLang="ko-KR" sz="1600" dirty="0"/>
              <a:t>(</a:t>
            </a:r>
            <a:r>
              <a:rPr lang="ko-KR" altLang="en-US" sz="1600" dirty="0"/>
              <a:t>한정된 시간에만 자원을 소비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9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ECBB-5D21-66C0-50AA-15A28193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SSH </a:t>
            </a:r>
            <a:r>
              <a:rPr lang="ko-KR" altLang="en-US" dirty="0"/>
              <a:t>설치 확인 및 설치</a:t>
            </a:r>
            <a:r>
              <a:rPr lang="en-US" altLang="ko-KR" dirty="0"/>
              <a:t>(1)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CAE2-5359-511D-749F-FA292E608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sshd</a:t>
            </a:r>
            <a:r>
              <a:rPr lang="en-US" dirty="0"/>
              <a:t>(SSH daemon)</a:t>
            </a:r>
            <a:r>
              <a:rPr lang="ko-KR" altLang="en-US" dirty="0"/>
              <a:t>설치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rpm –</a:t>
            </a:r>
            <a:r>
              <a:rPr lang="en-US" dirty="0" err="1"/>
              <a:t>qa</a:t>
            </a:r>
            <a:r>
              <a:rPr lang="en-US" dirty="0"/>
              <a:t> | grep </a:t>
            </a:r>
            <a:r>
              <a:rPr lang="en-US" dirty="0" err="1"/>
              <a:t>openssh</a:t>
            </a:r>
            <a:r>
              <a:rPr lang="en-US" dirty="0"/>
              <a:t>-*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아무것도 출력이 되지 않는다면 </a:t>
            </a:r>
            <a:r>
              <a:rPr lang="en-US" altLang="ko-KR" dirty="0" err="1"/>
              <a:t>openssh</a:t>
            </a:r>
            <a:r>
              <a:rPr lang="en-US" altLang="ko-KR" dirty="0"/>
              <a:t> package</a:t>
            </a:r>
            <a:r>
              <a:rPr lang="ko-KR" altLang="en-US" dirty="0"/>
              <a:t>를 설치해 줌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sshd</a:t>
            </a:r>
            <a:r>
              <a:rPr lang="en-US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yum –y install </a:t>
            </a:r>
            <a:r>
              <a:rPr lang="en-US" dirty="0" err="1"/>
              <a:t>openssh</a:t>
            </a:r>
            <a:r>
              <a:rPr lang="en-US" dirty="0"/>
              <a:t>-server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err="1"/>
              <a:t>openssh-askpass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sshd</a:t>
            </a:r>
            <a:r>
              <a:rPr lang="en-US" dirty="0"/>
              <a:t> service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설정파일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sshd_config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ssh</a:t>
            </a:r>
            <a:r>
              <a:rPr lang="en-US" dirty="0"/>
              <a:t> daemon</a:t>
            </a:r>
            <a:r>
              <a:rPr lang="ko-KR" altLang="en-US" dirty="0"/>
              <a:t>이 통신으로 사용할 포트 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98AA-8877-A35B-20C8-9FF0C8D1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SSH </a:t>
            </a:r>
            <a:r>
              <a:rPr lang="ko-KR" altLang="en-US" dirty="0"/>
              <a:t>설치 확인 및 설치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F3E5-C96D-5861-F569-AF10FF47B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방화벽 예외 적용 규칙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--permanent –zone=public --add-port={</a:t>
            </a:r>
            <a:r>
              <a:rPr lang="en-US" dirty="0" err="1"/>
              <a:t>SSH_Port</a:t>
            </a:r>
            <a:r>
              <a:rPr lang="en-US" dirty="0"/>
              <a:t>}/</a:t>
            </a:r>
            <a:r>
              <a:rPr lang="en-US" dirty="0" err="1"/>
              <a:t>tcp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방화벽 재구동</a:t>
            </a:r>
            <a:r>
              <a:rPr lang="en-US" altLang="ko-KR" dirty="0"/>
              <a:t>(</a:t>
            </a:r>
            <a:r>
              <a:rPr lang="ko-KR" altLang="en-US" dirty="0"/>
              <a:t>정보갱신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방화벽 해제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--list-all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5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D5C-5358-4DA6-E27F-D5A0EE77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SSH </a:t>
            </a:r>
            <a:r>
              <a:rPr lang="ko-KR" altLang="en-US" dirty="0"/>
              <a:t>설치 확인 및 설치</a:t>
            </a:r>
            <a:r>
              <a:rPr lang="en-US" altLang="ko-KR" dirty="0"/>
              <a:t>(3)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4F48-8D40-F6FE-9CF2-7C1E16CB7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sshd</a:t>
            </a:r>
            <a:r>
              <a:rPr lang="en-US" dirty="0"/>
              <a:t> </a:t>
            </a:r>
            <a:r>
              <a:rPr lang="ko-KR" altLang="en-US" dirty="0"/>
              <a:t>서비스 </a:t>
            </a:r>
            <a:r>
              <a:rPr lang="en-US" altLang="ko-KR" dirty="0"/>
              <a:t>(</a:t>
            </a:r>
            <a:r>
              <a:rPr lang="ko-KR" altLang="en-US" dirty="0"/>
              <a:t>재</a:t>
            </a:r>
            <a:r>
              <a:rPr lang="en-US" altLang="ko-KR" dirty="0"/>
              <a:t>)</a:t>
            </a:r>
            <a:r>
              <a:rPr lang="ko-KR" altLang="en-US" dirty="0"/>
              <a:t>구동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sshd.service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sshd</a:t>
            </a:r>
            <a:r>
              <a:rPr lang="en-US" altLang="ko-KR" dirty="0"/>
              <a:t> </a:t>
            </a:r>
            <a:r>
              <a:rPr lang="ko-KR" altLang="en-US" dirty="0"/>
              <a:t>서비스 구동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sshd.service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253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#6 : Server Administration</vt:lpstr>
      <vt:lpstr>1. SSH란?</vt:lpstr>
      <vt:lpstr>2. SSH 설치 확인 및 설치(1)</vt:lpstr>
      <vt:lpstr>2. SSH 설치 확인 및 설치(2)</vt:lpstr>
      <vt:lpstr>2. SSH 설치 확인 및 설치(3)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423</cp:revision>
  <dcterms:created xsi:type="dcterms:W3CDTF">2010-02-01T08:03:16Z</dcterms:created>
  <dcterms:modified xsi:type="dcterms:W3CDTF">2022-05-27T05:47:25Z</dcterms:modified>
</cp:coreProperties>
</file>