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8" r:id="rId2"/>
    <p:sldId id="269" r:id="rId3"/>
    <p:sldId id="273" r:id="rId4"/>
    <p:sldId id="274" r:id="rId5"/>
    <p:sldId id="275" r:id="rId6"/>
    <p:sldId id="276" r:id="rId7"/>
    <p:sldId id="279" r:id="rId8"/>
    <p:sldId id="280" r:id="rId9"/>
    <p:sldId id="281" r:id="rId10"/>
    <p:sldId id="282" r:id="rId11"/>
    <p:sldId id="283" r:id="rId12"/>
    <p:sldId id="262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BBC"/>
    <a:srgbClr val="A40000"/>
    <a:srgbClr val="003399"/>
    <a:srgbClr val="006600"/>
    <a:srgbClr val="669900"/>
    <a:srgbClr val="004600"/>
    <a:srgbClr val="003300"/>
    <a:srgbClr val="EE8800"/>
    <a:srgbClr val="642571"/>
    <a:srgbClr val="FAE8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31" autoAdjust="0"/>
    <p:restoredTop sz="94660"/>
  </p:normalViewPr>
  <p:slideViewPr>
    <p:cSldViewPr>
      <p:cViewPr varScale="1">
        <p:scale>
          <a:sx n="108" d="100"/>
          <a:sy n="108" d="100"/>
        </p:scale>
        <p:origin x="202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0A561-A35E-4C07-B113-AEE55C239B70}" type="datetimeFigureOut">
              <a:rPr lang="ko-KR" altLang="en-US" smtClean="0"/>
              <a:pPr/>
              <a:t>2022-03-20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04AC8F-0E65-4E4A-93C2-8CDD5D76D4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45AC5-813F-4ED1-B011-8EA17CB93331}" type="datetimeFigureOut">
              <a:rPr lang="ko-KR" altLang="en-US" smtClean="0"/>
              <a:pPr/>
              <a:t>2022-03-20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04B90-27FD-422C-8CC6-2AADAD122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3933056"/>
            <a:ext cx="7272808" cy="144016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  <a:scene3d>
              <a:camera prst="orthographicFront"/>
              <a:lightRig rig="soft" dir="tl">
                <a:rot lat="0" lon="0" rev="0"/>
              </a:lightRig>
            </a:scene3d>
            <a:sp3d prstMaterial="matte">
              <a:contourClr>
                <a:schemeClr val="bg1"/>
              </a:contourClr>
            </a:sp3d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b="0" i="0" kern="1200" cap="none" spc="50" dirty="0">
                <a:ln w="11430"/>
                <a:solidFill>
                  <a:schemeClr val="accent6">
                    <a:lumMod val="75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2022-03-20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323528" y="1916832"/>
            <a:ext cx="5525566" cy="938719"/>
          </a:xfrm>
          <a:prstGeom prst="rect">
            <a:avLst/>
          </a:pr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 prstMaterial="metal">
              <a:contourClr>
                <a:schemeClr val="bg2"/>
              </a:contourClr>
            </a:sp3d>
          </a:bodyPr>
          <a:lstStyle>
            <a:lvl1pPr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kumimoji="1" lang="ko-KR" altLang="en-US" sz="5500" b="0" i="0" kern="1200" cap="none" spc="0" dirty="0">
                <a:ln w="3175">
                  <a:noFill/>
                </a:ln>
                <a:solidFill>
                  <a:srgbClr val="008BBC"/>
                </a:solidFill>
                <a:effectLst/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395536" y="98519"/>
            <a:ext cx="8386836" cy="738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kumimoji="1" lang="ko-KR" altLang="en-US" sz="3200">
                <a:solidFill>
                  <a:srgbClr val="008BBC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>
          <a:xfrm>
            <a:off x="395536" y="1196752"/>
            <a:ext cx="8352928" cy="5328592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2022-03-20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1763688" y="2204864"/>
            <a:ext cx="432048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 prstMaterial="metal">
              <a:contourClr>
                <a:schemeClr val="bg2"/>
              </a:contourClr>
            </a:sp3d>
          </a:bodyPr>
          <a:lstStyle>
            <a:lvl1pPr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kumimoji="1" lang="ko-KR" altLang="en-US" sz="6000" b="0" i="0" kern="1200" cap="none" spc="0" dirty="0">
                <a:ln w="3175">
                  <a:noFill/>
                </a:ln>
                <a:solidFill>
                  <a:srgbClr val="008BBC"/>
                </a:solidFill>
                <a:effectLst/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2022-03-20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357158" y="-24"/>
            <a:ext cx="8158162" cy="881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ko-KR" altLang="en-US" dirty="0"/>
              <a:t>마스터 제목 스타일 편집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</p:sldLayoutIdLst>
  <p:txStyles>
    <p:titleStyle>
      <a:lvl1pPr algn="l" defTabSz="914400" rtl="0" eaLnBrk="1" fontAlgn="base" latinLnBrk="1" hangingPunct="1">
        <a:spcBef>
          <a:spcPct val="0"/>
        </a:spcBef>
        <a:spcAft>
          <a:spcPct val="0"/>
        </a:spcAft>
        <a:buClr>
          <a:schemeClr val="hlink"/>
        </a:buClr>
        <a:buFont typeface="굴림체" pitchFamily="49" charset="-127"/>
        <a:buNone/>
        <a:defRPr kumimoji="1" lang="ko-KR" altLang="en-US" sz="3500" kern="1200" dirty="0">
          <a:solidFill>
            <a:schemeClr val="bg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500" kern="1200" smtClean="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800" kern="1200" smtClean="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lang="ko-KR" altLang="en-US" sz="18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vim-adventures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C000"/>
                </a:solidFill>
              </a:rPr>
              <a:t>Understanding Unix/Linux Operating System for Semiconductor Engineers</a:t>
            </a:r>
          </a:p>
        </p:txBody>
      </p:sp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323528" y="1916832"/>
            <a:ext cx="5525566" cy="1785104"/>
          </a:xfrm>
        </p:spPr>
        <p:txBody>
          <a:bodyPr/>
          <a:lstStyle/>
          <a:p>
            <a:r>
              <a:rPr lang="ko-KR" altLang="en-US" dirty="0"/>
              <a:t>컴퓨터 활용</a:t>
            </a:r>
            <a:r>
              <a:rPr lang="en-US" altLang="ko-KR" dirty="0"/>
              <a:t>(2022-1)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7A1E5-C9F9-423E-8198-8C81F762A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텍스트 편집 쌩기초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B50CA-A0E3-41BA-935E-07FDF21D57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5536" y="1196752"/>
            <a:ext cx="8352928" cy="4536504"/>
          </a:xfrm>
          <a:ln w="38100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2"/>
              </a:rPr>
              <a:t>https://vim-adventures.com/</a:t>
            </a:r>
            <a:r>
              <a:rPr lang="en-US" altLang="ko-KR" dirty="0"/>
              <a:t> </a:t>
            </a:r>
          </a:p>
          <a:p>
            <a:pPr marL="0" indent="0"/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0212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7A1E5-C9F9-423E-8198-8C81F762A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복사와 삭제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B50CA-A0E3-41BA-935E-07FDF21D57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5536" y="1196752"/>
            <a:ext cx="8352928" cy="4536504"/>
          </a:xfrm>
          <a:ln w="38100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cp [</a:t>
            </a:r>
            <a:r>
              <a:rPr lang="ko-KR" altLang="en-US" dirty="0"/>
              <a:t>옵션</a:t>
            </a:r>
            <a:r>
              <a:rPr lang="en-US" altLang="ko-KR" dirty="0"/>
              <a:t>][</a:t>
            </a:r>
            <a:r>
              <a:rPr lang="ko-KR" altLang="en-US" dirty="0"/>
              <a:t>원본</a:t>
            </a:r>
            <a:r>
              <a:rPr lang="en-US" altLang="ko-KR" dirty="0"/>
              <a:t>][</a:t>
            </a:r>
            <a:r>
              <a:rPr lang="ko-KR" altLang="en-US" dirty="0"/>
              <a:t>사본</a:t>
            </a:r>
            <a:r>
              <a:rPr lang="en-US" altLang="ko-KR" dirty="0"/>
              <a:t>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Rm [</a:t>
            </a:r>
            <a:r>
              <a:rPr lang="ko-KR" altLang="en-US" dirty="0"/>
              <a:t>옵션</a:t>
            </a:r>
            <a:r>
              <a:rPr lang="en-US" altLang="ko-KR" dirty="0"/>
              <a:t>][</a:t>
            </a:r>
            <a:r>
              <a:rPr lang="ko-KR" altLang="en-US" dirty="0"/>
              <a:t>대상</a:t>
            </a:r>
            <a:r>
              <a:rPr lang="en-US" altLang="ko-KR" dirty="0"/>
              <a:t>]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디렉토리의 정체는 무엇인가</a:t>
            </a:r>
            <a:r>
              <a:rPr lang="en-US" altLang="ko-KR" dirty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디렉토리를 어떻게 복사하고 삭제할 것인가</a:t>
            </a:r>
            <a:r>
              <a:rPr lang="en-US" altLang="ko-KR" dirty="0"/>
              <a:t>? </a:t>
            </a:r>
          </a:p>
          <a:p>
            <a:pPr marL="0" indent="0"/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80408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1763688" y="2204864"/>
            <a:ext cx="4320480" cy="1938992"/>
          </a:xfrm>
        </p:spPr>
        <p:txBody>
          <a:bodyPr/>
          <a:lstStyle/>
          <a:p>
            <a:r>
              <a:rPr lang="en-US" altLang="ko-KR" dirty="0"/>
              <a:t>Thank </a:t>
            </a:r>
            <a:br>
              <a:rPr lang="en-US" altLang="ko-KR" dirty="0"/>
            </a:br>
            <a:r>
              <a:rPr lang="en-US" altLang="ko-KR" dirty="0">
                <a:solidFill>
                  <a:srgbClr val="FFC000"/>
                </a:solidFill>
              </a:rPr>
              <a:t>You</a:t>
            </a:r>
            <a:endParaRPr lang="ko-KR" alt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F2C8E-15F7-460F-A353-5CAC67B77F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520" y="2348880"/>
            <a:ext cx="5832648" cy="1200329"/>
          </a:xfrm>
        </p:spPr>
        <p:txBody>
          <a:bodyPr/>
          <a:lstStyle/>
          <a:p>
            <a:r>
              <a:rPr lang="en-US" sz="4000" dirty="0"/>
              <a:t>Session #2</a:t>
            </a:r>
            <a:br>
              <a:rPr lang="en-US" sz="4000" dirty="0"/>
            </a:br>
            <a:r>
              <a:rPr lang="en-US" sz="3200" dirty="0"/>
              <a:t>: General User Command</a:t>
            </a:r>
          </a:p>
        </p:txBody>
      </p:sp>
    </p:spTree>
    <p:extLst>
      <p:ext uri="{BB962C8B-B14F-4D97-AF65-F5344CB8AC3E}">
        <p14:creationId xmlns:p14="http://schemas.microsoft.com/office/powerpoint/2010/main" val="197941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7A1E5-C9F9-423E-8198-8C81F762A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디렉토리 이동</a:t>
            </a:r>
            <a:r>
              <a:rPr lang="en-US" altLang="ko-KR" dirty="0"/>
              <a:t>: </a:t>
            </a:r>
            <a:r>
              <a:rPr lang="ko-KR" altLang="en-US" dirty="0"/>
              <a:t>나의 정체성 확인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B50CA-A0E3-41BA-935E-07FDF21D57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5536" y="1196752"/>
            <a:ext cx="8352928" cy="4536504"/>
          </a:xfrm>
          <a:ln w="38100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cd [</a:t>
            </a:r>
            <a:r>
              <a:rPr lang="ko-KR" altLang="en-US" dirty="0"/>
              <a:t>디렉토리</a:t>
            </a:r>
            <a:r>
              <a:rPr lang="en-US" altLang="ko-KR" dirty="0"/>
              <a:t>]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절대경로를 사용한 이동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상대 경로를 사용한 이동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사용자 홈으로의 이동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err="1"/>
              <a:t>pwd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err="1"/>
              <a:t>whoami</a:t>
            </a:r>
            <a:endParaRPr lang="en-US" altLang="ko-KR" dirty="0"/>
          </a:p>
          <a:p>
            <a:pPr marL="0" indent="0"/>
            <a:endParaRPr lang="en-US" altLang="ko-KR" dirty="0"/>
          </a:p>
          <a:p>
            <a:pPr marL="0" indent="0"/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0" indent="0"/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26469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7A1E5-C9F9-423E-8198-8C81F762A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디렉토리</a:t>
            </a:r>
            <a:r>
              <a:rPr lang="en-US" altLang="ko-KR" dirty="0"/>
              <a:t>: </a:t>
            </a:r>
            <a:r>
              <a:rPr lang="ko-KR" altLang="en-US" dirty="0"/>
              <a:t>나의 정체성 확인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B50CA-A0E3-41BA-935E-07FDF21D57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5536" y="1196752"/>
            <a:ext cx="8352928" cy="4536504"/>
          </a:xfrm>
          <a:ln w="38100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절대경로</a:t>
            </a:r>
            <a:r>
              <a:rPr lang="en-US" altLang="ko-KR" dirty="0"/>
              <a:t>(absolute path)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상대경로</a:t>
            </a:r>
            <a:r>
              <a:rPr lang="en-US" altLang="ko-KR" dirty="0"/>
              <a:t>(relative path)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사용자 홈 경로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리눅스 디렉토리를 그려보자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시스템 영역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사용자 영역</a:t>
            </a:r>
            <a:endParaRPr lang="en-US" altLang="ko-KR" dirty="0"/>
          </a:p>
          <a:p>
            <a:pPr marL="0" indent="0"/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0" indent="0"/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5963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7A1E5-C9F9-423E-8198-8C81F762A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메뉴얼 읽기</a:t>
            </a:r>
            <a:r>
              <a:rPr lang="en-US" altLang="ko-KR" dirty="0"/>
              <a:t>: </a:t>
            </a:r>
            <a:r>
              <a:rPr lang="ko-KR" altLang="en-US" dirty="0"/>
              <a:t>엔지니어답게 시작하자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B50CA-A0E3-41BA-935E-07FDF21D57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5536" y="1196752"/>
            <a:ext cx="8352928" cy="4536504"/>
          </a:xfrm>
          <a:ln w="38100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man [</a:t>
            </a:r>
            <a:r>
              <a:rPr lang="ko-KR" altLang="en-US" dirty="0"/>
              <a:t>명령어</a:t>
            </a:r>
            <a:r>
              <a:rPr lang="en-US" altLang="ko-KR" dirty="0"/>
              <a:t>]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NAME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SYNOPSYS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DESCRIPTION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Option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  <a:p>
            <a:pPr marL="0" indent="0"/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0" indent="0"/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78924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7A1E5-C9F9-423E-8198-8C81F762A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3. </a:t>
            </a:r>
            <a:r>
              <a:rPr lang="ko-KR" altLang="en-US" sz="2400" dirty="0"/>
              <a:t>디렉토리 목록 및 파일 출력</a:t>
            </a:r>
            <a:r>
              <a:rPr lang="en-US" altLang="ko-KR" sz="2400" dirty="0"/>
              <a:t>: </a:t>
            </a:r>
            <a:r>
              <a:rPr lang="ko-KR" altLang="en-US" sz="2400" dirty="0"/>
              <a:t>내가 가진 것은 무엇인가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B50CA-A0E3-41BA-935E-07FDF21D57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5536" y="1196752"/>
            <a:ext cx="8352928" cy="4536504"/>
          </a:xfrm>
          <a:ln w="38100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ls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옵션</a:t>
            </a:r>
            <a:r>
              <a:rPr lang="en-US" altLang="ko-KR" dirty="0"/>
              <a:t>] [</a:t>
            </a:r>
            <a:r>
              <a:rPr lang="ko-KR" altLang="en-US" dirty="0"/>
              <a:t>디렉토리</a:t>
            </a:r>
            <a:r>
              <a:rPr lang="en-US" altLang="ko-KR" dirty="0"/>
              <a:t>]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주요 옵션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-a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-l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경로 활용을 통한 귀차니즘의 극복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절대경로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상대경로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현재경로를 표시하는 방법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0" indent="0"/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0" indent="0"/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8214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7A1E5-C9F9-423E-8198-8C81F762A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파일과 디렉토리 만들기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B50CA-A0E3-41BA-935E-07FDF21D57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5536" y="1196752"/>
            <a:ext cx="8352928" cy="4536504"/>
          </a:xfrm>
          <a:ln w="38100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touch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mkdir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Nested</a:t>
            </a:r>
            <a:r>
              <a:rPr lang="ko-KR" altLang="en-US" dirty="0"/>
              <a:t> </a:t>
            </a:r>
            <a:r>
              <a:rPr lang="en-US" altLang="ko-KR" dirty="0"/>
              <a:t>Directory </a:t>
            </a:r>
            <a:r>
              <a:rPr lang="ko-KR" altLang="en-US" dirty="0"/>
              <a:t>만들기를 통한 삶의 질 향상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각종 경로를 이용한 활용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절대경로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상대경로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현재경로</a:t>
            </a:r>
            <a:endParaRPr lang="en-US" dirty="0"/>
          </a:p>
          <a:p>
            <a:pPr marL="0" indent="0"/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0" indent="0"/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91959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7A1E5-C9F9-423E-8198-8C81F762A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텍스트 편집 쌩기초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B50CA-A0E3-41BA-935E-07FDF21D57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5536" y="1196752"/>
            <a:ext cx="8352928" cy="4536504"/>
          </a:xfrm>
          <a:ln w="38100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Vi</a:t>
            </a:r>
            <a:r>
              <a:rPr lang="ko-KR" altLang="en-US" dirty="0"/>
              <a:t>의 충격과 공포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왜 </a:t>
            </a:r>
            <a:r>
              <a:rPr lang="en-US" altLang="ko-KR" dirty="0"/>
              <a:t>vi</a:t>
            </a:r>
            <a:r>
              <a:rPr lang="ko-KR" altLang="en-US" dirty="0"/>
              <a:t>를 써야 할까요</a:t>
            </a:r>
            <a:r>
              <a:rPr lang="en-US" altLang="ko-KR" dirty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모드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입력</a:t>
            </a:r>
            <a:r>
              <a:rPr lang="en-US" altLang="ko-KR" dirty="0"/>
              <a:t>(</a:t>
            </a:r>
            <a:r>
              <a:rPr lang="ko-KR" altLang="en-US" dirty="0"/>
              <a:t>편집</a:t>
            </a:r>
            <a:r>
              <a:rPr lang="en-US" altLang="ko-KR" dirty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명령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명령라인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비주얼모드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0" indent="0"/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09644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7A1E5-C9F9-423E-8198-8C81F762A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텍스트 편집 쌩기초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B50CA-A0E3-41BA-935E-07FDF21D57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5536" y="1196752"/>
            <a:ext cx="8352928" cy="4536504"/>
          </a:xfrm>
          <a:ln w="38100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 marL="0" indent="0"/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0" indent="0"/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E9CFF5-AB8A-4242-A05C-A30DB707C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9" y="1340768"/>
            <a:ext cx="7848872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21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3436</TotalTime>
  <Words>217</Words>
  <Application>Microsoft Office PowerPoint</Application>
  <PresentationFormat>On-screen Show (4:3)</PresentationFormat>
  <Paragraphs>75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굴림체</vt:lpstr>
      <vt:lpstr>HY견고딕</vt:lpstr>
      <vt:lpstr>맑은 고딕</vt:lpstr>
      <vt:lpstr>Arial</vt:lpstr>
      <vt:lpstr>Office 테마</vt:lpstr>
      <vt:lpstr>컴퓨터 활용(2022-1)</vt:lpstr>
      <vt:lpstr>Session #2 : General User Command</vt:lpstr>
      <vt:lpstr>1. 디렉토리 이동: 나의 정체성 확인</vt:lpstr>
      <vt:lpstr>1. 디렉토리: 나의 정체성 확인</vt:lpstr>
      <vt:lpstr>2. 메뉴얼 읽기: 엔지니어답게 시작하자</vt:lpstr>
      <vt:lpstr>3. 디렉토리 목록 및 파일 출력: 내가 가진 것은 무엇인가</vt:lpstr>
      <vt:lpstr>4. 파일과 디렉토리 만들기</vt:lpstr>
      <vt:lpstr>5. 텍스트 편집 쌩기초</vt:lpstr>
      <vt:lpstr>5. 텍스트 편집 쌩기초</vt:lpstr>
      <vt:lpstr>5. 텍스트 편집 쌩기초</vt:lpstr>
      <vt:lpstr>6. 복사와 삭제</vt:lpstr>
      <vt:lpstr>Thank  You</vt:lpstr>
    </vt:vector>
  </TitlesOfParts>
  <Company>(주)예스폼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대학템플릿</dc:title>
  <dc:creator>문서서식 예스폼(www.yesform.com) 김다혜</dc:creator>
  <cp:keywords>www.yesform.com</cp:keywords>
  <dc:description>본 문서의 저작권은에이뿔에 있으며
무단 복제 배포시 법적인 제재를 받을 수 있습니다.</dc:description>
  <cp:lastModifiedBy>Woo Seungan</cp:lastModifiedBy>
  <cp:revision>278</cp:revision>
  <dcterms:created xsi:type="dcterms:W3CDTF">2010-02-01T08:03:16Z</dcterms:created>
  <dcterms:modified xsi:type="dcterms:W3CDTF">2022-03-20T09:32:43Z</dcterms:modified>
</cp:coreProperties>
</file>