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82" r:id="rId4"/>
    <p:sldId id="279" r:id="rId5"/>
    <p:sldId id="280" r:id="rId6"/>
    <p:sldId id="281" r:id="rId7"/>
    <p:sldId id="283" r:id="rId8"/>
    <p:sldId id="288" r:id="rId9"/>
    <p:sldId id="284" r:id="rId10"/>
    <p:sldId id="285" r:id="rId11"/>
    <p:sldId id="286" r:id="rId12"/>
    <p:sldId id="287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20" d="100"/>
          <a:sy n="120" d="100"/>
        </p:scale>
        <p:origin x="16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4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권한</a:t>
            </a:r>
            <a:r>
              <a:rPr lang="en-US" altLang="ko-KR" dirty="0"/>
              <a:t>(Permission)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err="1">
                <a:solidFill>
                  <a:schemeClr val="tx1"/>
                </a:solidFill>
              </a:rPr>
              <a:t>rwx</a:t>
            </a:r>
            <a:r>
              <a:rPr lang="en-US" altLang="ko-KR" sz="2400" dirty="0">
                <a:solidFill>
                  <a:schemeClr val="tx1"/>
                </a:solidFill>
              </a:rPr>
              <a:t>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r: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w: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x: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514350">
              <a:buFont typeface="+mj-lt"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</a:rPr>
              <a:t>UGO?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g: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o: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권한</a:t>
            </a:r>
            <a:r>
              <a:rPr lang="en-US" altLang="ko-KR" dirty="0"/>
              <a:t>(Permission)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권한 </a:t>
            </a:r>
            <a:r>
              <a:rPr lang="en-US" altLang="ko-KR" sz="2400" b="1" dirty="0">
                <a:solidFill>
                  <a:srgbClr val="FF0000"/>
                </a:solidFill>
              </a:rPr>
              <a:t>bit </a:t>
            </a:r>
            <a:r>
              <a:rPr lang="ko-KR" altLang="en-US" sz="2400" b="1" dirty="0">
                <a:solidFill>
                  <a:srgbClr val="FF0000"/>
                </a:solidFill>
              </a:rPr>
              <a:t>설정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8</a:t>
            </a:r>
            <a:r>
              <a:rPr lang="ko-KR" altLang="en-US" sz="1700" dirty="0">
                <a:solidFill>
                  <a:schemeClr val="tx1"/>
                </a:solidFill>
              </a:rPr>
              <a:t>진법</a:t>
            </a:r>
            <a:r>
              <a:rPr lang="en-US" altLang="ko-KR" sz="1700" dirty="0">
                <a:solidFill>
                  <a:schemeClr val="tx1"/>
                </a:solidFill>
              </a:rPr>
              <a:t>(Octal)</a:t>
            </a:r>
            <a:r>
              <a:rPr lang="ko-KR" altLang="en-US" sz="1700" dirty="0">
                <a:solidFill>
                  <a:schemeClr val="tx1"/>
                </a:solidFill>
              </a:rPr>
              <a:t> 이용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rwx</a:t>
            </a:r>
            <a:r>
              <a:rPr lang="en-US" altLang="ko-KR" sz="1700" dirty="0">
                <a:solidFill>
                  <a:schemeClr val="tx1"/>
                </a:solidFill>
              </a:rPr>
              <a:t> +/-</a:t>
            </a:r>
            <a:r>
              <a:rPr lang="ko-KR" altLang="en-US" sz="1700" dirty="0">
                <a:solidFill>
                  <a:schemeClr val="tx1"/>
                </a:solidFill>
              </a:rPr>
              <a:t> 이용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457200" lvl="1" indent="0"/>
            <a:r>
              <a:rPr lang="en-US" altLang="ko-KR" sz="1700" dirty="0">
                <a:solidFill>
                  <a:schemeClr val="tx1"/>
                </a:solidFill>
              </a:rPr>
              <a:t>(</a:t>
            </a:r>
            <a:r>
              <a:rPr lang="ko-KR" altLang="en-US" sz="1700" dirty="0">
                <a:solidFill>
                  <a:schemeClr val="tx1"/>
                </a:solidFill>
              </a:rPr>
              <a:t>실습</a:t>
            </a:r>
            <a:r>
              <a:rPr lang="en-US" altLang="ko-KR" sz="1700" dirty="0">
                <a:solidFill>
                  <a:schemeClr val="tx1"/>
                </a:solidFill>
              </a:rPr>
              <a:t>) </a:t>
            </a:r>
            <a:r>
              <a:rPr lang="ko-KR" altLang="en-US" sz="1700" dirty="0">
                <a:solidFill>
                  <a:schemeClr val="tx1"/>
                </a:solidFill>
              </a:rPr>
              <a:t>각 권한을 바꾸어 가면서 </a:t>
            </a:r>
            <a:r>
              <a:rPr lang="en-US" altLang="ko-KR" sz="1700" dirty="0">
                <a:solidFill>
                  <a:schemeClr val="tx1"/>
                </a:solidFill>
              </a:rPr>
              <a:t>U/G/O</a:t>
            </a:r>
            <a:r>
              <a:rPr lang="ko-KR" altLang="en-US" sz="1700" dirty="0">
                <a:solidFill>
                  <a:schemeClr val="tx1"/>
                </a:solidFill>
              </a:rPr>
              <a:t>별로 </a:t>
            </a:r>
            <a:r>
              <a:rPr lang="en-US" altLang="ko-KR" sz="1700" dirty="0" err="1">
                <a:solidFill>
                  <a:schemeClr val="tx1"/>
                </a:solidFill>
              </a:rPr>
              <a:t>rwx</a:t>
            </a:r>
            <a:r>
              <a:rPr lang="ko-KR" altLang="en-US" sz="1700" dirty="0">
                <a:solidFill>
                  <a:schemeClr val="tx1"/>
                </a:solidFill>
              </a:rPr>
              <a:t>를 확인해 보자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BC4B7-A683-A10F-D4E9-5BC1EC39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ko-KR" altLang="en-US" dirty="0"/>
              <a:t>유저 생성 템플릿 작성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18088-98B2-C072-4064-CFE0C745E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skel</a:t>
            </a:r>
            <a:r>
              <a:rPr lang="en-US" dirty="0"/>
              <a:t> </a:t>
            </a:r>
            <a:r>
              <a:rPr lang="ko-KR" altLang="en-US" dirty="0"/>
              <a:t>디렉토리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유저가 최초로 생성될 때 각자의 홈 경로에 필요한 파일</a:t>
            </a:r>
            <a:r>
              <a:rPr lang="en-US" altLang="ko-KR" dirty="0"/>
              <a:t>/</a:t>
            </a:r>
            <a:r>
              <a:rPr lang="ko-KR" altLang="en-US" dirty="0"/>
              <a:t>디렉토리를 설정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각 유저가 필요한 공통의 설정을 지정가능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/>
              <a:t>유저 생성시 </a:t>
            </a:r>
            <a:r>
              <a:rPr lang="en-US" altLang="ko-KR" dirty="0"/>
              <a:t>1) </a:t>
            </a:r>
            <a:r>
              <a:rPr lang="ko-KR" altLang="en-US" dirty="0"/>
              <a:t>개별 </a:t>
            </a:r>
            <a:r>
              <a:rPr lang="en-US" altLang="ko-KR" dirty="0"/>
              <a:t>C-Shell</a:t>
            </a:r>
            <a:r>
              <a:rPr lang="ko-KR" altLang="en-US" dirty="0"/>
              <a:t>의 설정 파일과 </a:t>
            </a:r>
            <a:r>
              <a:rPr lang="en-US" altLang="ko-KR" dirty="0"/>
              <a:t>2) README.txt</a:t>
            </a:r>
            <a:r>
              <a:rPr lang="ko-KR" altLang="en-US" dirty="0"/>
              <a:t>파일을 </a:t>
            </a:r>
            <a:r>
              <a:rPr lang="en-US" altLang="ko-KR" dirty="0" err="1"/>
              <a:t>defaul</a:t>
            </a:r>
            <a:r>
              <a:rPr lang="ko-KR" altLang="en-US" dirty="0"/>
              <a:t>로 지정하여 보자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9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#6</a:t>
            </a:r>
            <a:br>
              <a:rPr lang="en-US" sz="4000" dirty="0"/>
            </a:br>
            <a:r>
              <a:rPr lang="en-US" sz="2100" dirty="0"/>
              <a:t>: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Shell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Shell?</a:t>
            </a:r>
          </a:p>
          <a:p>
            <a:pPr marL="0" indent="0"/>
            <a:r>
              <a:rPr lang="en-US" altLang="ko-KR" sz="2000" dirty="0"/>
              <a:t>: </a:t>
            </a:r>
            <a:r>
              <a:rPr lang="ko-KR" altLang="en-US" sz="2000" dirty="0"/>
              <a:t>운영체제 상에서 다양한 운영체제 기능과 서비스를 구현하는 인터페이시를 제공하는 </a:t>
            </a:r>
            <a:r>
              <a:rPr lang="en-US" altLang="ko-KR" sz="2000" dirty="0"/>
              <a:t>“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“</a:t>
            </a:r>
          </a:p>
          <a:p>
            <a:pPr marL="0" indent="0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종류</a:t>
            </a:r>
            <a:endParaRPr lang="en-US" altLang="ko-K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Window: Power Shell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Linux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Bourne</a:t>
            </a:r>
            <a:r>
              <a:rPr lang="en-US" altLang="ko-KR" sz="1600" dirty="0"/>
              <a:t>-again Shell(Bash): </a:t>
            </a:r>
            <a:r>
              <a:rPr lang="ko-KR" altLang="en-US" sz="1600" dirty="0"/>
              <a:t>대부분 리눅스의 </a:t>
            </a:r>
            <a:r>
              <a:rPr lang="en-US" altLang="ko-KR" sz="1600" dirty="0"/>
              <a:t>default shell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</a:rPr>
              <a:t>C Shell(</a:t>
            </a:r>
            <a:r>
              <a:rPr lang="en-US" altLang="ko-KR" sz="1600" b="1" dirty="0" err="1">
                <a:solidFill>
                  <a:srgbClr val="FF0000"/>
                </a:solidFill>
              </a:rPr>
              <a:t>csh</a:t>
            </a:r>
            <a:r>
              <a:rPr lang="en-US" altLang="ko-KR" sz="1600" b="1" dirty="0">
                <a:solidFill>
                  <a:srgbClr val="FF0000"/>
                </a:solidFill>
              </a:rPr>
              <a:t>) / TENEX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Shell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tcsh</a:t>
            </a:r>
            <a:r>
              <a:rPr lang="en-US" altLang="ko-KR" sz="1600" dirty="0"/>
              <a:t>): EDA</a:t>
            </a:r>
            <a:r>
              <a:rPr lang="ko-KR" altLang="en-US" sz="1600" dirty="0"/>
              <a:t>설계 환경에서 주로 사용</a:t>
            </a:r>
            <a:endParaRPr lang="en-US" altLang="ko-KR" sz="16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ksh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5699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유저 </a:t>
            </a:r>
            <a:r>
              <a:rPr lang="en-US" altLang="ko-KR" dirty="0"/>
              <a:t>Shell </a:t>
            </a:r>
            <a:r>
              <a:rPr lang="ko-KR" altLang="en-US" dirty="0"/>
              <a:t>의 설정과 수정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사용자 셸의 확인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echo $SHELL: </a:t>
            </a:r>
            <a:r>
              <a:rPr lang="ko-KR" altLang="en-US" sz="1300" dirty="0"/>
              <a:t>사용중인 </a:t>
            </a:r>
            <a:r>
              <a:rPr lang="en-US" altLang="ko-KR" sz="1300" dirty="0"/>
              <a:t>Shell</a:t>
            </a:r>
            <a:r>
              <a:rPr lang="ko-KR" altLang="en-US" sz="1300" dirty="0"/>
              <a:t>의 실행 경로를 출력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echo $0: </a:t>
            </a:r>
            <a:r>
              <a:rPr lang="ko-KR" altLang="en-US" sz="1300" dirty="0"/>
              <a:t>사용중인 </a:t>
            </a:r>
            <a:r>
              <a:rPr lang="en-US" altLang="ko-KR" sz="1300" dirty="0"/>
              <a:t>Shell</a:t>
            </a:r>
            <a:r>
              <a:rPr lang="ko-KR" altLang="en-US" sz="1300" dirty="0"/>
              <a:t>의 이름을 출력</a:t>
            </a:r>
            <a:endParaRPr lang="en-US" altLang="ko-KR" sz="1300" dirty="0"/>
          </a:p>
          <a:p>
            <a:pPr marL="400050" lvl="1" indent="0"/>
            <a:endParaRPr lang="en-US" altLang="ko-KR" sz="13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셸의 위치 확인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which {</a:t>
            </a:r>
            <a:r>
              <a:rPr lang="en-US" altLang="ko-KR" sz="1300" dirty="0" err="1"/>
              <a:t>shell_name</a:t>
            </a:r>
            <a:r>
              <a:rPr lang="en-US" altLang="ko-KR" sz="1300" dirty="0"/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Bash: /bin/bash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Csh</a:t>
            </a:r>
            <a:r>
              <a:rPr lang="en-US" altLang="ko-KR" sz="1300" dirty="0"/>
              <a:t>: /bin/</a:t>
            </a:r>
            <a:r>
              <a:rPr lang="en-US" altLang="ko-KR" sz="1300" dirty="0" err="1"/>
              <a:t>csh</a:t>
            </a:r>
            <a:endParaRPr lang="en-US" altLang="ko-KR" sz="1300" dirty="0"/>
          </a:p>
          <a:p>
            <a:pPr marL="0" indent="0"/>
            <a:r>
              <a:rPr lang="en-US" altLang="ko-KR" dirty="0"/>
              <a:t>3. </a:t>
            </a:r>
            <a:r>
              <a:rPr lang="en-US" altLang="ko-KR" sz="2000" dirty="0"/>
              <a:t>(</a:t>
            </a:r>
            <a:r>
              <a:rPr lang="ko-KR" altLang="en-US" sz="2000" dirty="0"/>
              <a:t>터미널 내에서</a:t>
            </a:r>
            <a:r>
              <a:rPr lang="en-US" altLang="ko-KR" sz="2000" dirty="0"/>
              <a:t>) </a:t>
            </a:r>
            <a:r>
              <a:rPr lang="ko-KR" altLang="en-US" sz="2000" dirty="0"/>
              <a:t>사용자 전환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su</a:t>
            </a:r>
            <a:r>
              <a:rPr lang="en-US" altLang="ko-KR" sz="1300" dirty="0"/>
              <a:t> {</a:t>
            </a:r>
            <a:r>
              <a:rPr lang="ko-KR" altLang="en-US" sz="1300" dirty="0"/>
              <a:t>사용자 명</a:t>
            </a:r>
            <a:r>
              <a:rPr lang="en-US" altLang="ko-KR" sz="1300" dirty="0"/>
              <a:t>}</a:t>
            </a:r>
          </a:p>
          <a:p>
            <a:pPr marL="457200" lvl="1" indent="0"/>
            <a:endParaRPr lang="en-US" altLang="ko-KR" sz="1300" dirty="0"/>
          </a:p>
          <a:p>
            <a:pPr marL="0" indent="0"/>
            <a:r>
              <a:rPr lang="en-US" altLang="ko-KR" dirty="0"/>
              <a:t>4. </a:t>
            </a:r>
            <a:r>
              <a:rPr lang="ko-KR" altLang="en-US" sz="2000" dirty="0"/>
              <a:t>로그인 사용자로 복귀</a:t>
            </a:r>
            <a:r>
              <a:rPr lang="en-US" altLang="ko-KR" sz="2000" dirty="0"/>
              <a:t>(=</a:t>
            </a:r>
            <a:r>
              <a:rPr lang="ko-KR" altLang="en-US" sz="2000" dirty="0"/>
              <a:t>현재 사용자 로그아웃</a:t>
            </a:r>
            <a:r>
              <a:rPr lang="en-US" altLang="ko-KR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483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유저 </a:t>
            </a:r>
            <a:r>
              <a:rPr lang="en-US" altLang="ko-KR" dirty="0"/>
              <a:t>Shell </a:t>
            </a:r>
            <a:r>
              <a:rPr lang="ko-KR" altLang="en-US" dirty="0"/>
              <a:t>의 설정과 수정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계정 생성시 사용자 셸 지정</a:t>
            </a:r>
            <a:r>
              <a:rPr lang="en-US" altLang="ko-KR" sz="2000" dirty="0"/>
              <a:t>: </a:t>
            </a:r>
            <a:r>
              <a:rPr lang="ko-KR" altLang="en-US" sz="2000" dirty="0"/>
              <a:t>관리자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00" dirty="0"/>
              <a:t>(</a:t>
            </a:r>
            <a:r>
              <a:rPr lang="en-US" altLang="ko-KR" sz="1300" dirty="0" err="1"/>
              <a:t>sudo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useradd</a:t>
            </a:r>
            <a:r>
              <a:rPr lang="en-US" altLang="ko-KR" sz="1300" dirty="0"/>
              <a:t> –s {</a:t>
            </a:r>
            <a:r>
              <a:rPr lang="en-US" altLang="ko-KR" sz="1300" dirty="0" err="1"/>
              <a:t>shell_path</a:t>
            </a:r>
            <a:r>
              <a:rPr lang="en-US" altLang="ko-KR" sz="1300" dirty="0"/>
              <a:t>}</a:t>
            </a:r>
          </a:p>
          <a:p>
            <a:pPr marL="0" indent="0"/>
            <a:endParaRPr lang="en-US" altLang="ko-KR" sz="20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계정 생성 후 사용자 로그인 셸 변경</a:t>
            </a:r>
            <a:r>
              <a:rPr lang="en-US" altLang="ko-KR" sz="2000" dirty="0"/>
              <a:t>(</a:t>
            </a:r>
            <a:r>
              <a:rPr lang="ko-KR" altLang="en-US" sz="2000" dirty="0"/>
              <a:t>지정</a:t>
            </a:r>
            <a:r>
              <a:rPr lang="en-US" altLang="ko-KR" sz="2000" dirty="0"/>
              <a:t>): </a:t>
            </a:r>
            <a:r>
              <a:rPr lang="ko-KR" altLang="en-US" sz="2000" dirty="0"/>
              <a:t>유저</a:t>
            </a:r>
            <a:endParaRPr lang="en-US" altLang="ko-KR" sz="20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Chsh</a:t>
            </a:r>
            <a:r>
              <a:rPr lang="ko-KR" altLang="en-US" sz="1300" dirty="0"/>
              <a:t> </a:t>
            </a:r>
            <a:r>
              <a:rPr lang="en-US" altLang="ko-KR" sz="1300" dirty="0"/>
              <a:t>–s</a:t>
            </a:r>
            <a:r>
              <a:rPr lang="ko-KR" altLang="en-US" sz="1300" dirty="0"/>
              <a:t> </a:t>
            </a:r>
            <a:r>
              <a:rPr lang="en-US" altLang="ko-KR" sz="1300" dirty="0"/>
              <a:t>/bin/{</a:t>
            </a:r>
            <a:r>
              <a:rPr lang="en-US" altLang="ko-KR" sz="1300" dirty="0" err="1"/>
              <a:t>shell_name</a:t>
            </a:r>
            <a:r>
              <a:rPr lang="en-US" altLang="ko-KR" sz="1300" dirty="0"/>
              <a:t>} + </a:t>
            </a:r>
            <a:r>
              <a:rPr lang="ko-KR" altLang="en-US" sz="1300" dirty="0"/>
              <a:t>패스워드 입력</a:t>
            </a:r>
            <a:endParaRPr lang="en-US" altLang="ko-KR" sz="13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Chsh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dirty="0"/>
              <a:t>change</a:t>
            </a:r>
            <a:r>
              <a:rPr lang="ko-KR" altLang="en-US" sz="1300" dirty="0"/>
              <a:t> </a:t>
            </a:r>
            <a:r>
              <a:rPr lang="en-US" altLang="ko-KR" sz="1300" dirty="0"/>
              <a:t>user login shell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로그인 후 사용자 사용 셸 변경</a:t>
            </a:r>
            <a:r>
              <a:rPr lang="en-US" altLang="ko-KR" sz="2000" dirty="0"/>
              <a:t>: </a:t>
            </a:r>
            <a:r>
              <a:rPr lang="ko-KR" altLang="en-US" sz="2000" dirty="0"/>
              <a:t>유저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1300" dirty="0"/>
              <a:t>사용하고자하는 </a:t>
            </a:r>
            <a:r>
              <a:rPr lang="en-US" altLang="ko-KR" sz="1300" dirty="0"/>
              <a:t>Shell</a:t>
            </a:r>
            <a:r>
              <a:rPr lang="ko-KR" altLang="en-US" sz="1300" dirty="0"/>
              <a:t>의 이름을 입력</a:t>
            </a:r>
            <a:r>
              <a:rPr lang="en-US" altLang="ko-KR" sz="1300" dirty="0"/>
              <a:t>(e.g. </a:t>
            </a:r>
            <a:r>
              <a:rPr lang="en-US" altLang="ko-KR" sz="1300" dirty="0" err="1"/>
              <a:t>csh</a:t>
            </a:r>
            <a:r>
              <a:rPr lang="en-US" altLang="ko-KR" sz="1300" dirty="0"/>
              <a:t>)</a:t>
            </a:r>
          </a:p>
          <a:p>
            <a:pPr marL="400050" lvl="1" indent="0"/>
            <a:endParaRPr lang="en-US" altLang="ko-KR" sz="1300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000" dirty="0"/>
              <a:t>관리자가 사용자의 로그인 셸 변경</a:t>
            </a:r>
            <a:endParaRPr lang="en-US" altLang="ko-KR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 err="1"/>
              <a:t>Usermod</a:t>
            </a:r>
            <a:r>
              <a:rPr lang="en-US" altLang="ko-KR" sz="1300" dirty="0"/>
              <a:t> {</a:t>
            </a:r>
            <a:r>
              <a:rPr lang="en-US" altLang="ko-KR" sz="1300" dirty="0" err="1"/>
              <a:t>User_name</a:t>
            </a:r>
            <a:r>
              <a:rPr lang="en-US" altLang="ko-KR" sz="1300" dirty="0"/>
              <a:t>} –s {</a:t>
            </a:r>
            <a:r>
              <a:rPr lang="en-US" altLang="ko-KR" sz="1300" dirty="0" err="1"/>
              <a:t>shell_path</a:t>
            </a:r>
            <a:r>
              <a:rPr lang="en-US" altLang="ko-KR" sz="1300" dirty="0"/>
              <a:t>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/passwd</a:t>
            </a:r>
            <a:r>
              <a:rPr lang="ko-KR" altLang="en-US" sz="1300" dirty="0"/>
              <a:t>에서 수정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735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Shell </a:t>
            </a:r>
            <a:r>
              <a:rPr lang="ko-KR" altLang="en-US" dirty="0"/>
              <a:t>설정파일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Bash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}.</a:t>
            </a:r>
            <a:r>
              <a:rPr lang="en-US" altLang="ko-KR" sz="1300" dirty="0" err="1"/>
              <a:t>bashrc</a:t>
            </a:r>
            <a:r>
              <a:rPr lang="en-US" altLang="ko-KR" sz="1300" dirty="0"/>
              <a:t>: source </a:t>
            </a:r>
            <a:r>
              <a:rPr lang="ko-KR" altLang="en-US" sz="1300" dirty="0"/>
              <a:t>과정 필요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r>
              <a:rPr lang="en-US" altLang="ko-KR" sz="1300" b="1" dirty="0" err="1">
                <a:solidFill>
                  <a:srgbClr val="FF0000"/>
                </a:solidFill>
              </a:rPr>
              <a:t>bashrc</a:t>
            </a:r>
            <a:r>
              <a:rPr lang="en-US" altLang="ko-KR" sz="1300" dirty="0"/>
              <a:t>: </a:t>
            </a:r>
            <a:r>
              <a:rPr lang="ko-KR" altLang="en-US" sz="1300" dirty="0"/>
              <a:t>이미 로그인 한 상태에서 새 터미널 창을 열 때마다 실행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.</a:t>
            </a:r>
            <a:r>
              <a:rPr lang="en-US" altLang="ko-KR" sz="1300" dirty="0" err="1"/>
              <a:t>bash_profile</a:t>
            </a:r>
            <a:r>
              <a:rPr lang="en-US" altLang="ko-KR" sz="1300" dirty="0"/>
              <a:t>: </a:t>
            </a:r>
            <a:r>
              <a:rPr lang="ko-KR" altLang="en-US" sz="1300" dirty="0"/>
              <a:t>시스템에 로그인 할 때마다 실행</a:t>
            </a: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C-Shell/TENEX-Shell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}.</a:t>
            </a:r>
            <a:r>
              <a:rPr lang="en-US" altLang="ko-KR" sz="1300" dirty="0" err="1"/>
              <a:t>cshrc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r>
              <a:rPr lang="en-US" altLang="ko-KR" sz="1300" b="1" dirty="0" err="1">
                <a:solidFill>
                  <a:srgbClr val="FF0000"/>
                </a:solidFill>
              </a:rPr>
              <a:t>cshrc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관리자가 여러 사용자의 </a:t>
            </a:r>
            <a:r>
              <a:rPr lang="en-US" altLang="ko-KR" sz="2000" dirty="0"/>
              <a:t>Shell</a:t>
            </a:r>
            <a:r>
              <a:rPr lang="ko-KR" altLang="en-US" sz="2000" dirty="0"/>
              <a:t>을 일괄적으로 컨트롤</a:t>
            </a:r>
            <a:r>
              <a:rPr lang="en-US" altLang="ko-KR" sz="2000" dirty="0"/>
              <a:t>(</a:t>
            </a:r>
            <a:r>
              <a:rPr lang="ko-KR" altLang="en-US" sz="2000" dirty="0"/>
              <a:t>공통 사용 환경 지정</a:t>
            </a:r>
            <a:r>
              <a:rPr lang="en-US" altLang="ko-KR" sz="2000" dirty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Bash: 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</a:t>
            </a:r>
            <a:r>
              <a:rPr lang="en-US" altLang="ko-KR" sz="1300" dirty="0" err="1"/>
              <a:t>bashrc</a:t>
            </a:r>
            <a:endParaRPr lang="en-US" altLang="ko-KR" sz="13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Csh</a:t>
            </a:r>
            <a:r>
              <a:rPr lang="en-US" altLang="ko-KR" sz="1300" dirty="0"/>
              <a:t>: /</a:t>
            </a:r>
            <a:r>
              <a:rPr lang="en-US" altLang="ko-KR" sz="1300" dirty="0" err="1"/>
              <a:t>etc</a:t>
            </a:r>
            <a:r>
              <a:rPr lang="en-US" altLang="ko-KR" sz="1300" dirty="0"/>
              <a:t>/</a:t>
            </a:r>
            <a:r>
              <a:rPr lang="en-US" altLang="ko-KR" sz="1300" dirty="0" err="1"/>
              <a:t>csh.cshrc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614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Shell </a:t>
            </a:r>
            <a:r>
              <a:rPr lang="ko-KR" altLang="en-US" dirty="0"/>
              <a:t>실행 프로그램 만들기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실행파일 생성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/>
              <a:t>touch {name}.sh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실행경로 설정</a:t>
            </a:r>
            <a:endParaRPr lang="en-US" altLang="ko-KR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#!/bin/bash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/>
              <a:t>#!/bin/csh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Coding: </a:t>
            </a:r>
            <a:r>
              <a:rPr lang="ko-KR" altLang="en-US" sz="2000" dirty="0"/>
              <a:t>각 </a:t>
            </a:r>
            <a:r>
              <a:rPr lang="en-US" altLang="ko-KR" sz="2000" dirty="0"/>
              <a:t>Shell</a:t>
            </a:r>
            <a:r>
              <a:rPr lang="ko-KR" altLang="en-US" sz="2000" dirty="0"/>
              <a:t>의 문법에 맞는 스크립트를 작성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실행비트 부여</a:t>
            </a:r>
            <a:endParaRPr lang="en-US" altLang="ko-KR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chmod</a:t>
            </a:r>
            <a:r>
              <a:rPr lang="en-US" altLang="ko-KR" sz="1300" dirty="0"/>
              <a:t> +x ./{</a:t>
            </a:r>
            <a:r>
              <a:rPr lang="en-US" altLang="ko-KR" sz="1300" dirty="0" err="1"/>
              <a:t>file_name</a:t>
            </a:r>
            <a:r>
              <a:rPr lang="en-US" altLang="ko-KR" sz="1300" dirty="0"/>
              <a:t>}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13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실행과 </a:t>
            </a:r>
            <a:r>
              <a:rPr lang="ko-KR" altLang="en-US" sz="2000" dirty="0">
                <a:solidFill>
                  <a:srgbClr val="FF0000"/>
                </a:solidFill>
              </a:rPr>
              <a:t>환경 변수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ko-KR" altLang="en-US" sz="1300" dirty="0">
                <a:solidFill>
                  <a:schemeClr val="tx1"/>
                </a:solidFill>
              </a:rPr>
              <a:t>실행</a:t>
            </a:r>
            <a:r>
              <a:rPr lang="en-US" altLang="ko-KR" sz="1300" dirty="0">
                <a:solidFill>
                  <a:schemeClr val="tx1"/>
                </a:solidFill>
              </a:rPr>
              <a:t>: ./{name}.sh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>
                <a:solidFill>
                  <a:schemeClr val="tx1"/>
                </a:solidFill>
              </a:rPr>
              <a:t>Bash</a:t>
            </a:r>
            <a:r>
              <a:rPr lang="ko-KR" altLang="en-US" sz="1300" dirty="0">
                <a:solidFill>
                  <a:schemeClr val="tx1"/>
                </a:solidFill>
              </a:rPr>
              <a:t> 환경변수</a:t>
            </a:r>
            <a:r>
              <a:rPr lang="en-US" altLang="ko-KR" sz="1300" dirty="0">
                <a:solidFill>
                  <a:schemeClr val="tx1"/>
                </a:solidFill>
              </a:rPr>
              <a:t>: export PATH={path}:$PATH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300" dirty="0" err="1">
                <a:solidFill>
                  <a:schemeClr val="tx1"/>
                </a:solidFill>
              </a:rPr>
              <a:t>Csh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en-US" altLang="ko-KR" sz="1300" dirty="0" err="1">
                <a:solidFill>
                  <a:schemeClr val="tx1"/>
                </a:solidFill>
              </a:rPr>
              <a:t>tcsh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환경변수</a:t>
            </a:r>
            <a:r>
              <a:rPr lang="en-US" altLang="ko-KR" sz="1300" dirty="0">
                <a:solidFill>
                  <a:schemeClr val="tx1"/>
                </a:solidFill>
              </a:rPr>
              <a:t>: set path = ($path {path})</a:t>
            </a:r>
          </a:p>
        </p:txBody>
      </p:sp>
    </p:spTree>
    <p:extLst>
      <p:ext uri="{BB962C8B-B14F-4D97-AF65-F5344CB8AC3E}">
        <p14:creationId xmlns:p14="http://schemas.microsoft.com/office/powerpoint/2010/main" val="371598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ED5A2-251F-8E47-16B9-30AFF1FC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다중 셸 사용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20B267-1753-C0A9-7F21-5FE18AFDA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셸의 적용 계층구조</a:t>
            </a:r>
            <a:r>
              <a:rPr lang="en-US" altLang="ko-KR" dirty="0"/>
              <a:t>(</a:t>
            </a:r>
            <a:r>
              <a:rPr lang="ko-KR" altLang="en-US" dirty="0"/>
              <a:t>우선순위</a:t>
            </a:r>
            <a:r>
              <a:rPr lang="en-US" altLang="ko-KR" dirty="0"/>
              <a:t>): </a:t>
            </a:r>
            <a:r>
              <a:rPr lang="ko-KR" altLang="en-US" u="sng" dirty="0" smtClean="0"/>
              <a:t>공통</a:t>
            </a:r>
            <a:r>
              <a:rPr lang="ko-KR" altLang="en-US" u="sng" dirty="0" smtClean="0"/>
              <a:t> </a:t>
            </a:r>
            <a:r>
              <a:rPr lang="ko-KR" altLang="en-US" u="sng" dirty="0"/>
              <a:t>셸이 우선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공통 설정 셸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bashrc</a:t>
            </a:r>
            <a:r>
              <a:rPr lang="en-US" altLang="ko-KR" dirty="0"/>
              <a:t>,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csh.cshrc</a:t>
            </a:r>
            <a:r>
              <a:rPr lang="en-US" altLang="ko-KR" dirty="0" smtClean="0"/>
              <a:t>): </a:t>
            </a:r>
            <a:r>
              <a:rPr lang="ko-KR" altLang="en-US" smtClean="0"/>
              <a:t>가장 우선적용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숨김 설정 셸</a:t>
            </a:r>
            <a:r>
              <a:rPr lang="en-US" altLang="ko-KR" dirty="0"/>
              <a:t>(.</a:t>
            </a:r>
            <a:r>
              <a:rPr lang="en-US" altLang="ko-KR" dirty="0" err="1"/>
              <a:t>bashrc</a:t>
            </a:r>
            <a:r>
              <a:rPr lang="en-US" altLang="ko-KR" dirty="0"/>
              <a:t>, .</a:t>
            </a:r>
            <a:r>
              <a:rPr lang="en-US" altLang="ko-KR" dirty="0" err="1"/>
              <a:t>cshrc</a:t>
            </a:r>
            <a:r>
              <a:rPr lang="en-US" altLang="ko-KR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개별설정 셸</a:t>
            </a:r>
            <a:r>
              <a:rPr lang="en-US" altLang="ko-KR" dirty="0"/>
              <a:t>({name}.</a:t>
            </a:r>
            <a:r>
              <a:rPr lang="en-US" altLang="ko-KR" dirty="0" err="1"/>
              <a:t>bashrc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{name}.</a:t>
            </a:r>
            <a:r>
              <a:rPr lang="en-US" altLang="ko-KR" dirty="0" err="1"/>
              <a:t>cshrc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ko-KR" dirty="0"/>
              <a:t>Source</a:t>
            </a:r>
            <a:r>
              <a:rPr lang="ko-KR" altLang="en-US" dirty="0"/>
              <a:t>해야만 적용이 됨</a:t>
            </a:r>
            <a:endParaRPr lang="en-US" altLang="ko-KR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여러 개의 설정 셸을 가질 수 있음</a:t>
            </a:r>
            <a:endParaRPr lang="en-US" altLang="ko-KR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개별 설정 셸의 다중 적용</a:t>
            </a:r>
            <a:endParaRPr lang="en-US" altLang="ko-K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 개인 설정 숨김 셸</a:t>
            </a:r>
            <a:r>
              <a:rPr lang="en-US" altLang="ko-KR" dirty="0"/>
              <a:t>(.</a:t>
            </a:r>
            <a:r>
              <a:rPr lang="en-US" altLang="ko-KR" dirty="0" err="1"/>
              <a:t>bashrc</a:t>
            </a:r>
            <a:r>
              <a:rPr lang="en-US" altLang="ko-KR" dirty="0"/>
              <a:t>/.</a:t>
            </a:r>
            <a:r>
              <a:rPr lang="en-US" altLang="ko-KR" dirty="0" err="1"/>
              <a:t>cshrc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source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Sh</a:t>
            </a:r>
            <a:r>
              <a:rPr lang="ko-KR" altLang="en-US" dirty="0"/>
              <a:t>파일과 </a:t>
            </a:r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cshrc</a:t>
            </a:r>
            <a:r>
              <a:rPr lang="ko-KR" altLang="en-US" dirty="0"/>
              <a:t>파일의 차이</a:t>
            </a:r>
            <a:endParaRPr lang="en-US" altLang="ko-K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파일은 파일 내의 헤더</a:t>
            </a:r>
            <a:r>
              <a:rPr lang="en-US" altLang="ko-KR" dirty="0"/>
              <a:t>(#!/bin/{SHELL})</a:t>
            </a:r>
            <a:r>
              <a:rPr lang="ko-KR" altLang="en-US" dirty="0"/>
              <a:t>를 통해 실행 셸을 지정함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95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소유자 변경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/>
                </a:solidFill>
              </a:rPr>
              <a:t>chown</a:t>
            </a:r>
            <a:r>
              <a:rPr lang="en-US" altLang="ko-KR" sz="2400" dirty="0">
                <a:solidFill>
                  <a:schemeClr val="tx1"/>
                </a:solidFill>
              </a:rPr>
              <a:t> [option]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[</a:t>
            </a:r>
            <a:r>
              <a:rPr lang="en-US" altLang="ko-KR" sz="2400" dirty="0" err="1">
                <a:solidFill>
                  <a:schemeClr val="tx1"/>
                </a:solidFill>
              </a:rPr>
              <a:t>user:group</a:t>
            </a:r>
            <a:r>
              <a:rPr lang="en-US" altLang="ko-KR" sz="2400" dirty="0">
                <a:solidFill>
                  <a:schemeClr val="tx1"/>
                </a:solidFill>
              </a:rPr>
              <a:t>] [file or directory]</a:t>
            </a:r>
          </a:p>
          <a:p>
            <a:pPr marL="0" indent="0"/>
            <a:r>
              <a:rPr lang="en-US" altLang="ko-KR" sz="2400" dirty="0">
                <a:solidFill>
                  <a:schemeClr val="tx1"/>
                </a:solidFill>
              </a:rPr>
              <a:t>: change file owner and group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</a:rPr>
              <a:t>Option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tx1"/>
                </a:solidFill>
              </a:rPr>
              <a:t>R: </a:t>
            </a:r>
          </a:p>
        </p:txBody>
      </p:sp>
    </p:spTree>
    <p:extLst>
      <p:ext uri="{BB962C8B-B14F-4D97-AF65-F5344CB8AC3E}">
        <p14:creationId xmlns:p14="http://schemas.microsoft.com/office/powerpoint/2010/main" val="22487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578</Words>
  <Application>Microsoft Office PowerPoint</Application>
  <PresentationFormat>화면 슬라이드 쇼(4:3)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굴림체</vt:lpstr>
      <vt:lpstr>맑은 고딕</vt:lpstr>
      <vt:lpstr>Arial</vt:lpstr>
      <vt:lpstr>Office 테마</vt:lpstr>
      <vt:lpstr>컴퓨터 활용(2022-1)</vt:lpstr>
      <vt:lpstr>Session #6 : Administration</vt:lpstr>
      <vt:lpstr>1. Shell</vt:lpstr>
      <vt:lpstr>2. 유저 Shell 의 설정과 수정(1)</vt:lpstr>
      <vt:lpstr>2. 유저 Shell 의 설정과 수정(2)</vt:lpstr>
      <vt:lpstr>3. Shell 설정파일</vt:lpstr>
      <vt:lpstr>4. Shell 실행 프로그램 만들기</vt:lpstr>
      <vt:lpstr>5. 다중 셸 사용</vt:lpstr>
      <vt:lpstr>6. 소유자 변경</vt:lpstr>
      <vt:lpstr>7. 권한(Permission)</vt:lpstr>
      <vt:lpstr>7. 권한(Permission)</vt:lpstr>
      <vt:lpstr>8. 유저 생성 템플릿 작성</vt:lpstr>
      <vt:lpstr>Thank  You</vt:lpstr>
    </vt:vector>
  </TitlesOfParts>
  <Company>(주)예스폼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digital-01</cp:lastModifiedBy>
  <cp:revision>406</cp:revision>
  <dcterms:created xsi:type="dcterms:W3CDTF">2010-02-01T08:03:16Z</dcterms:created>
  <dcterms:modified xsi:type="dcterms:W3CDTF">2022-05-30T04:54:21Z</dcterms:modified>
</cp:coreProperties>
</file>