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8" r:id="rId2"/>
    <p:sldId id="269" r:id="rId3"/>
    <p:sldId id="273" r:id="rId4"/>
    <p:sldId id="270" r:id="rId5"/>
    <p:sldId id="271" r:id="rId6"/>
    <p:sldId id="272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BC"/>
    <a:srgbClr val="A40000"/>
    <a:srgbClr val="003399"/>
    <a:srgbClr val="006600"/>
    <a:srgbClr val="669900"/>
    <a:srgbClr val="004600"/>
    <a:srgbClr val="003300"/>
    <a:srgbClr val="EE8800"/>
    <a:srgbClr val="642571"/>
    <a:srgbClr val="FAE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4660"/>
  </p:normalViewPr>
  <p:slideViewPr>
    <p:cSldViewPr>
      <p:cViewPr varScale="1">
        <p:scale>
          <a:sx n="108" d="100"/>
          <a:sy n="108" d="100"/>
        </p:scale>
        <p:origin x="20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0A561-A35E-4C07-B113-AEE55C239B70}" type="datetimeFigureOut">
              <a:rPr lang="ko-KR" altLang="en-US" smtClean="0"/>
              <a:pPr/>
              <a:t>2022-03-13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4AC8F-0E65-4E4A-93C2-8CDD5D76D4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2022-03-13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3933056"/>
            <a:ext cx="7272808" cy="144016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bg1"/>
              </a:contourClr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b="0" i="0" kern="1200" cap="none" spc="50" dirty="0">
                <a:ln w="11430"/>
                <a:solidFill>
                  <a:schemeClr val="accent6">
                    <a:lumMod val="7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5525566" cy="938719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5500" b="0" i="0" kern="1200" cap="none" spc="0" dirty="0">
                <a:ln w="3175">
                  <a:noFill/>
                </a:ln>
                <a:solidFill>
                  <a:srgbClr val="008BBC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95536" y="98519"/>
            <a:ext cx="8386836" cy="73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3200">
                <a:solidFill>
                  <a:srgbClr val="008BBC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5328592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763688" y="2204864"/>
            <a:ext cx="43204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6000" b="0" i="0" kern="1200" cap="none" spc="0" dirty="0">
                <a:ln w="3175">
                  <a:noFill/>
                </a:ln>
                <a:solidFill>
                  <a:srgbClr val="008BBC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357158" y="-24"/>
            <a:ext cx="8158162" cy="8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</p:sldLayoutIdLst>
  <p:txStyles>
    <p:titleStyle>
      <a:lvl1pPr algn="l" defTabSz="914400" rtl="0" eaLnBrk="1" fontAlgn="base" latinLnBrk="1" hangingPunct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buNone/>
        <a:defRPr kumimoji="1" lang="ko-KR" altLang="en-US" sz="3500" kern="1200" dirty="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Understanding Unix/Linux Operating System for Semiconductor Engineers</a:t>
            </a: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5525566" cy="1785104"/>
          </a:xfrm>
        </p:spPr>
        <p:txBody>
          <a:bodyPr/>
          <a:lstStyle/>
          <a:p>
            <a:r>
              <a:rPr lang="ko-KR" altLang="en-US" dirty="0"/>
              <a:t>컴퓨터 활용</a:t>
            </a:r>
            <a:r>
              <a:rPr lang="en-US" altLang="ko-KR" dirty="0"/>
              <a:t>(2022-1)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2C8E-15F7-460F-A353-5CAC67B77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20" y="2348880"/>
            <a:ext cx="5832648" cy="1938992"/>
          </a:xfrm>
        </p:spPr>
        <p:txBody>
          <a:bodyPr/>
          <a:lstStyle/>
          <a:p>
            <a:r>
              <a:rPr lang="en-US" sz="4000" dirty="0"/>
              <a:t>Session #1</a:t>
            </a:r>
            <a:br>
              <a:rPr lang="en-US" sz="4000" dirty="0"/>
            </a:br>
            <a:r>
              <a:rPr lang="en-US" sz="4000" dirty="0"/>
              <a:t>: Install &amp; Configure Linux System</a:t>
            </a:r>
          </a:p>
        </p:txBody>
      </p:sp>
    </p:spTree>
    <p:extLst>
      <p:ext uri="{BB962C8B-B14F-4D97-AF65-F5344CB8AC3E}">
        <p14:creationId xmlns:p14="http://schemas.microsoft.com/office/powerpoint/2010/main" val="19794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Virtual</a:t>
            </a:r>
            <a:r>
              <a:rPr lang="ko-KR" altLang="en-US" dirty="0"/>
              <a:t> </a:t>
            </a:r>
            <a:r>
              <a:rPr lang="en-US" altLang="ko-KR" dirty="0"/>
              <a:t>Machine </a:t>
            </a:r>
            <a:r>
              <a:rPr lang="ko-KR" altLang="en-US" dirty="0"/>
              <a:t>개요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Virtual</a:t>
            </a:r>
            <a:r>
              <a:rPr lang="ko-KR" altLang="en-US" dirty="0"/>
              <a:t> </a:t>
            </a:r>
            <a:r>
              <a:rPr lang="en-US" altLang="ko-KR" dirty="0"/>
              <a:t>Machine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리눅스를 설치하는 방법들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VM</a:t>
            </a:r>
            <a:r>
              <a:rPr lang="ko-KR" altLang="en-US" dirty="0"/>
              <a:t>과 </a:t>
            </a:r>
            <a:r>
              <a:rPr lang="en-US" altLang="ko-KR" dirty="0"/>
              <a:t>Cloud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646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OS</a:t>
            </a:r>
            <a:r>
              <a:rPr lang="ko-KR" altLang="en-US" dirty="0"/>
              <a:t>설치환경 설정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호스트키 조합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가상머신의 이름과 디렉토리 설정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Type(Distro)</a:t>
            </a:r>
            <a:r>
              <a:rPr lang="ko-KR" altLang="en-US" dirty="0"/>
              <a:t>과 </a:t>
            </a:r>
            <a:r>
              <a:rPr lang="en-US" altLang="ko-KR" dirty="0"/>
              <a:t>Version</a:t>
            </a:r>
            <a:r>
              <a:rPr lang="ko-KR" altLang="en-US" dirty="0"/>
              <a:t>의 선택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Memory Size</a:t>
            </a:r>
            <a:r>
              <a:rPr lang="ko-KR" altLang="en-US" dirty="0"/>
              <a:t>의 결정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Virtual</a:t>
            </a:r>
            <a:r>
              <a:rPr lang="ko-KR" altLang="en-US" dirty="0"/>
              <a:t> </a:t>
            </a:r>
            <a:r>
              <a:rPr lang="en-US" altLang="ko-KR" dirty="0"/>
              <a:t>Hard</a:t>
            </a:r>
            <a:r>
              <a:rPr lang="ko-KR" altLang="en-US" dirty="0"/>
              <a:t> </a:t>
            </a:r>
            <a:r>
              <a:rPr lang="en-US" altLang="ko-KR" dirty="0"/>
              <a:t>Disk</a:t>
            </a:r>
            <a:r>
              <a:rPr lang="ko-KR" altLang="en-US" dirty="0"/>
              <a:t> 생성 및</a:t>
            </a:r>
            <a:r>
              <a:rPr lang="en-US" altLang="ko-KR" dirty="0"/>
              <a:t>Type </a:t>
            </a:r>
            <a:r>
              <a:rPr lang="ko-KR" altLang="en-US" dirty="0"/>
              <a:t>설정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Storage on physical Hard </a:t>
            </a:r>
            <a:r>
              <a:rPr lang="ko-KR" altLang="en-US" dirty="0"/>
              <a:t>설정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Hard Disk </a:t>
            </a:r>
            <a:r>
              <a:rPr lang="ko-KR" altLang="en-US" dirty="0"/>
              <a:t>할당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287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F9039-928C-4646-8E68-41B0C5AA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가상머신 환경 설정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871B3-AF29-4E21-9866-63B015BFF9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OS Image Mount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Network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2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1CE5-D539-422A-A70A-8C084D70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CentOS7 </a:t>
            </a:r>
            <a:r>
              <a:rPr lang="ko-KR" altLang="en-US" dirty="0"/>
              <a:t>설치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E4F05-E74E-43AF-BDC9-228A6999B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언어설정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Locale</a:t>
            </a:r>
            <a:r>
              <a:rPr lang="ko-KR" altLang="en-US" dirty="0"/>
              <a:t>설정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Install Source </a:t>
            </a:r>
            <a:r>
              <a:rPr lang="ko-KR" altLang="en-US" dirty="0"/>
              <a:t>선택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설치소프트웨어 구성</a:t>
            </a:r>
            <a:r>
              <a:rPr lang="en-US" altLang="ko-KR" dirty="0"/>
              <a:t>(SW Selection)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Install Destination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자동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수동 </a:t>
            </a:r>
            <a:r>
              <a:rPr lang="en-US" altLang="ko-KR" dirty="0">
                <a:solidFill>
                  <a:srgbClr val="FF0000"/>
                </a:solidFill>
              </a:rPr>
              <a:t>Partitioning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LVM(Logical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Volume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Management)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Mount Point</a:t>
            </a:r>
            <a:r>
              <a:rPr lang="ko-KR" altLang="en-US" dirty="0">
                <a:solidFill>
                  <a:srgbClr val="FF0000"/>
                </a:solidFill>
              </a:rPr>
              <a:t>의 구성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SWAP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Memory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File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네트워크 설정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 계정 설정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5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763688" y="2204864"/>
            <a:ext cx="4320480" cy="1938992"/>
          </a:xfrm>
        </p:spPr>
        <p:txBody>
          <a:bodyPr/>
          <a:lstStyle/>
          <a:p>
            <a:r>
              <a:rPr lang="en-US" altLang="ko-KR" dirty="0"/>
              <a:t>Thank </a:t>
            </a:r>
            <a:br>
              <a:rPr lang="en-US" altLang="ko-KR" dirty="0"/>
            </a:br>
            <a:r>
              <a:rPr lang="en-US" altLang="ko-KR" dirty="0">
                <a:solidFill>
                  <a:srgbClr val="FFC000"/>
                </a:solidFill>
              </a:rPr>
              <a:t>You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3399</TotalTime>
  <Words>135</Words>
  <Application>Microsoft Office PowerPoint</Application>
  <PresentationFormat>On-screen Show (4:3)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굴림체</vt:lpstr>
      <vt:lpstr>HY견고딕</vt:lpstr>
      <vt:lpstr>맑은 고딕</vt:lpstr>
      <vt:lpstr>Arial</vt:lpstr>
      <vt:lpstr>Office 테마</vt:lpstr>
      <vt:lpstr>컴퓨터 활용(2022-1)</vt:lpstr>
      <vt:lpstr>Session #1 : Install &amp; Configure Linux System</vt:lpstr>
      <vt:lpstr>1. Virtual Machine 개요</vt:lpstr>
      <vt:lpstr>2. OS설치환경 설정</vt:lpstr>
      <vt:lpstr>3. 가상머신 환경 설정</vt:lpstr>
      <vt:lpstr>4. CentOS7 설치</vt:lpstr>
      <vt:lpstr>Thank  You</vt:lpstr>
    </vt:vector>
  </TitlesOfParts>
  <Company>(주)예스폼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대학템플릿</dc:title>
  <dc:creator>문서서식 예스폼(www.yesform.com) 김다혜</dc:creator>
  <cp:keywords>www.yesform.com</cp:keywords>
  <dc:description>본 문서의 저작권은에이뿔에 있으며
무단 복제 배포시 법적인 제재를 받을 수 있습니다.</dc:description>
  <cp:lastModifiedBy>Woo Seungan</cp:lastModifiedBy>
  <cp:revision>262</cp:revision>
  <dcterms:created xsi:type="dcterms:W3CDTF">2010-02-01T08:03:16Z</dcterms:created>
  <dcterms:modified xsi:type="dcterms:W3CDTF">2022-03-13T11:46:07Z</dcterms:modified>
</cp:coreProperties>
</file>