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8" r:id="rId2"/>
    <p:sldId id="26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BC"/>
    <a:srgbClr val="A40000"/>
    <a:srgbClr val="003399"/>
    <a:srgbClr val="006600"/>
    <a:srgbClr val="669900"/>
    <a:srgbClr val="004600"/>
    <a:srgbClr val="003300"/>
    <a:srgbClr val="EE8800"/>
    <a:srgbClr val="642571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>
      <p:cViewPr varScale="1">
        <p:scale>
          <a:sx n="108" d="100"/>
          <a:sy n="108" d="100"/>
        </p:scale>
        <p:origin x="20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2022-03-27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7272808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98519"/>
            <a:ext cx="8386836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008BBC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Understanding Unix/Linux Operating System for Semiconductor Engineers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1785104"/>
          </a:xfrm>
        </p:spPr>
        <p:txBody>
          <a:bodyPr/>
          <a:lstStyle/>
          <a:p>
            <a:r>
              <a:rPr lang="ko-KR" altLang="en-US" dirty="0"/>
              <a:t>컴퓨터 활용</a:t>
            </a:r>
            <a:r>
              <a:rPr lang="en-US" altLang="ko-KR" dirty="0"/>
              <a:t>(2022-1)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디스크 용량확인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df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-h </a:t>
            </a:r>
            <a:r>
              <a:rPr lang="ko-KR" altLang="en-US" dirty="0"/>
              <a:t>옵션의 중요성</a:t>
            </a:r>
            <a:r>
              <a:rPr lang="en-US" altLang="ko-KR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Standard partition</a:t>
            </a:r>
            <a:r>
              <a:rPr lang="ko-KR" altLang="en-US" dirty="0"/>
              <a:t>과 </a:t>
            </a:r>
            <a:r>
              <a:rPr lang="en-US" altLang="ko-KR" dirty="0"/>
              <a:t>LVM</a:t>
            </a:r>
            <a:r>
              <a:rPr lang="ko-KR" altLang="en-US" dirty="0"/>
              <a:t>은 어떻게 구분되는가</a:t>
            </a:r>
            <a:r>
              <a:rPr lang="en-US" altLang="ko-KR" dirty="0"/>
              <a:t>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en-US" altLang="ko-KR" dirty="0" err="1"/>
              <a:t>sudo</a:t>
            </a:r>
            <a:r>
              <a:rPr lang="en-US" altLang="ko-KR" dirty="0"/>
              <a:t>) </a:t>
            </a:r>
            <a:r>
              <a:rPr lang="en-US" altLang="ko-KR" dirty="0" err="1"/>
              <a:t>lvdisplay</a:t>
            </a:r>
            <a:endParaRPr lang="en-US" altLang="ko-KR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du [</a:t>
            </a:r>
            <a:r>
              <a:rPr lang="ko-KR" altLang="en-US" dirty="0"/>
              <a:t>옵션</a:t>
            </a:r>
            <a:r>
              <a:rPr lang="en-US" altLang="ko-KR" dirty="0"/>
              <a:t>][</a:t>
            </a:r>
            <a:r>
              <a:rPr lang="ko-KR" altLang="en-US" dirty="0"/>
              <a:t>경로</a:t>
            </a:r>
            <a:r>
              <a:rPr lang="en-US" altLang="ko-KR" dirty="0"/>
              <a:t>]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-h </a:t>
            </a:r>
            <a:r>
              <a:rPr lang="ko-KR" altLang="en-US" dirty="0"/>
              <a:t>옵션의 중요성</a:t>
            </a:r>
            <a:r>
              <a:rPr lang="en-US" altLang="ko-KR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-s: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e.g.1&gt;</a:t>
            </a:r>
            <a:r>
              <a:rPr lang="ko-KR" altLang="en-US" dirty="0"/>
              <a:t> </a:t>
            </a:r>
            <a:r>
              <a:rPr lang="en-US" altLang="ko-KR" dirty="0"/>
              <a:t>du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sh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e.g.2&gt; du –</a:t>
            </a:r>
            <a:r>
              <a:rPr lang="en-US" altLang="ko-KR" dirty="0" err="1"/>
              <a:t>sh</a:t>
            </a:r>
            <a:r>
              <a:rPr lang="en-US" altLang="ko-KR" dirty="0"/>
              <a:t> *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203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(</a:t>
            </a:r>
            <a:r>
              <a:rPr lang="ko-KR" altLang="en-US" dirty="0"/>
              <a:t>문자열</a:t>
            </a:r>
            <a:r>
              <a:rPr lang="en-US" altLang="ko-KR" dirty="0"/>
              <a:t>) </a:t>
            </a:r>
            <a:r>
              <a:rPr lang="ko-KR" altLang="en-US" dirty="0"/>
              <a:t>패턴 검색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(e)grep [</a:t>
            </a:r>
            <a:r>
              <a:rPr lang="ko-KR" altLang="en-US" dirty="0"/>
              <a:t>옵션</a:t>
            </a:r>
            <a:r>
              <a:rPr lang="en-US" altLang="ko-KR" dirty="0"/>
              <a:t>][“</a:t>
            </a:r>
            <a:r>
              <a:rPr lang="ko-KR" altLang="en-US" dirty="0"/>
              <a:t>검색어</a:t>
            </a:r>
            <a:r>
              <a:rPr lang="en-US" altLang="ko-KR" dirty="0"/>
              <a:t>”][</a:t>
            </a:r>
            <a:r>
              <a:rPr lang="ko-KR" altLang="en-US" dirty="0"/>
              <a:t>파일 </a:t>
            </a:r>
            <a:r>
              <a:rPr lang="en-US" altLang="ko-KR" dirty="0"/>
              <a:t>or</a:t>
            </a:r>
            <a:r>
              <a:rPr lang="ko-KR" altLang="en-US" dirty="0"/>
              <a:t>경로</a:t>
            </a:r>
            <a:r>
              <a:rPr lang="en-US" altLang="ko-KR" dirty="0"/>
              <a:t>]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-I</a:t>
            </a:r>
            <a:r>
              <a:rPr lang="ko-KR" altLang="en-US" dirty="0"/>
              <a:t> 옵션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80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압축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압축이란</a:t>
            </a:r>
            <a:r>
              <a:rPr lang="en-US" altLang="ko-KR" dirty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압축하기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압축풀기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91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938992"/>
          </a:xfrm>
        </p:spPr>
        <p:txBody>
          <a:bodyPr/>
          <a:lstStyle/>
          <a:p>
            <a:r>
              <a:rPr lang="en-US" altLang="ko-KR" dirty="0"/>
              <a:t>Thank </a:t>
            </a:r>
            <a:br>
              <a:rPr lang="en-US" altLang="ko-KR" dirty="0"/>
            </a:br>
            <a:r>
              <a:rPr lang="en-US" altLang="ko-KR" dirty="0">
                <a:solidFill>
                  <a:srgbClr val="FFC000"/>
                </a:solidFill>
              </a:rPr>
              <a:t>You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2C8E-15F7-460F-A353-5CAC67B7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5832648" cy="1031051"/>
          </a:xfrm>
        </p:spPr>
        <p:txBody>
          <a:bodyPr/>
          <a:lstStyle/>
          <a:p>
            <a:r>
              <a:rPr lang="en-US" sz="4000" dirty="0"/>
              <a:t>Session #3</a:t>
            </a:r>
            <a:br>
              <a:rPr lang="en-US" sz="4000" dirty="0"/>
            </a:br>
            <a:r>
              <a:rPr lang="en-US" sz="2100" dirty="0"/>
              <a:t>: General User Command</a:t>
            </a:r>
          </a:p>
        </p:txBody>
      </p:sp>
    </p:spTree>
    <p:extLst>
      <p:ext uri="{BB962C8B-B14F-4D97-AF65-F5344CB8AC3E}">
        <p14:creationId xmlns:p14="http://schemas.microsoft.com/office/powerpoint/2010/main" val="1979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MV</a:t>
            </a:r>
            <a:r>
              <a:rPr lang="ko-KR" altLang="en-US" dirty="0"/>
              <a:t> 명령어의 이중성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메뉴얼을 자세하게 읽어보자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mv [</a:t>
            </a:r>
            <a:r>
              <a:rPr lang="ko-KR" altLang="en-US" dirty="0"/>
              <a:t>원본</a:t>
            </a:r>
            <a:r>
              <a:rPr lang="en-US" altLang="ko-KR" dirty="0"/>
              <a:t>][</a:t>
            </a:r>
            <a:r>
              <a:rPr lang="ko-KR" altLang="en-US" dirty="0"/>
              <a:t>이동할 디렉토리</a:t>
            </a:r>
            <a:r>
              <a:rPr lang="en-US" altLang="ko-KR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mv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원본</a:t>
            </a:r>
            <a:r>
              <a:rPr lang="en-US" altLang="ko-KR" dirty="0"/>
              <a:t>][</a:t>
            </a:r>
            <a:r>
              <a:rPr lang="ko-KR" altLang="en-US" dirty="0"/>
              <a:t>새로운 파일</a:t>
            </a:r>
            <a:r>
              <a:rPr lang="en-US" altLang="ko-KR" dirty="0"/>
              <a:t>/</a:t>
            </a:r>
            <a:r>
              <a:rPr lang="ko-KR" altLang="en-US" dirty="0"/>
              <a:t>디렉토리</a:t>
            </a:r>
            <a:r>
              <a:rPr lang="en-US" altLang="ko-KR" dirty="0"/>
              <a:t>]</a:t>
            </a:r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646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파일내용 출력하기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cat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more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less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285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파일내용 출력하기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head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tail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메뉴얼에서 필요한 옵션을 찾아보자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591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화면삭제 와 앨리어스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clear</a:t>
            </a:r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alias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en-US" altLang="ko-KR" dirty="0"/>
              <a:t>/.</a:t>
            </a:r>
            <a:r>
              <a:rPr lang="en-US" altLang="ko-KR" dirty="0" err="1"/>
              <a:t>cshrc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Source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754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링크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Hard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ln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원본파일</a:t>
            </a:r>
            <a:r>
              <a:rPr lang="en-US" altLang="ko-KR" dirty="0"/>
              <a:t>][</a:t>
            </a:r>
            <a:r>
              <a:rPr lang="ko-KR" altLang="en-US" dirty="0"/>
              <a:t>링크파일</a:t>
            </a:r>
            <a:r>
              <a:rPr lang="en-US" altLang="ko-KR" dirty="0"/>
              <a:t>]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원본파일을 변경하면</a:t>
            </a:r>
            <a:r>
              <a:rPr lang="en-US" altLang="ko-KR" dirty="0"/>
              <a:t>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원본 파일을 삭제하면</a:t>
            </a:r>
            <a:r>
              <a:rPr lang="en-US" altLang="ko-KR" dirty="0"/>
              <a:t>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복사와 다른 점은 무엇일까</a:t>
            </a:r>
            <a:r>
              <a:rPr lang="en-US" altLang="ko-KR" dirty="0"/>
              <a:t>?</a:t>
            </a:r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14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링크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dirty="0"/>
              <a:t>Soft(Symbolic)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ㅣ</a:t>
            </a:r>
            <a:r>
              <a:rPr lang="en-US" altLang="ko-KR" dirty="0"/>
              <a:t>n</a:t>
            </a:r>
            <a:r>
              <a:rPr lang="ko-KR" altLang="en-US" dirty="0"/>
              <a:t> </a:t>
            </a:r>
            <a:r>
              <a:rPr lang="en-US" altLang="ko-KR" dirty="0"/>
              <a:t>–s [</a:t>
            </a:r>
            <a:r>
              <a:rPr lang="ko-KR" altLang="en-US" dirty="0"/>
              <a:t>원본파일</a:t>
            </a:r>
            <a:r>
              <a:rPr lang="en-US" altLang="ko-KR" dirty="0"/>
              <a:t>][</a:t>
            </a:r>
            <a:r>
              <a:rPr lang="ko-KR" altLang="en-US" dirty="0"/>
              <a:t>링크파일</a:t>
            </a:r>
            <a:r>
              <a:rPr lang="en-US" altLang="ko-KR" dirty="0"/>
              <a:t>]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원본파일을 변경하면</a:t>
            </a:r>
            <a:r>
              <a:rPr lang="en-US" altLang="ko-KR" dirty="0"/>
              <a:t>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원본 파일을 삭제하면</a:t>
            </a:r>
            <a:r>
              <a:rPr lang="en-US" altLang="ko-KR" dirty="0"/>
              <a:t>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왜</a:t>
            </a:r>
            <a:r>
              <a:rPr lang="en-US" altLang="ko-KR" dirty="0"/>
              <a:t>, </a:t>
            </a:r>
            <a:r>
              <a:rPr lang="ko-KR" altLang="en-US" dirty="0"/>
              <a:t>그리고 어떻게 우리의 삶을 편하게 해 줄 수 있을까</a:t>
            </a:r>
            <a:r>
              <a:rPr lang="en-US" altLang="ko-KR" dirty="0"/>
              <a:t>?</a:t>
            </a:r>
          </a:p>
          <a:p>
            <a:pPr marL="0" indent="0"/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666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찾기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locate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en-US" altLang="ko-KR" dirty="0" err="1"/>
              <a:t>sudo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updatedb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와일드카드 사용법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find [</a:t>
            </a:r>
            <a:r>
              <a:rPr lang="ko-KR" altLang="en-US" dirty="0"/>
              <a:t>디렉토리</a:t>
            </a:r>
            <a:r>
              <a:rPr lang="en-US" altLang="ko-KR" dirty="0"/>
              <a:t>][</a:t>
            </a:r>
            <a:r>
              <a:rPr lang="ko-KR" altLang="en-US" dirty="0"/>
              <a:t>옵션</a:t>
            </a:r>
            <a:r>
              <a:rPr lang="en-US" altLang="ko-KR" dirty="0"/>
              <a:t>][</a:t>
            </a:r>
            <a:r>
              <a:rPr lang="ko-KR" altLang="en-US" dirty="0"/>
              <a:t>찾을 문자열</a:t>
            </a:r>
            <a:r>
              <a:rPr lang="en-US" altLang="ko-KR" dirty="0"/>
              <a:t>]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-name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-user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-perm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-type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우리의 삶을 더 편하게 해 줄 검색 명령어는</a:t>
            </a:r>
            <a:r>
              <a:rPr lang="en-US" altLang="ko-KR" dirty="0"/>
              <a:t>?</a:t>
            </a:r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816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267</Words>
  <Application>Microsoft Office PowerPoint</Application>
  <PresentationFormat>On-screen Show (4:3)</PresentationFormat>
  <Paragraphs>100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굴림체</vt:lpstr>
      <vt:lpstr>HY견고딕</vt:lpstr>
      <vt:lpstr>맑은 고딕</vt:lpstr>
      <vt:lpstr>Arial</vt:lpstr>
      <vt:lpstr>Office 테마</vt:lpstr>
      <vt:lpstr>컴퓨터 활용(2022-1)</vt:lpstr>
      <vt:lpstr>Session #3 : General User Command</vt:lpstr>
      <vt:lpstr>1. MV 명령어의 이중성</vt:lpstr>
      <vt:lpstr>2. 파일내용 출력하기</vt:lpstr>
      <vt:lpstr>2. 파일내용 출력하기</vt:lpstr>
      <vt:lpstr>3. 화면삭제 와 앨리어스</vt:lpstr>
      <vt:lpstr>4. 링크</vt:lpstr>
      <vt:lpstr>4. 링크</vt:lpstr>
      <vt:lpstr>5. 찾기</vt:lpstr>
      <vt:lpstr>6. 디스크 용량확인</vt:lpstr>
      <vt:lpstr>7. (문자열) 패턴 검색</vt:lpstr>
      <vt:lpstr>8. 압축</vt:lpstr>
      <vt:lpstr>Thank  You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Woo Seungan</cp:lastModifiedBy>
  <cp:revision>303</cp:revision>
  <dcterms:created xsi:type="dcterms:W3CDTF">2010-02-01T08:03:16Z</dcterms:created>
  <dcterms:modified xsi:type="dcterms:W3CDTF">2022-03-27T08:57:03Z</dcterms:modified>
</cp:coreProperties>
</file>