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3" r:id="rId4"/>
    <p:sldId id="274" r:id="rId5"/>
    <p:sldId id="275" r:id="rId6"/>
    <p:sldId id="276" r:id="rId7"/>
    <p:sldId id="277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BC"/>
    <a:srgbClr val="A40000"/>
    <a:srgbClr val="003399"/>
    <a:srgbClr val="006600"/>
    <a:srgbClr val="669900"/>
    <a:srgbClr val="004600"/>
    <a:srgbClr val="003300"/>
    <a:srgbClr val="EE8800"/>
    <a:srgbClr val="642571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60"/>
  </p:normalViewPr>
  <p:slideViewPr>
    <p:cSldViewPr>
      <p:cViewPr varScale="1">
        <p:scale>
          <a:sx n="108" d="100"/>
          <a:sy n="108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7272808" cy="14401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98519"/>
            <a:ext cx="8386836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200">
                <a:solidFill>
                  <a:srgbClr val="008BBC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5328592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6000" b="0" i="0" kern="1200" cap="none" spc="0" dirty="0">
                <a:ln w="3175">
                  <a:noFill/>
                </a:ln>
                <a:solidFill>
                  <a:srgbClr val="008BBC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Understanding Unix/Linux Operating System for Semiconductor Engineers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25566" cy="1785104"/>
          </a:xfrm>
        </p:spPr>
        <p:txBody>
          <a:bodyPr/>
          <a:lstStyle/>
          <a:p>
            <a:r>
              <a:rPr lang="ko-KR" altLang="en-US" dirty="0"/>
              <a:t>컴퓨터 활용</a:t>
            </a:r>
            <a:r>
              <a:rPr lang="en-US" altLang="ko-KR" dirty="0"/>
              <a:t>(2022-1)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2C8E-15F7-460F-A353-5CAC67B7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5832648" cy="1031051"/>
          </a:xfrm>
        </p:spPr>
        <p:txBody>
          <a:bodyPr/>
          <a:lstStyle/>
          <a:p>
            <a:r>
              <a:rPr lang="en-US" sz="4000" dirty="0"/>
              <a:t>Session #4</a:t>
            </a:r>
            <a:br>
              <a:rPr lang="en-US" sz="4000" dirty="0"/>
            </a:br>
            <a:r>
              <a:rPr lang="en-US" sz="2100" dirty="0"/>
              <a:t>: General User Command</a:t>
            </a:r>
          </a:p>
        </p:txBody>
      </p:sp>
    </p:spTree>
    <p:extLst>
      <p:ext uri="{BB962C8B-B14F-4D97-AF65-F5344CB8AC3E}">
        <p14:creationId xmlns:p14="http://schemas.microsoft.com/office/powerpoint/2010/main" val="19794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네트워크 정보확인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ifconfig</a:t>
            </a:r>
            <a:r>
              <a:rPr lang="en-US" altLang="ko-KR" dirty="0"/>
              <a:t>/</a:t>
            </a:r>
            <a:r>
              <a:rPr lang="en-US" altLang="ko-KR" dirty="0" err="1"/>
              <a:t>ip</a:t>
            </a:r>
            <a:r>
              <a:rPr lang="ko-KR" altLang="en-US" dirty="0"/>
              <a:t> </a:t>
            </a:r>
            <a:r>
              <a:rPr lang="en-US" altLang="ko-KR" dirty="0" err="1"/>
              <a:t>addr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IP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External/Public 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Internal/Private IP:</a:t>
            </a:r>
            <a:r>
              <a:rPr lang="ko-KR" altLang="en-US" dirty="0"/>
              <a:t>외부 접속 </a:t>
            </a:r>
            <a:r>
              <a:rPr lang="en-US" altLang="ko-KR" dirty="0"/>
              <a:t>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Local Host: </a:t>
            </a:r>
            <a:r>
              <a:rPr lang="ko-KR" altLang="en-US" dirty="0"/>
              <a:t>내 자신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MAC Address(</a:t>
            </a:r>
            <a:r>
              <a:rPr lang="en-US" altLang="ko-KR" dirty="0" err="1"/>
              <a:t>HostID</a:t>
            </a:r>
            <a:r>
              <a:rPr lang="en-US" altLang="ko-K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Ping [host IP] 127.0.0.1</a:t>
            </a:r>
            <a:r>
              <a:rPr lang="en-US" altLang="ko-KR"/>
              <a:t>: </a:t>
            </a:r>
            <a:r>
              <a:rPr lang="ko-KR" altLang="en-US"/>
              <a:t>네트워크 동작 확인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646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연결</a:t>
            </a:r>
            <a:r>
              <a:rPr lang="en-US" altLang="ko-KR" dirty="0"/>
              <a:t>(1): </a:t>
            </a:r>
            <a:r>
              <a:rPr lang="ko-KR" altLang="en-US" dirty="0"/>
              <a:t>논리적 연결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 ; B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 &amp;&amp; B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dirty="0"/>
              <a:t>Cf: &amp;</a:t>
            </a:r>
            <a:r>
              <a:rPr lang="ko-KR" altLang="en-US" dirty="0"/>
              <a:t>의 역할</a:t>
            </a:r>
            <a:r>
              <a:rPr lang="en-US" altLang="ko-KR" dirty="0"/>
              <a:t>?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r>
              <a:rPr lang="en-US" altLang="ko-KR" dirty="0"/>
              <a:t>3. A</a:t>
            </a:r>
            <a:r>
              <a:rPr lang="ko-KR" altLang="en-US" dirty="0"/>
              <a:t> </a:t>
            </a:r>
            <a:r>
              <a:rPr lang="en-US" altLang="ko-KR" dirty="0"/>
              <a:t>||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50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연결</a:t>
            </a:r>
            <a:r>
              <a:rPr lang="en-US" altLang="ko-KR" dirty="0"/>
              <a:t>(2): </a:t>
            </a:r>
            <a:r>
              <a:rPr lang="ko-KR" altLang="en-US" dirty="0"/>
              <a:t>명령어 파이프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명령어 </a:t>
            </a:r>
            <a:r>
              <a:rPr lang="en-US" altLang="ko-KR" dirty="0"/>
              <a:t>Pipe</a:t>
            </a:r>
          </a:p>
          <a:p>
            <a:pPr marL="0" indent="0"/>
            <a:r>
              <a:rPr lang="en-US" altLang="ko-KR" dirty="0"/>
              <a:t>: </a:t>
            </a:r>
            <a:r>
              <a:rPr lang="ko-KR" altLang="en-US" dirty="0"/>
              <a:t>한 명령어의 출력 결과를 다른 명령어의 입력 결과로 전환하는 것</a:t>
            </a: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 |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ls –al | grep –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*txt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53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A1E5-C9F9-423E-8198-8C81F762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Redirection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50CA-A0E3-41BA-935E-07FDF21D5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196752"/>
            <a:ext cx="8352928" cy="4536504"/>
          </a:xfrm>
          <a:ln w="381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표준입출력이란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] &gt;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ko-KR" altLang="en-US" dirty="0"/>
              <a:t>명령어</a:t>
            </a:r>
            <a:r>
              <a:rPr lang="en-US" altLang="ko-KR" dirty="0"/>
              <a:t>] &gt;&gt;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Pipe</a:t>
            </a:r>
            <a:r>
              <a:rPr lang="ko-KR" altLang="en-US" dirty="0"/>
              <a:t>와 복합적으로 연습해보자</a:t>
            </a:r>
            <a:r>
              <a:rPr lang="en-US" altLang="ko-KR" dirty="0"/>
              <a:t>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/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79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83A5-2B06-45E7-812D-2480F143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연습을 위한 </a:t>
            </a:r>
            <a:r>
              <a:rPr lang="en-US" altLang="ko-KR" dirty="0"/>
              <a:t>VM</a:t>
            </a:r>
            <a:r>
              <a:rPr lang="ko-KR" altLang="en-US" dirty="0"/>
              <a:t>세팅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5594-5A26-4EB1-B700-25B1A64787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VM</a:t>
            </a:r>
            <a:r>
              <a:rPr lang="ko-KR" altLang="en-US" dirty="0"/>
              <a:t>구축 실습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8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320480" cy="1938992"/>
          </a:xfrm>
        </p:spPr>
        <p:txBody>
          <a:bodyPr/>
          <a:lstStyle/>
          <a:p>
            <a:r>
              <a:rPr lang="en-US" altLang="ko-KR" dirty="0"/>
              <a:t>Thank </a:t>
            </a:r>
            <a:br>
              <a:rPr lang="en-US" altLang="ko-KR" dirty="0"/>
            </a:br>
            <a:r>
              <a:rPr lang="en-US" altLang="ko-KR" dirty="0">
                <a:solidFill>
                  <a:srgbClr val="FFC000"/>
                </a:solidFill>
              </a:rPr>
              <a:t>You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162</Words>
  <Application>Microsoft Office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굴림체</vt:lpstr>
      <vt:lpstr>HY견고딕</vt:lpstr>
      <vt:lpstr>맑은 고딕</vt:lpstr>
      <vt:lpstr>Arial</vt:lpstr>
      <vt:lpstr>Office 테마</vt:lpstr>
      <vt:lpstr>컴퓨터 활용(2022-1)</vt:lpstr>
      <vt:lpstr>Session #4 : General User Command</vt:lpstr>
      <vt:lpstr>1. 네트워크 정보확인</vt:lpstr>
      <vt:lpstr>2. 명령어의 연결(1): 논리적 연결</vt:lpstr>
      <vt:lpstr>2. 명령어의 연결(2): 명령어 파이프</vt:lpstr>
      <vt:lpstr>3. Redirection</vt:lpstr>
      <vt:lpstr>관리자 연습을 위한 VM세팅</vt:lpstr>
      <vt:lpstr>Thank  You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Woo Seungan</cp:lastModifiedBy>
  <cp:revision>321</cp:revision>
  <dcterms:created xsi:type="dcterms:W3CDTF">2010-02-01T08:03:16Z</dcterms:created>
  <dcterms:modified xsi:type="dcterms:W3CDTF">2022-04-23T09:01:21Z</dcterms:modified>
</cp:coreProperties>
</file>