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69" r:id="rId3"/>
    <p:sldId id="273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#5</a:t>
            </a:r>
            <a:br>
              <a:rPr lang="en-US" sz="4000" dirty="0"/>
            </a:br>
            <a:r>
              <a:rPr lang="en-US" sz="2100" dirty="0"/>
              <a:t>: Administrator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27</Words>
  <Application>Microsoft Office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#5 : Administrator User Command</vt:lpstr>
      <vt:lpstr> 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353</cp:revision>
  <dcterms:created xsi:type="dcterms:W3CDTF">2010-02-01T08:03:16Z</dcterms:created>
  <dcterms:modified xsi:type="dcterms:W3CDTF">2022-05-07T09:36:56Z</dcterms:modified>
</cp:coreProperties>
</file>