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One</a:t>
            </a:r>
            <a:endParaRPr b="1" sz="2800">
              <a:solidFill>
                <a:srgbClr val="FF340C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Two</a:t>
            </a:r>
            <a:endParaRPr b="1" sz="2800">
              <a:solidFill>
                <a:srgbClr val="FF340C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Three</a:t>
            </a:r>
            <a:endParaRPr b="1" sz="2800">
              <a:solidFill>
                <a:srgbClr val="FF340C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Four</a:t>
            </a:r>
            <a:endParaRPr b="1" sz="2800">
              <a:solidFill>
                <a:srgbClr val="FF340C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0" tIns="0" rIns="0" bIns="0"/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0" tIns="0" rIns="0" bIns="0"/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0" tIns="0" rIns="0" bIns="0"/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lIns="0" tIns="0" rIns="0" bIns="0"/>
          <a:lstStyle>
            <a:lvl1pPr marL="465364" indent="-465364">
              <a:spcBef>
                <a:spcPts val="3200"/>
              </a:spcBef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>
              <a:spcBef>
                <a:spcPts val="3200"/>
              </a:spcBef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>
              <a:spcBef>
                <a:spcPts val="3200"/>
              </a:spcBef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>
              <a:spcBef>
                <a:spcPts val="3200"/>
              </a:spcBef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>
              <a:spcBef>
                <a:spcPts val="3200"/>
              </a:spcBef>
              <a:defRPr b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0" tIns="0" rIns="0" bIns="0"/>
          <a:lstStyle>
            <a:lvl1pPr marL="617361" indent="-617361"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normAutofit fontScale="100000" lnSpcReduction="0"/>
          </a:bodyPr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One</a:t>
            </a:r>
            <a:endParaRPr b="1" sz="2800">
              <a:solidFill>
                <a:srgbClr val="FF340C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Two</a:t>
            </a:r>
            <a:endParaRPr b="1" sz="2800">
              <a:solidFill>
                <a:srgbClr val="FF340C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Three</a:t>
            </a:r>
            <a:endParaRPr b="1" sz="2800">
              <a:solidFill>
                <a:srgbClr val="FF340C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Four</a:t>
            </a:r>
            <a:endParaRPr b="1" sz="2800">
              <a:solidFill>
                <a:srgbClr val="FF340C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340C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10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0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0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0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0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0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0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0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08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1pPr>
      <a:lvl2pPr marL="7902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2pPr>
      <a:lvl3pPr marL="12347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3pPr>
      <a:lvl4pPr marL="16792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4pPr>
      <a:lvl5pPr marL="21237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5pPr>
      <a:lvl6pPr marL="25682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6pPr>
      <a:lvl7pPr marL="30127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7pPr>
      <a:lvl8pPr marL="34572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8pPr>
      <a:lvl9pPr marL="3901722" indent="-345722" defTabSz="584200">
        <a:spcBef>
          <a:spcPts val="4200"/>
        </a:spcBef>
        <a:buSzPct val="75000"/>
        <a:buChar char="•"/>
        <a:defRPr b="1" sz="2800">
          <a:solidFill>
            <a:srgbClr val="FF340C"/>
          </a:solidFill>
          <a:latin typeface="Noteworthy Light"/>
          <a:ea typeface="Noteworthy Light"/>
          <a:cs typeface="Noteworthy Light"/>
          <a:sym typeface="Noteworthy Ligh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creenshot 2014-06-14 10.35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-33755"/>
            <a:ext cx="13004800" cy="81332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Group 36"/>
          <p:cNvGrpSpPr/>
          <p:nvPr/>
        </p:nvGrpSpPr>
        <p:grpSpPr>
          <a:xfrm>
            <a:off x="86584" y="824937"/>
            <a:ext cx="5169803" cy="1182479"/>
            <a:chOff x="-44901" y="-44901"/>
            <a:chExt cx="5169802" cy="1182478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3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39" name="Group 39"/>
          <p:cNvGrpSpPr/>
          <p:nvPr/>
        </p:nvGrpSpPr>
        <p:grpSpPr>
          <a:xfrm>
            <a:off x="86584" y="2623019"/>
            <a:ext cx="5169804" cy="1182479"/>
            <a:chOff x="-44901" y="-44901"/>
            <a:chExt cx="5169802" cy="1182478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3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42" name="Group 42"/>
          <p:cNvGrpSpPr/>
          <p:nvPr/>
        </p:nvGrpSpPr>
        <p:grpSpPr>
          <a:xfrm>
            <a:off x="86584" y="7118224"/>
            <a:ext cx="5169804" cy="1182480"/>
            <a:chOff x="-44901" y="-44901"/>
            <a:chExt cx="5169802" cy="1182478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FF991D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4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45" name="Group 45"/>
          <p:cNvGrpSpPr/>
          <p:nvPr/>
        </p:nvGrpSpPr>
        <p:grpSpPr>
          <a:xfrm>
            <a:off x="86584" y="5320141"/>
            <a:ext cx="5169804" cy="1182480"/>
            <a:chOff x="-44901" y="-44901"/>
            <a:chExt cx="5169802" cy="1182478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FF991D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43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48" name="Group 48"/>
          <p:cNvGrpSpPr/>
          <p:nvPr/>
        </p:nvGrpSpPr>
        <p:grpSpPr>
          <a:xfrm>
            <a:off x="86584" y="11613428"/>
            <a:ext cx="5169804" cy="1182480"/>
            <a:chOff x="-44901" y="-44901"/>
            <a:chExt cx="5169802" cy="1182478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FF340C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46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51" name="Group 51"/>
          <p:cNvGrpSpPr/>
          <p:nvPr/>
        </p:nvGrpSpPr>
        <p:grpSpPr>
          <a:xfrm>
            <a:off x="86584" y="9815346"/>
            <a:ext cx="5169804" cy="1182480"/>
            <a:chOff x="-44901" y="-44901"/>
            <a:chExt cx="5169802" cy="1182478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FF340C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Pretty nice homepage you’ve got here</a:t>
              </a:r>
            </a:p>
          </p:txBody>
        </p:sp>
        <p:pic>
          <p:nvPicPr>
            <p:cNvPr id="49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pic>
        <p:nvPicPr>
          <p:cNvPr id="5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89614" y="11977606"/>
            <a:ext cx="2514786" cy="669245"/>
          </a:xfrm>
          <a:prstGeom prst="rect">
            <a:avLst/>
          </a:prstGeom>
          <a:effectLst>
            <a:outerShdw sx="100000" sy="100000" kx="0" ky="0" algn="b" rotWithShape="0" blurRad="1270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3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89614" y="10179787"/>
            <a:ext cx="5169804" cy="669244"/>
          </a:xfrm>
          <a:prstGeom prst="rect">
            <a:avLst/>
          </a:prstGeom>
          <a:effectLst>
            <a:outerShdw sx="100000" sy="100000" kx="0" ky="0" algn="b" rotWithShape="0" blurRad="1270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4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8900000">
            <a:off x="10985763" y="10604072"/>
            <a:ext cx="5169804" cy="669245"/>
          </a:xfrm>
          <a:prstGeom prst="rect">
            <a:avLst/>
          </a:prstGeom>
          <a:effectLst>
            <a:outerShdw sx="100000" sy="100000" kx="0" ky="0" algn="b" rotWithShape="0" blurRad="1270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5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725382" y="8428395"/>
            <a:ext cx="5498267" cy="1422401"/>
          </a:xfrm>
          <a:prstGeom prst="rect">
            <a:avLst/>
          </a:prstGeom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</p:pic>
      <p:sp>
        <p:nvSpPr>
          <p:cNvPr id="56" name="Shape 56"/>
          <p:cNvSpPr/>
          <p:nvPr/>
        </p:nvSpPr>
        <p:spPr>
          <a:xfrm>
            <a:off x="14325742" y="11677729"/>
            <a:ext cx="3738286" cy="1053878"/>
          </a:xfrm>
          <a:prstGeom prst="rect">
            <a:avLst/>
          </a:prstGeom>
          <a:solidFill>
            <a:srgbClr val="000000">
              <a:alpha val="72120"/>
            </a:srgb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18626667" y="11949080"/>
            <a:ext cx="415851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Censor Sensitive Information!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961933" y="505640"/>
            <a:ext cx="4926306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A few tips while you’re designing…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9840184" y="1586937"/>
            <a:ext cx="5169804" cy="679560"/>
            <a:chOff x="-44901" y="-44901"/>
            <a:chExt cx="5169802" cy="679558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5080000" cy="5897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One comment per slide</a:t>
              </a:r>
            </a:p>
          </p:txBody>
        </p:sp>
        <p:pic>
          <p:nvPicPr>
            <p:cNvPr id="60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4902" y="-44902"/>
              <a:ext cx="5169804" cy="679560"/>
            </a:xfrm>
            <a:prstGeom prst="rect">
              <a:avLst/>
            </a:prstGeom>
            <a:effectLst/>
          </p:spPr>
        </p:pic>
      </p:grpSp>
      <p:grpSp>
        <p:nvGrpSpPr>
          <p:cNvPr id="65" name="Group 65"/>
          <p:cNvGrpSpPr/>
          <p:nvPr/>
        </p:nvGrpSpPr>
        <p:grpSpPr>
          <a:xfrm>
            <a:off x="9840184" y="2836617"/>
            <a:ext cx="5169804" cy="1182480"/>
            <a:chOff x="-44901" y="-44901"/>
            <a:chExt cx="5169802" cy="1182478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Arrows to point to object to which you are referring</a:t>
              </a:r>
            </a:p>
          </p:txBody>
        </p:sp>
        <p:pic>
          <p:nvPicPr>
            <p:cNvPr id="6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68" name="Group 68"/>
          <p:cNvGrpSpPr/>
          <p:nvPr/>
        </p:nvGrpSpPr>
        <p:grpSpPr>
          <a:xfrm>
            <a:off x="9840184" y="4792417"/>
            <a:ext cx="5169804" cy="679560"/>
            <a:chOff x="-44901" y="-44901"/>
            <a:chExt cx="5169802" cy="679558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5080000" cy="5897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Make the design your own!</a:t>
              </a:r>
            </a:p>
          </p:txBody>
        </p:sp>
        <p:pic>
          <p:nvPicPr>
            <p:cNvPr id="66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902" y="-44902"/>
              <a:ext cx="5169804" cy="679560"/>
            </a:xfrm>
            <a:prstGeom prst="rect">
              <a:avLst/>
            </a:prstGeom>
            <a:effectLst/>
          </p:spPr>
        </p:pic>
      </p:grpSp>
      <p:grpSp>
        <p:nvGrpSpPr>
          <p:cNvPr id="71" name="Group 71"/>
          <p:cNvGrpSpPr/>
          <p:nvPr/>
        </p:nvGrpSpPr>
        <p:grpSpPr>
          <a:xfrm>
            <a:off x="9840184" y="6443417"/>
            <a:ext cx="5169804" cy="1182480"/>
            <a:chOff x="-44901" y="-44901"/>
            <a:chExt cx="5169802" cy="1182478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5080000" cy="10926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Note the drop shadows on the arrows!</a:t>
              </a:r>
            </a:p>
          </p:txBody>
        </p:sp>
        <p:pic>
          <p:nvPicPr>
            <p:cNvPr id="69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902" y="-44902"/>
              <a:ext cx="5169804" cy="1182480"/>
            </a:xfrm>
            <a:prstGeom prst="rect">
              <a:avLst/>
            </a:prstGeom>
            <a:effectLst/>
          </p:spPr>
        </p:pic>
      </p:grpSp>
      <p:grpSp>
        <p:nvGrpSpPr>
          <p:cNvPr id="74" name="Group 74"/>
          <p:cNvGrpSpPr/>
          <p:nvPr/>
        </p:nvGrpSpPr>
        <p:grpSpPr>
          <a:xfrm>
            <a:off x="9840184" y="8597337"/>
            <a:ext cx="5169804" cy="2188320"/>
            <a:chOff x="-44901" y="-44901"/>
            <a:chExt cx="5169802" cy="2188318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5080000" cy="20985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t">
              <a:spAutoFit/>
            </a:bodyPr>
            <a:lstStyle/>
            <a:p>
              <a:pPr lvl="2" algn="l">
                <a:lnSpc>
                  <a:spcPct val="120000"/>
                </a:lnSpc>
                <a:spcBef>
                  <a:spcPts val="4200"/>
                </a:spcBef>
                <a:defRPr sz="1800"/>
              </a:pPr>
              <a:r>
                <a:rPr sz="2400">
                  <a:solidFill>
                    <a:srgbClr val="70BF41"/>
                  </a:solidFill>
                  <a:latin typeface="Comic Sans MS Bold"/>
                  <a:ea typeface="Comic Sans MS Bold"/>
                  <a:cs typeface="Comic Sans MS Bold"/>
                  <a:sym typeface="Comic Sans MS Bold"/>
                </a:rPr>
                <a:t>Note where you clicked before you change to a new web page, so people know which link </a:t>
              </a:r>
            </a:p>
          </p:txBody>
        </p:sp>
        <p:pic>
          <p:nvPicPr>
            <p:cNvPr id="72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44902" y="-44902"/>
              <a:ext cx="5169804" cy="21883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