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45" r:id="rId1"/>
  </p:sldMasterIdLst>
  <p:notesMasterIdLst>
    <p:notesMasterId r:id="rId11"/>
  </p:notesMasterIdLst>
  <p:sldIdLst>
    <p:sldId id="268" r:id="rId2"/>
    <p:sldId id="269" r:id="rId3"/>
    <p:sldId id="270" r:id="rId4"/>
    <p:sldId id="271" r:id="rId5"/>
    <p:sldId id="272" r:id="rId6"/>
    <p:sldId id="273" r:id="rId7"/>
    <p:sldId id="275" r:id="rId8"/>
    <p:sldId id="277"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693D84-7DC0-43F5-87B2-ECF4DD8BE162}" v="88" dt="2025-05-14T12:09:58.1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i Rani" userId="1d79e34810676951" providerId="LiveId" clId="{83A3D394-BCD7-40B7-B31F-A41927A096D1}"/>
    <pc:docChg chg="custSel addSld delSld modSld">
      <pc:chgData name="Shruti Rani" userId="1d79e34810676951" providerId="LiveId" clId="{83A3D394-BCD7-40B7-B31F-A41927A096D1}" dt="2025-05-14T12:48:13.955" v="17" actId="14100"/>
      <pc:docMkLst>
        <pc:docMk/>
      </pc:docMkLst>
      <pc:sldChg chg="del">
        <pc:chgData name="Shruti Rani" userId="1d79e34810676951" providerId="LiveId" clId="{83A3D394-BCD7-40B7-B31F-A41927A096D1}" dt="2025-05-14T12:46:07.851" v="8" actId="2696"/>
        <pc:sldMkLst>
          <pc:docMk/>
          <pc:sldMk cId="655126578" sldId="274"/>
        </pc:sldMkLst>
      </pc:sldChg>
      <pc:sldChg chg="addSp delSp modSp mod">
        <pc:chgData name="Shruti Rani" userId="1d79e34810676951" providerId="LiveId" clId="{83A3D394-BCD7-40B7-B31F-A41927A096D1}" dt="2025-05-14T12:48:13.955" v="17" actId="14100"/>
        <pc:sldMkLst>
          <pc:docMk/>
          <pc:sldMk cId="1512195436" sldId="275"/>
        </pc:sldMkLst>
        <pc:picChg chg="add del mod">
          <ac:chgData name="Shruti Rani" userId="1d79e34810676951" providerId="LiveId" clId="{83A3D394-BCD7-40B7-B31F-A41927A096D1}" dt="2025-05-14T12:46:30.484" v="10" actId="21"/>
          <ac:picMkLst>
            <pc:docMk/>
            <pc:sldMk cId="1512195436" sldId="275"/>
            <ac:picMk id="7" creationId="{811E1D45-1490-B068-EB46-FA64CB3AF290}"/>
          </ac:picMkLst>
        </pc:picChg>
        <pc:picChg chg="add mod">
          <ac:chgData name="Shruti Rani" userId="1d79e34810676951" providerId="LiveId" clId="{83A3D394-BCD7-40B7-B31F-A41927A096D1}" dt="2025-05-14T12:48:13.955" v="17" actId="14100"/>
          <ac:picMkLst>
            <pc:docMk/>
            <pc:sldMk cId="1512195436" sldId="275"/>
            <ac:picMk id="10" creationId="{576C4925-24CF-6F2A-476C-06700377290E}"/>
          </ac:picMkLst>
        </pc:picChg>
        <pc:picChg chg="del">
          <ac:chgData name="Shruti Rani" userId="1d79e34810676951" providerId="LiveId" clId="{83A3D394-BCD7-40B7-B31F-A41927A096D1}" dt="2025-05-14T12:46:24.194" v="9" actId="21"/>
          <ac:picMkLst>
            <pc:docMk/>
            <pc:sldMk cId="1512195436" sldId="275"/>
            <ac:picMk id="11" creationId="{A82BCDB0-DFEE-5BF1-5C24-AB760F558B1C}"/>
          </ac:picMkLst>
        </pc:picChg>
      </pc:sldChg>
      <pc:sldChg chg="add">
        <pc:chgData name="Shruti Rani" userId="1d79e34810676951" providerId="LiveId" clId="{83A3D394-BCD7-40B7-B31F-A41927A096D1}" dt="2025-05-14T12:45:43.123" v="7" actId="2890"/>
        <pc:sldMkLst>
          <pc:docMk/>
          <pc:sldMk cId="1867568153" sldId="2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A0BADB-0A6D-4092-A6B0-27E3AA56444C}" type="datetimeFigureOut">
              <a:rPr lang="en-IN" smtClean="0"/>
              <a:t>14-05-2025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B677A-7759-4D46-9824-52CE0B6A5CA3}" type="slidenum">
              <a:rPr lang="en-IN" smtClean="0"/>
              <a:t>‹#›</a:t>
            </a:fld>
            <a:endParaRPr lang="en-IN"/>
          </a:p>
        </p:txBody>
      </p:sp>
    </p:spTree>
    <p:extLst>
      <p:ext uri="{BB962C8B-B14F-4D97-AF65-F5344CB8AC3E}">
        <p14:creationId xmlns:p14="http://schemas.microsoft.com/office/powerpoint/2010/main" val="818026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3321D-CD38-2F3A-C5AA-89538D1687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988D6F7-C9FA-4A5D-3E9B-887B236D1CF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9A89C6-4FB1-F53F-F000-857CBE7F7D35}"/>
              </a:ext>
            </a:extLst>
          </p:cNvPr>
          <p:cNvSpPr>
            <a:spLocks noGrp="1"/>
          </p:cNvSpPr>
          <p:nvPr>
            <p:ph type="dt" sz="half" idx="10"/>
          </p:nvPr>
        </p:nvSpPr>
        <p:spPr/>
        <p:txBody>
          <a:bodyPr/>
          <a:lstStyle/>
          <a:p>
            <a:fld id="{1A45C29D-1E67-43CE-B101-42A911DDD761}" type="datetime1">
              <a:rPr lang="en-IN" smtClean="0"/>
              <a:t>14-05-2025</a:t>
            </a:fld>
            <a:endParaRPr lang="en-IN"/>
          </a:p>
        </p:txBody>
      </p:sp>
      <p:sp>
        <p:nvSpPr>
          <p:cNvPr id="5" name="Footer Placeholder 4">
            <a:extLst>
              <a:ext uri="{FF2B5EF4-FFF2-40B4-BE49-F238E27FC236}">
                <a16:creationId xmlns:a16="http://schemas.microsoft.com/office/drawing/2014/main" id="{0AC13B39-EF18-AA6A-681B-C881E6A1F7FB}"/>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0A5F9E64-5E40-8F4E-94C4-5332BB0699FF}"/>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013493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845F0-E4B2-6E0B-F7A2-AA7E845688C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49E30EE-F8F7-155F-5B92-43294F9E72F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6AD43E4-80CF-3A06-DC8F-1F96A4B62AEA}"/>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74A4DA58-7297-1CC3-A260-38E1D2D774BF}"/>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EC85AD73-0697-B90D-99D7-21467D72503E}"/>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527671106"/>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3889C3-8045-E7A0-63C8-63AA1D4CCF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4CDB240-1139-1B36-1CEF-0DE7E6435B9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FADDF5-C876-C210-F93F-605D66A3BCBF}"/>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1219784A-4EDF-0183-98D0-3B41B2D36A6E}"/>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91267579-7BA1-86CD-A796-6F6583E78AA9}"/>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978406973"/>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63512-D322-0437-8D61-22910982C3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B090E5-605E-8575-3E33-5245A2B874F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25DFA-55CC-2D2C-2120-AAAFEBC90114}"/>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826C6B03-CE34-AE12-84D1-13257272054B}"/>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A3FE6937-52E1-9447-F462-2B77780228D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9410576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42C45-9FD0-5667-5724-B1AF09B816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DCE051-F505-E150-DDC7-72174338B01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2D53B3-1AED-4E2E-6FCD-C0C57EC01EDA}"/>
              </a:ext>
            </a:extLst>
          </p:cNvPr>
          <p:cNvSpPr>
            <a:spLocks noGrp="1"/>
          </p:cNvSpPr>
          <p:nvPr>
            <p:ph type="dt" sz="half" idx="10"/>
          </p:nvPr>
        </p:nvSpPr>
        <p:spPr/>
        <p:txBody>
          <a:bodyPr/>
          <a:lstStyle/>
          <a:p>
            <a:fld id="{5C39A1A0-52D3-4C59-ABFD-C685CE792BD7}" type="datetime1">
              <a:rPr lang="en-IN" smtClean="0"/>
              <a:t>14-05-2025</a:t>
            </a:fld>
            <a:endParaRPr lang="en-IN"/>
          </a:p>
        </p:txBody>
      </p:sp>
      <p:sp>
        <p:nvSpPr>
          <p:cNvPr id="5" name="Footer Placeholder 4">
            <a:extLst>
              <a:ext uri="{FF2B5EF4-FFF2-40B4-BE49-F238E27FC236}">
                <a16:creationId xmlns:a16="http://schemas.microsoft.com/office/drawing/2014/main" id="{300F3612-E544-322B-700C-B87C150A050D}"/>
              </a:ext>
            </a:extLst>
          </p:cNvPr>
          <p:cNvSpPr>
            <a:spLocks noGrp="1"/>
          </p:cNvSpPr>
          <p:nvPr>
            <p:ph type="ftr" sz="quarter" idx="11"/>
          </p:nvPr>
        </p:nvSpPr>
        <p:spPr/>
        <p:txBody>
          <a:bodyPr/>
          <a:lstStyle/>
          <a:p>
            <a:r>
              <a:rPr lang="en-IN"/>
              <a:t>Team 5</a:t>
            </a:r>
          </a:p>
        </p:txBody>
      </p:sp>
      <p:sp>
        <p:nvSpPr>
          <p:cNvPr id="6" name="Slide Number Placeholder 5">
            <a:extLst>
              <a:ext uri="{FF2B5EF4-FFF2-40B4-BE49-F238E27FC236}">
                <a16:creationId xmlns:a16="http://schemas.microsoft.com/office/drawing/2014/main" id="{AE415A7A-9863-0036-8806-ED5294067DAC}"/>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69142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D0196-E452-E383-B1FB-26771158F5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5AA449-D387-FB5C-96BE-8470ED64B5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51D445-D1F9-D1E4-E130-AB3EBD288A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599A215-0A11-A75F-9AD1-B5A93FD35582}"/>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6" name="Footer Placeholder 5">
            <a:extLst>
              <a:ext uri="{FF2B5EF4-FFF2-40B4-BE49-F238E27FC236}">
                <a16:creationId xmlns:a16="http://schemas.microsoft.com/office/drawing/2014/main" id="{1E419066-5FB3-F0CA-5D53-D8FC0F36878C}"/>
              </a:ext>
            </a:extLst>
          </p:cNvPr>
          <p:cNvSpPr>
            <a:spLocks noGrp="1"/>
          </p:cNvSpPr>
          <p:nvPr>
            <p:ph type="ftr" sz="quarter" idx="11"/>
          </p:nvPr>
        </p:nvSpPr>
        <p:spPr/>
        <p:txBody>
          <a:bodyPr/>
          <a:lstStyle/>
          <a:p>
            <a:r>
              <a:rPr lang="en-IN"/>
              <a:t>Team 5</a:t>
            </a:r>
          </a:p>
        </p:txBody>
      </p:sp>
      <p:sp>
        <p:nvSpPr>
          <p:cNvPr id="7" name="Slide Number Placeholder 6">
            <a:extLst>
              <a:ext uri="{FF2B5EF4-FFF2-40B4-BE49-F238E27FC236}">
                <a16:creationId xmlns:a16="http://schemas.microsoft.com/office/drawing/2014/main" id="{8604C656-EADC-AD13-63C3-28F1ECEAB028}"/>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646474860"/>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C462C-A287-FCBB-F77C-C4706C52646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74F66D-671A-CD6B-44D7-591FD8DBAC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A87BAE-200E-02EC-C6D0-9E002DB239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C9C0EBB-8F2E-29B4-D1E9-8963B90C3A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55EDDB-4D6B-C034-75A7-A14AD30B98C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B3203F-0562-5B53-E901-5D4D28B88B61}"/>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8" name="Footer Placeholder 7">
            <a:extLst>
              <a:ext uri="{FF2B5EF4-FFF2-40B4-BE49-F238E27FC236}">
                <a16:creationId xmlns:a16="http://schemas.microsoft.com/office/drawing/2014/main" id="{E7A82978-E2B4-2467-1FD9-B219B415BB1A}"/>
              </a:ext>
            </a:extLst>
          </p:cNvPr>
          <p:cNvSpPr>
            <a:spLocks noGrp="1"/>
          </p:cNvSpPr>
          <p:nvPr>
            <p:ph type="ftr" sz="quarter" idx="11"/>
          </p:nvPr>
        </p:nvSpPr>
        <p:spPr/>
        <p:txBody>
          <a:bodyPr/>
          <a:lstStyle/>
          <a:p>
            <a:r>
              <a:rPr lang="en-IN"/>
              <a:t>Team 5</a:t>
            </a:r>
          </a:p>
        </p:txBody>
      </p:sp>
      <p:sp>
        <p:nvSpPr>
          <p:cNvPr id="9" name="Slide Number Placeholder 8">
            <a:extLst>
              <a:ext uri="{FF2B5EF4-FFF2-40B4-BE49-F238E27FC236}">
                <a16:creationId xmlns:a16="http://schemas.microsoft.com/office/drawing/2014/main" id="{C890D836-C0AD-3F03-CADD-4007A7C05D5F}"/>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702826714"/>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37AB-5132-5E15-33D4-D61A21BB40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12E7A7-589D-EE7E-10AC-4775A2AA0438}"/>
              </a:ext>
            </a:extLst>
          </p:cNvPr>
          <p:cNvSpPr>
            <a:spLocks noGrp="1"/>
          </p:cNvSpPr>
          <p:nvPr>
            <p:ph type="dt" sz="half" idx="10"/>
          </p:nvPr>
        </p:nvSpPr>
        <p:spPr/>
        <p:txBody>
          <a:bodyPr/>
          <a:lstStyle/>
          <a:p>
            <a:fld id="{C63CFE3F-4BAC-4F76-A775-FD8AC59A6D11}" type="datetime1">
              <a:rPr lang="en-IN" smtClean="0"/>
              <a:t>14-05-2025</a:t>
            </a:fld>
            <a:endParaRPr lang="en-IN"/>
          </a:p>
        </p:txBody>
      </p:sp>
      <p:sp>
        <p:nvSpPr>
          <p:cNvPr id="4" name="Footer Placeholder 3">
            <a:extLst>
              <a:ext uri="{FF2B5EF4-FFF2-40B4-BE49-F238E27FC236}">
                <a16:creationId xmlns:a16="http://schemas.microsoft.com/office/drawing/2014/main" id="{C2365964-7B96-D027-B17A-34D6DA23AB59}"/>
              </a:ext>
            </a:extLst>
          </p:cNvPr>
          <p:cNvSpPr>
            <a:spLocks noGrp="1"/>
          </p:cNvSpPr>
          <p:nvPr>
            <p:ph type="ftr" sz="quarter" idx="11"/>
          </p:nvPr>
        </p:nvSpPr>
        <p:spPr/>
        <p:txBody>
          <a:bodyPr/>
          <a:lstStyle/>
          <a:p>
            <a:r>
              <a:rPr lang="en-IN"/>
              <a:t>Team 5</a:t>
            </a:r>
          </a:p>
        </p:txBody>
      </p:sp>
      <p:sp>
        <p:nvSpPr>
          <p:cNvPr id="5" name="Slide Number Placeholder 4">
            <a:extLst>
              <a:ext uri="{FF2B5EF4-FFF2-40B4-BE49-F238E27FC236}">
                <a16:creationId xmlns:a16="http://schemas.microsoft.com/office/drawing/2014/main" id="{FD8FC568-2BA7-C5B6-6D7B-B0207C3EE2FD}"/>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3663458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6C3D02-2908-D08D-D3DE-DEC9E87A1DB7}"/>
              </a:ext>
            </a:extLst>
          </p:cNvPr>
          <p:cNvSpPr>
            <a:spLocks noGrp="1"/>
          </p:cNvSpPr>
          <p:nvPr>
            <p:ph type="dt" sz="half" idx="10"/>
          </p:nvPr>
        </p:nvSpPr>
        <p:spPr/>
        <p:txBody>
          <a:bodyPr/>
          <a:lstStyle/>
          <a:p>
            <a:fld id="{DBEA56FE-C956-49AB-8DB5-0B7F2B32A429}" type="datetime1">
              <a:rPr lang="en-IN" smtClean="0"/>
              <a:t>14-05-2025</a:t>
            </a:fld>
            <a:endParaRPr lang="en-IN"/>
          </a:p>
        </p:txBody>
      </p:sp>
      <p:sp>
        <p:nvSpPr>
          <p:cNvPr id="3" name="Footer Placeholder 2">
            <a:extLst>
              <a:ext uri="{FF2B5EF4-FFF2-40B4-BE49-F238E27FC236}">
                <a16:creationId xmlns:a16="http://schemas.microsoft.com/office/drawing/2014/main" id="{5CB74A0E-BD9B-7581-BDDF-4E2DDBEB71DC}"/>
              </a:ext>
            </a:extLst>
          </p:cNvPr>
          <p:cNvSpPr>
            <a:spLocks noGrp="1"/>
          </p:cNvSpPr>
          <p:nvPr>
            <p:ph type="ftr" sz="quarter" idx="11"/>
          </p:nvPr>
        </p:nvSpPr>
        <p:spPr/>
        <p:txBody>
          <a:bodyPr/>
          <a:lstStyle/>
          <a:p>
            <a:r>
              <a:rPr lang="en-IN"/>
              <a:t>Team 5</a:t>
            </a:r>
          </a:p>
        </p:txBody>
      </p:sp>
      <p:sp>
        <p:nvSpPr>
          <p:cNvPr id="4" name="Slide Number Placeholder 3">
            <a:extLst>
              <a:ext uri="{FF2B5EF4-FFF2-40B4-BE49-F238E27FC236}">
                <a16:creationId xmlns:a16="http://schemas.microsoft.com/office/drawing/2014/main" id="{E6F71469-BDB3-CC20-DD8D-025FB5F30C08}"/>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551310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D4A10-A28E-4E00-DA54-02ADF1AD6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05D68A-7F0D-BF0C-37FE-A3EEA8A8AB6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9EC5623-E2B9-10E5-0A79-243538466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4F7059-99C7-917E-6975-1C40E88844D4}"/>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6" name="Footer Placeholder 5">
            <a:extLst>
              <a:ext uri="{FF2B5EF4-FFF2-40B4-BE49-F238E27FC236}">
                <a16:creationId xmlns:a16="http://schemas.microsoft.com/office/drawing/2014/main" id="{1284FCA8-960F-B5EB-8AC7-9F8C2032205F}"/>
              </a:ext>
            </a:extLst>
          </p:cNvPr>
          <p:cNvSpPr>
            <a:spLocks noGrp="1"/>
          </p:cNvSpPr>
          <p:nvPr>
            <p:ph type="ftr" sz="quarter" idx="11"/>
          </p:nvPr>
        </p:nvSpPr>
        <p:spPr/>
        <p:txBody>
          <a:bodyPr/>
          <a:lstStyle/>
          <a:p>
            <a:r>
              <a:rPr lang="en-IN"/>
              <a:t>Team 5</a:t>
            </a:r>
          </a:p>
        </p:txBody>
      </p:sp>
      <p:sp>
        <p:nvSpPr>
          <p:cNvPr id="7" name="Slide Number Placeholder 6">
            <a:extLst>
              <a:ext uri="{FF2B5EF4-FFF2-40B4-BE49-F238E27FC236}">
                <a16:creationId xmlns:a16="http://schemas.microsoft.com/office/drawing/2014/main" id="{CE26F1FF-6F2A-76F1-5AB8-866ADD361E1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1668477147"/>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5FB9F-F18C-F00D-437D-703CE83F8A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0FDBFD-9ACB-2A77-1795-D0B63FA800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FDF353-F4FF-224C-BAF8-76527B463D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B451E1-11D6-B419-D616-0C23DE75D1DE}"/>
              </a:ext>
            </a:extLst>
          </p:cNvPr>
          <p:cNvSpPr>
            <a:spLocks noGrp="1"/>
          </p:cNvSpPr>
          <p:nvPr>
            <p:ph type="dt" sz="half" idx="10"/>
          </p:nvPr>
        </p:nvSpPr>
        <p:spPr/>
        <p:txBody>
          <a:bodyPr/>
          <a:lstStyle/>
          <a:p>
            <a:fld id="{0CA43B9C-1D09-411C-BF6A-EB93286A3B9E}" type="datetime1">
              <a:rPr lang="en-IN" smtClean="0"/>
              <a:t>14-05-2025</a:t>
            </a:fld>
            <a:endParaRPr lang="en-IN"/>
          </a:p>
        </p:txBody>
      </p:sp>
      <p:sp>
        <p:nvSpPr>
          <p:cNvPr id="6" name="Footer Placeholder 5">
            <a:extLst>
              <a:ext uri="{FF2B5EF4-FFF2-40B4-BE49-F238E27FC236}">
                <a16:creationId xmlns:a16="http://schemas.microsoft.com/office/drawing/2014/main" id="{CCDD5BE6-0DE7-D157-A20A-99BF0E24F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A80721-AE87-E935-B94C-F7CC7FCFE222}"/>
              </a:ext>
            </a:extLst>
          </p:cNvPr>
          <p:cNvSpPr>
            <a:spLocks noGrp="1"/>
          </p:cNvSpPr>
          <p:nvPr>
            <p:ph type="sldNum" sz="quarter" idx="12"/>
          </p:nvPr>
        </p:nvSpPr>
        <p:spPr/>
        <p:txBody>
          <a:bodyPr/>
          <a:lstStyle/>
          <a:p>
            <a:fld id="{3CCCCD15-A91D-4933-83FC-B538C647448D}" type="slidenum">
              <a:rPr lang="en-IN" smtClean="0"/>
              <a:t>‹#›</a:t>
            </a:fld>
            <a:endParaRPr lang="en-IN"/>
          </a:p>
        </p:txBody>
      </p:sp>
    </p:spTree>
    <p:extLst>
      <p:ext uri="{BB962C8B-B14F-4D97-AF65-F5344CB8AC3E}">
        <p14:creationId xmlns:p14="http://schemas.microsoft.com/office/powerpoint/2010/main" val="2778387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D05329-F501-BEFE-BCAE-C75878DB13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FEA418C-E021-0B94-5F76-D5C7E776C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8FA6A-FB44-D510-E71B-97BC66E5C54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A10D73-B1C8-4950-AB52-4280F613E314}" type="datetime1">
              <a:rPr lang="en-IN" smtClean="0"/>
              <a:t>14-05-2025</a:t>
            </a:fld>
            <a:endParaRPr lang="en-IN"/>
          </a:p>
        </p:txBody>
      </p:sp>
      <p:sp>
        <p:nvSpPr>
          <p:cNvPr id="5" name="Footer Placeholder 4">
            <a:extLst>
              <a:ext uri="{FF2B5EF4-FFF2-40B4-BE49-F238E27FC236}">
                <a16:creationId xmlns:a16="http://schemas.microsoft.com/office/drawing/2014/main" id="{858EC98C-289B-5349-1CF4-A51BC1AF1E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Team 5</a:t>
            </a:r>
          </a:p>
        </p:txBody>
      </p:sp>
      <p:sp>
        <p:nvSpPr>
          <p:cNvPr id="6" name="Slide Number Placeholder 5">
            <a:extLst>
              <a:ext uri="{FF2B5EF4-FFF2-40B4-BE49-F238E27FC236}">
                <a16:creationId xmlns:a16="http://schemas.microsoft.com/office/drawing/2014/main" id="{2B176A86-E354-8CA7-F782-3BC3924D4C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CCD15-A91D-4933-83FC-B538C647448D}" type="slidenum">
              <a:rPr lang="en-IN" smtClean="0"/>
              <a:t>‹#›</a:t>
            </a:fld>
            <a:endParaRPr lang="en-IN"/>
          </a:p>
        </p:txBody>
      </p:sp>
    </p:spTree>
    <p:extLst>
      <p:ext uri="{BB962C8B-B14F-4D97-AF65-F5344CB8AC3E}">
        <p14:creationId xmlns:p14="http://schemas.microsoft.com/office/powerpoint/2010/main" val="3442484292"/>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xhere.com/ko/photo/1567435" TargetMode="External"/><Relationship Id="rId2" Type="http://schemas.openxmlformats.org/officeDocument/2006/relationships/image" Target="../media/image1.jpg"/><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hyperlink" Target="https://svgsilh.com/fr/ffc107/image/34910.html"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 Id="rId5" Type="http://schemas.openxmlformats.org/officeDocument/2006/relationships/hyperlink" Target="https://swiftchat-developer-guide.readthedocs.io/en/latest/start_with_swiftchat.html" TargetMode="External"/><Relationship Id="rId4" Type="http://schemas.openxmlformats.org/officeDocument/2006/relationships/hyperlink" Target="https://web.convegenius.a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Code4Bharat-2025/demo" TargetMode="Externa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hyperlink" Target="http://numbersapi.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FC841F-8DBC-EA88-8E1D-08B69528152C}"/>
              </a:ext>
            </a:extLst>
          </p:cNvPr>
          <p:cNvSpPr>
            <a:spLocks noGrp="1"/>
          </p:cNvSpPr>
          <p:nvPr>
            <p:ph type="dt" sz="half" idx="10"/>
          </p:nvPr>
        </p:nvSpPr>
        <p:spPr/>
        <p:txBody>
          <a:bodyPr/>
          <a:lstStyle/>
          <a:p>
            <a:fld id="{DBEA56FE-C956-49AB-8DB5-0B7F2B32A429}" type="datetime1">
              <a:rPr lang="en-IN" smtClean="0"/>
              <a:t>14-05-2025</a:t>
            </a:fld>
            <a:endParaRPr lang="en-IN"/>
          </a:p>
        </p:txBody>
      </p:sp>
      <p:sp>
        <p:nvSpPr>
          <p:cNvPr id="3" name="Slide Number Placeholder 2">
            <a:extLst>
              <a:ext uri="{FF2B5EF4-FFF2-40B4-BE49-F238E27FC236}">
                <a16:creationId xmlns:a16="http://schemas.microsoft.com/office/drawing/2014/main" id="{997535AF-E053-587C-E413-928F4C61B000}"/>
              </a:ext>
            </a:extLst>
          </p:cNvPr>
          <p:cNvSpPr>
            <a:spLocks noGrp="1"/>
          </p:cNvSpPr>
          <p:nvPr>
            <p:ph type="sldNum" sz="quarter" idx="12"/>
          </p:nvPr>
        </p:nvSpPr>
        <p:spPr/>
        <p:txBody>
          <a:bodyPr/>
          <a:lstStyle/>
          <a:p>
            <a:fld id="{3CCCCD15-A91D-4933-83FC-B538C647448D}" type="slidenum">
              <a:rPr lang="en-IN" smtClean="0"/>
              <a:t>1</a:t>
            </a:fld>
            <a:endParaRPr lang="en-IN"/>
          </a:p>
        </p:txBody>
      </p:sp>
      <p:pic>
        <p:nvPicPr>
          <p:cNvPr id="4" name="Picture 3">
            <a:extLst>
              <a:ext uri="{FF2B5EF4-FFF2-40B4-BE49-F238E27FC236}">
                <a16:creationId xmlns:a16="http://schemas.microsoft.com/office/drawing/2014/main" id="{1EFDBB1C-2EF2-1FAA-EAD2-C7F72C7E2B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190500" y="136525"/>
            <a:ext cx="11811000" cy="6858000"/>
          </a:xfrm>
          <a:prstGeom prst="rect">
            <a:avLst/>
          </a:prstGeom>
        </p:spPr>
      </p:pic>
      <p:pic>
        <p:nvPicPr>
          <p:cNvPr id="5" name="Picture 4">
            <a:extLst>
              <a:ext uri="{FF2B5EF4-FFF2-40B4-BE49-F238E27FC236}">
                <a16:creationId xmlns:a16="http://schemas.microsoft.com/office/drawing/2014/main" id="{9E370CF2-BDB3-9D41-98ED-2A57BA04B715}"/>
              </a:ext>
            </a:extLst>
          </p:cNvPr>
          <p:cNvPicPr>
            <a:picLocks noChangeAspect="1"/>
          </p:cNvPicPr>
          <p:nvPr/>
        </p:nvPicPr>
        <p:blipFill>
          <a:blip r:embed="rId4"/>
          <a:stretch>
            <a:fillRect/>
          </a:stretch>
        </p:blipFill>
        <p:spPr>
          <a:xfrm>
            <a:off x="454905" y="504504"/>
            <a:ext cx="2190863" cy="170188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6" name="TextBox 5">
            <a:extLst>
              <a:ext uri="{FF2B5EF4-FFF2-40B4-BE49-F238E27FC236}">
                <a16:creationId xmlns:a16="http://schemas.microsoft.com/office/drawing/2014/main" id="{224AF722-9850-3DC1-009C-CE87501A6047}"/>
              </a:ext>
            </a:extLst>
          </p:cNvPr>
          <p:cNvSpPr txBox="1"/>
          <p:nvPr/>
        </p:nvSpPr>
        <p:spPr>
          <a:xfrm>
            <a:off x="3746091" y="430194"/>
            <a:ext cx="6162368" cy="400110"/>
          </a:xfrm>
          <a:prstGeom prst="rect">
            <a:avLst/>
          </a:prstGeom>
          <a:noFill/>
        </p:spPr>
        <p:txBody>
          <a:bodyPr wrap="square" rtlCol="0">
            <a:spAutoFit/>
          </a:bodyPr>
          <a:lstStyle/>
          <a:p>
            <a:r>
              <a:rPr lang="en-IN" sz="2000" dirty="0">
                <a:latin typeface="Castellar" panose="020A0402060406010301" pitchFamily="18" charset="0"/>
              </a:rPr>
              <a:t>Code for Bharat: Number Nuggets</a:t>
            </a:r>
            <a:endParaRPr lang="en-US" sz="2000" dirty="0">
              <a:latin typeface="Castellar" panose="020A0402060406010301" pitchFamily="18" charset="0"/>
            </a:endParaRPr>
          </a:p>
        </p:txBody>
      </p:sp>
      <p:sp>
        <p:nvSpPr>
          <p:cNvPr id="7" name="TextBox 6">
            <a:extLst>
              <a:ext uri="{FF2B5EF4-FFF2-40B4-BE49-F238E27FC236}">
                <a16:creationId xmlns:a16="http://schemas.microsoft.com/office/drawing/2014/main" id="{10872521-D5CF-00B7-BD9F-6609C0B7AD21}"/>
              </a:ext>
            </a:extLst>
          </p:cNvPr>
          <p:cNvSpPr txBox="1"/>
          <p:nvPr/>
        </p:nvSpPr>
        <p:spPr>
          <a:xfrm>
            <a:off x="4218039" y="831585"/>
            <a:ext cx="7440561" cy="584775"/>
          </a:xfrm>
          <a:prstGeom prst="rect">
            <a:avLst/>
          </a:prstGeom>
          <a:noFill/>
        </p:spPr>
        <p:txBody>
          <a:bodyPr wrap="square" rtlCol="0">
            <a:spAutoFit/>
          </a:bodyPr>
          <a:lstStyle/>
          <a:p>
            <a:r>
              <a:rPr lang="en-US" sz="1600" b="1" dirty="0">
                <a:latin typeface="Comic Sans MS" panose="030F0702030302020204" pitchFamily="66" charset="0"/>
              </a:rPr>
              <a:t>DELIVERS DAILY TRIVIA TIED TO MATH, DATES, OR FUN NUMBER FACTS TO MAKE NUMERACY MEMORABLE.</a:t>
            </a:r>
            <a:endParaRPr lang="en-US" sz="1600" dirty="0">
              <a:latin typeface="Comic Sans MS" panose="030F0702030302020204" pitchFamily="66" charset="0"/>
            </a:endParaRPr>
          </a:p>
        </p:txBody>
      </p:sp>
      <p:sp>
        <p:nvSpPr>
          <p:cNvPr id="9" name="TextBox 8">
            <a:extLst>
              <a:ext uri="{FF2B5EF4-FFF2-40B4-BE49-F238E27FC236}">
                <a16:creationId xmlns:a16="http://schemas.microsoft.com/office/drawing/2014/main" id="{8C9B97AE-B33D-1A3C-478C-BA939915B863}"/>
              </a:ext>
            </a:extLst>
          </p:cNvPr>
          <p:cNvSpPr txBox="1"/>
          <p:nvPr/>
        </p:nvSpPr>
        <p:spPr>
          <a:xfrm>
            <a:off x="9123106" y="2351409"/>
            <a:ext cx="2535494" cy="3939540"/>
          </a:xfrm>
          <a:prstGeom prst="rect">
            <a:avLst/>
          </a:prstGeom>
          <a:noFill/>
        </p:spPr>
        <p:txBody>
          <a:bodyPr wrap="square" rtlCol="0">
            <a:spAutoFit/>
          </a:bodyPr>
          <a:lstStyle/>
          <a:p>
            <a:r>
              <a:rPr lang="en-US" sz="2000" dirty="0">
                <a:latin typeface="Comic Sans MS" panose="030F0702030302020204" pitchFamily="66" charset="0"/>
              </a:rPr>
              <a:t>TEAM_5 Members: </a:t>
            </a:r>
          </a:p>
          <a:p>
            <a:endParaRPr lang="en-US" dirty="0">
              <a:latin typeface="Comic Sans MS" panose="030F0702030302020204" pitchFamily="66" charset="0"/>
            </a:endParaRPr>
          </a:p>
          <a:p>
            <a:r>
              <a:rPr lang="en-US" sz="2000" dirty="0">
                <a:latin typeface="Comic Sans MS" panose="030F0702030302020204" pitchFamily="66" charset="0"/>
              </a:rPr>
              <a:t>Alok Diwan</a:t>
            </a:r>
          </a:p>
          <a:p>
            <a:r>
              <a:rPr lang="en-US" sz="2000" dirty="0">
                <a:latin typeface="Comic Sans MS" panose="030F0702030302020204" pitchFamily="66" charset="0"/>
              </a:rPr>
              <a:t>Ashwini Badge</a:t>
            </a:r>
          </a:p>
          <a:p>
            <a:r>
              <a:rPr lang="en-US" sz="2000" dirty="0">
                <a:latin typeface="Comic Sans MS" panose="030F0702030302020204" pitchFamily="66" charset="0"/>
              </a:rPr>
              <a:t>Suraj </a:t>
            </a:r>
            <a:r>
              <a:rPr lang="en-US" sz="2000" dirty="0" err="1">
                <a:latin typeface="Comic Sans MS" panose="030F0702030302020204" pitchFamily="66" charset="0"/>
              </a:rPr>
              <a:t>Dhase</a:t>
            </a:r>
            <a:endParaRPr lang="en-US" sz="2000" dirty="0">
              <a:latin typeface="Comic Sans MS" panose="030F0702030302020204" pitchFamily="66" charset="0"/>
            </a:endParaRPr>
          </a:p>
          <a:p>
            <a:r>
              <a:rPr lang="en-US" sz="2000" dirty="0">
                <a:latin typeface="Comic Sans MS" panose="030F0702030302020204" pitchFamily="66" charset="0"/>
              </a:rPr>
              <a:t>Shruti Rani</a:t>
            </a:r>
          </a:p>
          <a:p>
            <a:r>
              <a:rPr lang="en-US" sz="2000" dirty="0">
                <a:latin typeface="Comic Sans MS" panose="030F0702030302020204" pitchFamily="66" charset="0"/>
              </a:rPr>
              <a:t>Abhishek Jagtap</a:t>
            </a:r>
          </a:p>
          <a:p>
            <a:r>
              <a:rPr lang="en-US" sz="2000" dirty="0">
                <a:latin typeface="Comic Sans MS" panose="030F0702030302020204" pitchFamily="66" charset="0"/>
              </a:rPr>
              <a:t>Preeti </a:t>
            </a:r>
            <a:r>
              <a:rPr lang="en-US" sz="2000" dirty="0" err="1">
                <a:latin typeface="Comic Sans MS" panose="030F0702030302020204" pitchFamily="66" charset="0"/>
              </a:rPr>
              <a:t>Natekar</a:t>
            </a:r>
            <a:endParaRPr lang="en-US" sz="2000" dirty="0">
              <a:latin typeface="Comic Sans MS" panose="030F0702030302020204" pitchFamily="66" charset="0"/>
            </a:endParaRPr>
          </a:p>
          <a:p>
            <a:r>
              <a:rPr lang="en-US" sz="2000" dirty="0">
                <a:latin typeface="Comic Sans MS" panose="030F0702030302020204" pitchFamily="66" charset="0"/>
              </a:rPr>
              <a:t>Sandip Sannyasi</a:t>
            </a:r>
          </a:p>
          <a:p>
            <a:r>
              <a:rPr lang="en-US" sz="2000" dirty="0">
                <a:latin typeface="Comic Sans MS" panose="030F0702030302020204" pitchFamily="66" charset="0"/>
              </a:rPr>
              <a:t>Avishek Sinha</a:t>
            </a:r>
          </a:p>
          <a:p>
            <a:endParaRPr lang="en-US" dirty="0">
              <a:latin typeface="Comic Sans MS" panose="030F0702030302020204" pitchFamily="66" charset="0"/>
            </a:endParaRPr>
          </a:p>
          <a:p>
            <a:endParaRPr lang="en-US" dirty="0">
              <a:latin typeface="Comic Sans MS" panose="030F0702030302020204" pitchFamily="66" charset="0"/>
            </a:endParaRPr>
          </a:p>
          <a:p>
            <a:endParaRPr lang="en-US" dirty="0">
              <a:latin typeface="Comic Sans MS" panose="030F0702030302020204" pitchFamily="66" charset="0"/>
            </a:endParaRPr>
          </a:p>
        </p:txBody>
      </p:sp>
    </p:spTree>
    <p:extLst>
      <p:ext uri="{BB962C8B-B14F-4D97-AF65-F5344CB8AC3E}">
        <p14:creationId xmlns:p14="http://schemas.microsoft.com/office/powerpoint/2010/main" val="2537269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B06D2-615A-A211-FA59-2E0F9503D139}"/>
              </a:ext>
            </a:extLst>
          </p:cNvPr>
          <p:cNvSpPr>
            <a:spLocks noGrp="1"/>
          </p:cNvSpPr>
          <p:nvPr>
            <p:ph type="title"/>
          </p:nvPr>
        </p:nvSpPr>
        <p:spPr/>
        <p:txBody>
          <a:bodyPr/>
          <a:lstStyle/>
          <a:p>
            <a:endParaRPr lang="en-US" dirty="0"/>
          </a:p>
        </p:txBody>
      </p:sp>
      <p:pic>
        <p:nvPicPr>
          <p:cNvPr id="6" name="Picture 4" descr="Education Powerpoint Templates - Free PPT Backgrounds">
            <a:extLst>
              <a:ext uri="{FF2B5EF4-FFF2-40B4-BE49-F238E27FC236}">
                <a16:creationId xmlns:a16="http://schemas.microsoft.com/office/drawing/2014/main" id="{CBBB75C3-C752-3067-CE7F-4ED0063A658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9097" y="365125"/>
            <a:ext cx="10815483" cy="6356349"/>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39EFBA09-8722-0FBE-32B8-ED8960BAB4EF}"/>
              </a:ext>
            </a:extLst>
          </p:cNvPr>
          <p:cNvSpPr>
            <a:spLocks noGrp="1"/>
          </p:cNvSpPr>
          <p:nvPr>
            <p:ph type="dt" sz="half" idx="10"/>
          </p:nvPr>
        </p:nvSpPr>
        <p:spPr/>
        <p:txBody>
          <a:bodyPr/>
          <a:lstStyle/>
          <a:p>
            <a:fld id="{AE9A2A5F-FEB0-48F6-B605-F9DB968BCAC1}" type="datetime1">
              <a:rPr lang="en-IN" smtClean="0"/>
              <a:t>14-05-2025</a:t>
            </a:fld>
            <a:endParaRPr lang="en-IN"/>
          </a:p>
        </p:txBody>
      </p:sp>
      <p:sp>
        <p:nvSpPr>
          <p:cNvPr id="5" name="Slide Number Placeholder 4">
            <a:extLst>
              <a:ext uri="{FF2B5EF4-FFF2-40B4-BE49-F238E27FC236}">
                <a16:creationId xmlns:a16="http://schemas.microsoft.com/office/drawing/2014/main" id="{C983F2E6-41EE-BCDF-F5A2-17A9A86A76E4}"/>
              </a:ext>
            </a:extLst>
          </p:cNvPr>
          <p:cNvSpPr>
            <a:spLocks noGrp="1"/>
          </p:cNvSpPr>
          <p:nvPr>
            <p:ph type="sldNum" sz="quarter" idx="12"/>
          </p:nvPr>
        </p:nvSpPr>
        <p:spPr/>
        <p:txBody>
          <a:bodyPr/>
          <a:lstStyle/>
          <a:p>
            <a:fld id="{3CCCCD15-A91D-4933-83FC-B538C647448D}" type="slidenum">
              <a:rPr lang="en-IN" smtClean="0"/>
              <a:t>2</a:t>
            </a:fld>
            <a:endParaRPr lang="en-IN"/>
          </a:p>
        </p:txBody>
      </p:sp>
      <p:sp>
        <p:nvSpPr>
          <p:cNvPr id="7" name="TextBox 6">
            <a:extLst>
              <a:ext uri="{FF2B5EF4-FFF2-40B4-BE49-F238E27FC236}">
                <a16:creationId xmlns:a16="http://schemas.microsoft.com/office/drawing/2014/main" id="{81A7468C-194F-BCE0-C507-5EEC0B8618EF}"/>
              </a:ext>
            </a:extLst>
          </p:cNvPr>
          <p:cNvSpPr txBox="1"/>
          <p:nvPr/>
        </p:nvSpPr>
        <p:spPr>
          <a:xfrm>
            <a:off x="1654629" y="1027906"/>
            <a:ext cx="8882742" cy="400110"/>
          </a:xfrm>
          <a:prstGeom prst="rect">
            <a:avLst/>
          </a:prstGeom>
          <a:noFill/>
        </p:spPr>
        <p:txBody>
          <a:bodyPr wrap="square" rtlCol="0">
            <a:spAutoFit/>
          </a:bodyPr>
          <a:lstStyle/>
          <a:p>
            <a:r>
              <a:rPr lang="en-US" sz="2000" b="1" dirty="0">
                <a:latin typeface="Castellar" panose="020A0402060406010301" pitchFamily="18" charset="0"/>
              </a:rPr>
              <a:t>Table of Contents</a:t>
            </a:r>
            <a:endParaRPr lang="en-IN" sz="2000" b="1" dirty="0">
              <a:latin typeface="Castellar" panose="020A0402060406010301" pitchFamily="18" charset="0"/>
            </a:endParaRPr>
          </a:p>
        </p:txBody>
      </p:sp>
      <p:graphicFrame>
        <p:nvGraphicFramePr>
          <p:cNvPr id="8" name="Table 7">
            <a:extLst>
              <a:ext uri="{FF2B5EF4-FFF2-40B4-BE49-F238E27FC236}">
                <a16:creationId xmlns:a16="http://schemas.microsoft.com/office/drawing/2014/main" id="{A1C5D8BE-02C8-A06A-0D74-86B48F8D4846}"/>
              </a:ext>
            </a:extLst>
          </p:cNvPr>
          <p:cNvGraphicFramePr>
            <a:graphicFrameLocks noGrp="1"/>
          </p:cNvGraphicFramePr>
          <p:nvPr>
            <p:extLst>
              <p:ext uri="{D42A27DB-BD31-4B8C-83A1-F6EECF244321}">
                <p14:modId xmlns:p14="http://schemas.microsoft.com/office/powerpoint/2010/main" val="3501085063"/>
              </p:ext>
            </p:extLst>
          </p:nvPr>
        </p:nvGraphicFramePr>
        <p:xfrm>
          <a:off x="1605467" y="1555135"/>
          <a:ext cx="10776858" cy="3095170"/>
        </p:xfrm>
        <a:graphic>
          <a:graphicData uri="http://schemas.openxmlformats.org/drawingml/2006/table">
            <a:tbl>
              <a:tblPr firstRow="1" bandRow="1">
                <a:tableStyleId>{2D5ABB26-0587-4C30-8999-92F81FD0307C}</a:tableStyleId>
              </a:tblPr>
              <a:tblGrid>
                <a:gridCol w="1480457">
                  <a:extLst>
                    <a:ext uri="{9D8B030D-6E8A-4147-A177-3AD203B41FA5}">
                      <a16:colId xmlns:a16="http://schemas.microsoft.com/office/drawing/2014/main" val="84930905"/>
                    </a:ext>
                  </a:extLst>
                </a:gridCol>
                <a:gridCol w="5704115">
                  <a:extLst>
                    <a:ext uri="{9D8B030D-6E8A-4147-A177-3AD203B41FA5}">
                      <a16:colId xmlns:a16="http://schemas.microsoft.com/office/drawing/2014/main" val="3866291401"/>
                    </a:ext>
                  </a:extLst>
                </a:gridCol>
                <a:gridCol w="3592286">
                  <a:extLst>
                    <a:ext uri="{9D8B030D-6E8A-4147-A177-3AD203B41FA5}">
                      <a16:colId xmlns:a16="http://schemas.microsoft.com/office/drawing/2014/main" val="1740458715"/>
                    </a:ext>
                  </a:extLst>
                </a:gridCol>
              </a:tblGrid>
              <a:tr h="619034">
                <a:tc>
                  <a:txBody>
                    <a:bodyPr/>
                    <a:lstStyle/>
                    <a:p>
                      <a:r>
                        <a:rPr lang="en-US" sz="2000" b="0" dirty="0">
                          <a:latin typeface="Comic Sans MS" panose="030F0702030302020204" pitchFamily="66" charset="0"/>
                        </a:rPr>
                        <a:t>Section 1</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Summary</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Slide No.  3</a:t>
                      </a:r>
                      <a:endParaRPr lang="en-IN" sz="2000" b="0" dirty="0">
                        <a:latin typeface="Comic Sans MS" panose="030F0702030302020204" pitchFamily="66" charset="0"/>
                      </a:endParaRPr>
                    </a:p>
                  </a:txBody>
                  <a:tcPr/>
                </a:tc>
                <a:extLst>
                  <a:ext uri="{0D108BD9-81ED-4DB2-BD59-A6C34878D82A}">
                    <a16:rowId xmlns:a16="http://schemas.microsoft.com/office/drawing/2014/main" val="2215009430"/>
                  </a:ext>
                </a:extLst>
              </a:tr>
              <a:tr h="619034">
                <a:tc>
                  <a:txBody>
                    <a:bodyPr/>
                    <a:lstStyle/>
                    <a:p>
                      <a:r>
                        <a:rPr lang="en-US" sz="2000" b="0" dirty="0">
                          <a:latin typeface="Comic Sans MS" panose="030F0702030302020204" pitchFamily="66" charset="0"/>
                        </a:rPr>
                        <a:t>Section 2</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Background &amp; Context /Problem Statement</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Slide No. 4</a:t>
                      </a:r>
                      <a:endParaRPr lang="en-IN" sz="2000" b="0" dirty="0">
                        <a:latin typeface="Comic Sans MS" panose="030F0702030302020204" pitchFamily="66" charset="0"/>
                      </a:endParaRPr>
                    </a:p>
                  </a:txBody>
                  <a:tcPr/>
                </a:tc>
                <a:extLst>
                  <a:ext uri="{0D108BD9-81ED-4DB2-BD59-A6C34878D82A}">
                    <a16:rowId xmlns:a16="http://schemas.microsoft.com/office/drawing/2014/main" val="4189961578"/>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3</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Analysis and Workflow</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6</a:t>
                      </a:r>
                      <a:endParaRPr lang="en-IN" sz="2000" b="0" dirty="0">
                        <a:latin typeface="Comic Sans MS" panose="030F0702030302020204" pitchFamily="66" charset="0"/>
                      </a:endParaRPr>
                    </a:p>
                  </a:txBody>
                  <a:tcPr/>
                </a:tc>
                <a:extLst>
                  <a:ext uri="{0D108BD9-81ED-4DB2-BD59-A6C34878D82A}">
                    <a16:rowId xmlns:a16="http://schemas.microsoft.com/office/drawing/2014/main" val="1067923237"/>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4</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Demo</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7</a:t>
                      </a:r>
                      <a:endParaRPr lang="en-IN" sz="2000" b="0" dirty="0">
                        <a:latin typeface="Comic Sans MS" panose="030F0702030302020204" pitchFamily="66" charset="0"/>
                      </a:endParaRPr>
                    </a:p>
                  </a:txBody>
                  <a:tcPr/>
                </a:tc>
                <a:extLst>
                  <a:ext uri="{0D108BD9-81ED-4DB2-BD59-A6C34878D82A}">
                    <a16:rowId xmlns:a16="http://schemas.microsoft.com/office/drawing/2014/main" val="3664466481"/>
                  </a:ext>
                </a:extLst>
              </a:tr>
              <a:tr h="61903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Section 5</a:t>
                      </a:r>
                      <a:endParaRPr lang="en-IN" sz="2000" b="0" dirty="0">
                        <a:latin typeface="Comic Sans MS" panose="030F0702030302020204" pitchFamily="66" charset="0"/>
                      </a:endParaRPr>
                    </a:p>
                  </a:txBody>
                  <a:tcPr/>
                </a:tc>
                <a:tc>
                  <a:txBody>
                    <a:bodyPr/>
                    <a:lstStyle/>
                    <a:p>
                      <a:r>
                        <a:rPr lang="en-US" sz="2000" b="0" dirty="0">
                          <a:latin typeface="Comic Sans MS" panose="030F0702030302020204" pitchFamily="66" charset="0"/>
                        </a:rPr>
                        <a:t>Appendix</a:t>
                      </a:r>
                      <a:endParaRPr lang="en-IN" sz="2000" b="0" dirty="0">
                        <a:latin typeface="Comic Sans MS" panose="030F0702030302020204" pitchFamily="66"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latin typeface="Comic Sans MS" panose="030F0702030302020204" pitchFamily="66" charset="0"/>
                        </a:rPr>
                        <a:t>Slide No. 8</a:t>
                      </a:r>
                      <a:endParaRPr lang="en-IN" sz="2000" b="0" dirty="0">
                        <a:latin typeface="Comic Sans MS" panose="030F0702030302020204" pitchFamily="66" charset="0"/>
                      </a:endParaRPr>
                    </a:p>
                  </a:txBody>
                  <a:tcPr/>
                </a:tc>
                <a:extLst>
                  <a:ext uri="{0D108BD9-81ED-4DB2-BD59-A6C34878D82A}">
                    <a16:rowId xmlns:a16="http://schemas.microsoft.com/office/drawing/2014/main" val="1869816418"/>
                  </a:ext>
                </a:extLst>
              </a:tr>
            </a:tbl>
          </a:graphicData>
        </a:graphic>
      </p:graphicFrame>
    </p:spTree>
    <p:extLst>
      <p:ext uri="{BB962C8B-B14F-4D97-AF65-F5344CB8AC3E}">
        <p14:creationId xmlns:p14="http://schemas.microsoft.com/office/powerpoint/2010/main" val="328870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AB972E22-D56C-ED0F-FAB1-8A74FCA11933}"/>
              </a:ext>
            </a:extLst>
          </p:cNvPr>
          <p:cNvPicPr>
            <a:picLocks noGrp="1" noChangeAspect="1"/>
          </p:cNvPicPr>
          <p:nvPr>
            <p:ph idx="1"/>
          </p:nvPr>
        </p:nvPicPr>
        <p:blipFill>
          <a:blip r:embed="rId2">
            <a:extLst>
              <a:ext uri="{96DAC541-7B7A-43D3-8B79-37D633B846F1}">
                <asvg:svgBlip xmlns:asvg="http://schemas.microsoft.com/office/drawing/2016/SVG/main" r:embed="rId3"/>
              </a:ext>
              <a:ext uri="{837473B0-CC2E-450A-ABE3-18F120FF3D39}">
                <a1611:picAttrSrcUrl xmlns:a1611="http://schemas.microsoft.com/office/drawing/2016/11/main" r:id="rId4"/>
              </a:ext>
            </a:extLst>
          </a:blip>
          <a:stretch>
            <a:fillRect/>
          </a:stretch>
        </p:blipFill>
        <p:spPr>
          <a:xfrm>
            <a:off x="6984537" y="136525"/>
            <a:ext cx="3650331" cy="4770950"/>
          </a:xfrm>
          <a:prstGeom prst="rect">
            <a:avLst/>
          </a:prstGeom>
        </p:spPr>
      </p:pic>
      <p:sp>
        <p:nvSpPr>
          <p:cNvPr id="4" name="Date Placeholder 3">
            <a:extLst>
              <a:ext uri="{FF2B5EF4-FFF2-40B4-BE49-F238E27FC236}">
                <a16:creationId xmlns:a16="http://schemas.microsoft.com/office/drawing/2014/main" id="{6BE4E5F4-84AD-D5B0-7CCA-9347736C1FEF}"/>
              </a:ext>
            </a:extLst>
          </p:cNvPr>
          <p:cNvSpPr>
            <a:spLocks noGrp="1"/>
          </p:cNvSpPr>
          <p:nvPr>
            <p:ph type="dt" sz="half" idx="10"/>
          </p:nvPr>
        </p:nvSpPr>
        <p:spPr/>
        <p:txBody>
          <a:bodyPr/>
          <a:lstStyle/>
          <a:p>
            <a:fld id="{AE9A2A5F-FEB0-48F6-B605-F9DB968BCAC1}" type="datetime1">
              <a:rPr lang="en-IN" smtClean="0"/>
              <a:t>14-05-2025</a:t>
            </a:fld>
            <a:endParaRPr lang="en-IN"/>
          </a:p>
        </p:txBody>
      </p:sp>
      <p:sp>
        <p:nvSpPr>
          <p:cNvPr id="5" name="Slide Number Placeholder 4">
            <a:extLst>
              <a:ext uri="{FF2B5EF4-FFF2-40B4-BE49-F238E27FC236}">
                <a16:creationId xmlns:a16="http://schemas.microsoft.com/office/drawing/2014/main" id="{B25F4CE5-9D5D-5DBD-3109-76602D32F996}"/>
              </a:ext>
            </a:extLst>
          </p:cNvPr>
          <p:cNvSpPr>
            <a:spLocks noGrp="1"/>
          </p:cNvSpPr>
          <p:nvPr>
            <p:ph type="sldNum" sz="quarter" idx="12"/>
          </p:nvPr>
        </p:nvSpPr>
        <p:spPr/>
        <p:txBody>
          <a:bodyPr/>
          <a:lstStyle/>
          <a:p>
            <a:fld id="{3CCCCD15-A91D-4933-83FC-B538C647448D}" type="slidenum">
              <a:rPr lang="en-IN" smtClean="0"/>
              <a:t>3</a:t>
            </a:fld>
            <a:endParaRPr lang="en-IN"/>
          </a:p>
        </p:txBody>
      </p:sp>
      <p:sp>
        <p:nvSpPr>
          <p:cNvPr id="7" name="TextBox 6">
            <a:extLst>
              <a:ext uri="{FF2B5EF4-FFF2-40B4-BE49-F238E27FC236}">
                <a16:creationId xmlns:a16="http://schemas.microsoft.com/office/drawing/2014/main" id="{5024173D-87E6-65FE-5F88-014B19C2289F}"/>
              </a:ext>
            </a:extLst>
          </p:cNvPr>
          <p:cNvSpPr txBox="1"/>
          <p:nvPr/>
        </p:nvSpPr>
        <p:spPr>
          <a:xfrm>
            <a:off x="631372" y="511629"/>
            <a:ext cx="8882742" cy="400110"/>
          </a:xfrm>
          <a:prstGeom prst="rect">
            <a:avLst/>
          </a:prstGeom>
          <a:noFill/>
        </p:spPr>
        <p:txBody>
          <a:bodyPr wrap="square" rtlCol="0">
            <a:spAutoFit/>
          </a:bodyPr>
          <a:lstStyle/>
          <a:p>
            <a:r>
              <a:rPr lang="en-US" sz="2000" b="1" dirty="0">
                <a:latin typeface="Castellar" panose="020A0402060406010301" pitchFamily="18" charset="0"/>
              </a:rPr>
              <a:t>Summary</a:t>
            </a:r>
            <a:endParaRPr lang="en-IN" sz="2000" b="1" dirty="0">
              <a:latin typeface="Castellar" panose="020A0402060406010301" pitchFamily="18" charset="0"/>
            </a:endParaRPr>
          </a:p>
        </p:txBody>
      </p:sp>
      <p:sp>
        <p:nvSpPr>
          <p:cNvPr id="11" name="TextBox 10">
            <a:extLst>
              <a:ext uri="{FF2B5EF4-FFF2-40B4-BE49-F238E27FC236}">
                <a16:creationId xmlns:a16="http://schemas.microsoft.com/office/drawing/2014/main" id="{A91D028B-9C3A-69A5-A5CE-836EEFDA08AB}"/>
              </a:ext>
            </a:extLst>
          </p:cNvPr>
          <p:cNvSpPr txBox="1"/>
          <p:nvPr/>
        </p:nvSpPr>
        <p:spPr>
          <a:xfrm>
            <a:off x="324465" y="1078223"/>
            <a:ext cx="10628671" cy="503234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en-IN" dirty="0">
                <a:latin typeface="Comic Sans MS" panose="030F0702030302020204" pitchFamily="66" charset="0"/>
              </a:rPr>
              <a:t>For many students, numbers feel like lifeless equations things to memorize, not explore. But what if we could breathe wonder into math by connecting numbers to stories, science, and surprises? </a:t>
            </a:r>
          </a:p>
          <a:p>
            <a:pPr marL="285750" indent="-285750" algn="just">
              <a:lnSpc>
                <a:spcPct val="150000"/>
              </a:lnSpc>
              <a:buFont typeface="Arial" panose="020B0604020202020204" pitchFamily="34" charset="0"/>
              <a:buChar char="•"/>
            </a:pPr>
            <a:endParaRPr lang="en-IN" dirty="0">
              <a:latin typeface="Comic Sans MS" panose="030F0702030302020204" pitchFamily="66" charset="0"/>
            </a:endParaRPr>
          </a:p>
          <a:p>
            <a:pPr marL="742950" lvl="1" indent="-285750" algn="just">
              <a:lnSpc>
                <a:spcPct val="150000"/>
              </a:lnSpc>
              <a:buFont typeface="Arial" panose="020B0604020202020204" pitchFamily="34" charset="0"/>
              <a:buChar char="•"/>
            </a:pPr>
            <a:r>
              <a:rPr lang="en-IN" dirty="0">
                <a:latin typeface="Comic Sans MS" panose="030F0702030302020204" pitchFamily="66" charset="0"/>
              </a:rPr>
              <a:t>Number Nuggets is a chatbot that turns every number into a fascinating fact. Whether it's the birthday of a freedom fighter, the distance between Earth and Mars, or a quirky math property, the bot delivers one intriguing nugget a day - transforming numeracy into an adventure. </a:t>
            </a:r>
          </a:p>
          <a:p>
            <a:pPr marL="742950" lvl="1" indent="-285750" algn="just">
              <a:lnSpc>
                <a:spcPct val="150000"/>
              </a:lnSpc>
              <a:buFont typeface="Arial" panose="020B0604020202020204" pitchFamily="34" charset="0"/>
              <a:buChar char="•"/>
            </a:pPr>
            <a:endParaRPr lang="en-IN" dirty="0">
              <a:latin typeface="Comic Sans MS" panose="030F0702030302020204" pitchFamily="66" charset="0"/>
            </a:endParaRPr>
          </a:p>
          <a:p>
            <a:pPr marL="742950" lvl="1" indent="-285750" algn="just">
              <a:lnSpc>
                <a:spcPct val="150000"/>
              </a:lnSpc>
              <a:buFont typeface="Arial" panose="020B0604020202020204" pitchFamily="34" charset="0"/>
              <a:buChar char="•"/>
            </a:pPr>
            <a:r>
              <a:rPr lang="en-IN" dirty="0">
                <a:latin typeface="Comic Sans MS" panose="030F0702030302020204" pitchFamily="66" charset="0"/>
              </a:rPr>
              <a:t>Designed for middle and high school learners, this idea turns dry digits into memorable experiences. With a conversational interface and trivia-style interaction, it helps students build number sense, cross-subject awareness and a lasting sense of curiosity. </a:t>
            </a:r>
          </a:p>
        </p:txBody>
      </p:sp>
    </p:spTree>
    <p:extLst>
      <p:ext uri="{BB962C8B-B14F-4D97-AF65-F5344CB8AC3E}">
        <p14:creationId xmlns:p14="http://schemas.microsoft.com/office/powerpoint/2010/main" val="2653577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A506C-EF18-EAA4-79CB-3C3016F98767}"/>
              </a:ext>
            </a:extLst>
          </p:cNvPr>
          <p:cNvSpPr>
            <a:spLocks noGrp="1"/>
          </p:cNvSpPr>
          <p:nvPr>
            <p:ph type="title"/>
          </p:nvPr>
        </p:nvSpPr>
        <p:spPr/>
        <p:txBody>
          <a:bodyPr/>
          <a:lstStyle/>
          <a:p>
            <a:endParaRPr lang="en-US" dirty="0"/>
          </a:p>
        </p:txBody>
      </p:sp>
      <p:sp>
        <p:nvSpPr>
          <p:cNvPr id="4" name="Date Placeholder 3">
            <a:extLst>
              <a:ext uri="{FF2B5EF4-FFF2-40B4-BE49-F238E27FC236}">
                <a16:creationId xmlns:a16="http://schemas.microsoft.com/office/drawing/2014/main" id="{97A1EE36-5843-64FF-241B-8CBB2AA2FDC3}"/>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2AFDB8DE-CCAD-F677-900B-1C512EA1DFC7}"/>
              </a:ext>
            </a:extLst>
          </p:cNvPr>
          <p:cNvSpPr>
            <a:spLocks noGrp="1"/>
          </p:cNvSpPr>
          <p:nvPr>
            <p:ph type="sldNum" sz="quarter" idx="12"/>
          </p:nvPr>
        </p:nvSpPr>
        <p:spPr/>
        <p:txBody>
          <a:bodyPr/>
          <a:lstStyle/>
          <a:p>
            <a:fld id="{3CCCCD15-A91D-4933-83FC-B538C647448D}" type="slidenum">
              <a:rPr lang="en-IN" smtClean="0"/>
              <a:t>4</a:t>
            </a:fld>
            <a:endParaRPr lang="en-IN"/>
          </a:p>
        </p:txBody>
      </p:sp>
      <p:sp>
        <p:nvSpPr>
          <p:cNvPr id="7" name="Content Placeholder 6">
            <a:extLst>
              <a:ext uri="{FF2B5EF4-FFF2-40B4-BE49-F238E27FC236}">
                <a16:creationId xmlns:a16="http://schemas.microsoft.com/office/drawing/2014/main" id="{6546B5DC-F74B-C4B9-4167-E5A088EBE628}"/>
              </a:ext>
            </a:extLst>
          </p:cNvPr>
          <p:cNvSpPr>
            <a:spLocks noGrp="1"/>
          </p:cNvSpPr>
          <p:nvPr>
            <p:ph idx="1"/>
          </p:nvPr>
        </p:nvSpPr>
        <p:spPr/>
        <p:txBody>
          <a:bodyPr/>
          <a:lstStyle/>
          <a:p>
            <a:endParaRPr lang="en-US"/>
          </a:p>
        </p:txBody>
      </p:sp>
      <p:pic>
        <p:nvPicPr>
          <p:cNvPr id="2054" name="Picture 6" descr="Premium Vector | Flat design kids background templates">
            <a:extLst>
              <a:ext uri="{FF2B5EF4-FFF2-40B4-BE49-F238E27FC236}">
                <a16:creationId xmlns:a16="http://schemas.microsoft.com/office/drawing/2014/main" id="{6D550434-D434-7697-BFDB-17801933E15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13" y="365125"/>
            <a:ext cx="10862187" cy="590785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B1DDF57-9617-4668-B5E7-63E12846B01C}"/>
              </a:ext>
            </a:extLst>
          </p:cNvPr>
          <p:cNvSpPr txBox="1"/>
          <p:nvPr/>
        </p:nvSpPr>
        <p:spPr>
          <a:xfrm>
            <a:off x="560440" y="400353"/>
            <a:ext cx="8989142" cy="369332"/>
          </a:xfrm>
          <a:prstGeom prst="rect">
            <a:avLst/>
          </a:prstGeom>
          <a:noFill/>
        </p:spPr>
        <p:txBody>
          <a:bodyPr wrap="square">
            <a:spAutoFit/>
          </a:bodyPr>
          <a:lstStyle/>
          <a:p>
            <a:r>
              <a:rPr lang="en-US" b="1" dirty="0">
                <a:latin typeface="Castellar" panose="020A0402060406010301" pitchFamily="18" charset="0"/>
              </a:rPr>
              <a:t>Background &amp; Context /Problem Statement</a:t>
            </a:r>
            <a:endParaRPr lang="en-IN" b="1" dirty="0">
              <a:latin typeface="Castellar" panose="020A0402060406010301" pitchFamily="18" charset="0"/>
            </a:endParaRPr>
          </a:p>
        </p:txBody>
      </p:sp>
      <p:sp>
        <p:nvSpPr>
          <p:cNvPr id="12" name="TextBox 11">
            <a:extLst>
              <a:ext uri="{FF2B5EF4-FFF2-40B4-BE49-F238E27FC236}">
                <a16:creationId xmlns:a16="http://schemas.microsoft.com/office/drawing/2014/main" id="{1EBBE574-A706-6E13-3DCE-83EB04016462}"/>
              </a:ext>
            </a:extLst>
          </p:cNvPr>
          <p:cNvSpPr txBox="1"/>
          <p:nvPr/>
        </p:nvSpPr>
        <p:spPr>
          <a:xfrm>
            <a:off x="838200" y="681037"/>
            <a:ext cx="10107561" cy="5909310"/>
          </a:xfrm>
          <a:prstGeom prst="rect">
            <a:avLst/>
          </a:prstGeom>
          <a:noFill/>
        </p:spPr>
        <p:txBody>
          <a:bodyPr wrap="square" rtlCol="0">
            <a:spAutoFit/>
          </a:bodyPr>
          <a:lstStyle/>
          <a:p>
            <a:pPr>
              <a:lnSpc>
                <a:spcPct val="150000"/>
              </a:lnSpc>
            </a:pPr>
            <a:r>
              <a:rPr lang="en-IN" sz="1600" b="1" dirty="0">
                <a:latin typeface="Comic Sans MS" panose="030F0702030302020204" pitchFamily="66" charset="0"/>
              </a:rPr>
              <a:t>Explore by Number</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Let users type in or click a number of interest number. like their birthday, roll number, or a random number</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The bot responds with a matching fact, like: "15- The number of languages in the Indian currency note!</a:t>
            </a:r>
          </a:p>
          <a:p>
            <a:pPr marL="285750" indent="-285750">
              <a:lnSpc>
                <a:spcPct val="150000"/>
              </a:lnSpc>
              <a:buFont typeface="Arial" panose="020B0604020202020204" pitchFamily="34" charset="0"/>
              <a:buChar char="•"/>
            </a:pPr>
            <a:r>
              <a:rPr lang="en-IN" sz="1600" dirty="0">
                <a:latin typeface="Comic Sans MS" panose="030F0702030302020204" pitchFamily="66" charset="0"/>
              </a:rPr>
              <a:t>For bonus points, allow users to favourite numbers or facts they love.</a:t>
            </a:r>
          </a:p>
          <a:p>
            <a:pPr marL="285750" indent="-285750">
              <a:lnSpc>
                <a:spcPct val="150000"/>
              </a:lnSpc>
              <a:buFont typeface="Arial" panose="020B0604020202020204" pitchFamily="34" charset="0"/>
              <a:buChar char="•"/>
            </a:pPr>
            <a:endParaRPr lang="en-IN" sz="1600" dirty="0">
              <a:latin typeface="Comic Sans MS" panose="030F0702030302020204" pitchFamily="66" charset="0"/>
            </a:endParaRPr>
          </a:p>
          <a:p>
            <a:pPr>
              <a:lnSpc>
                <a:spcPct val="150000"/>
              </a:lnSpc>
            </a:pPr>
            <a:r>
              <a:rPr lang="en-US" sz="1600" b="1" dirty="0">
                <a:latin typeface="Comic Sans MS" panose="030F0702030302020204" pitchFamily="66" charset="0"/>
              </a:rPr>
              <a:t>Surprise Me Mode </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Add a playful "Surprise Me" button to generate a completely random fact.</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This supports curiosity-driven learning and keeps the experience fresh.</a:t>
            </a:r>
          </a:p>
          <a:p>
            <a:pPr marL="285750" indent="-285750">
              <a:lnSpc>
                <a:spcPct val="150000"/>
              </a:lnSpc>
              <a:buFont typeface="Arial" panose="020B0604020202020204" pitchFamily="34" charset="0"/>
              <a:buChar char="•"/>
            </a:pPr>
            <a:endParaRPr lang="en-US" sz="1600" dirty="0">
              <a:latin typeface="Comic Sans MS" panose="030F0702030302020204" pitchFamily="66" charset="0"/>
            </a:endParaRPr>
          </a:p>
          <a:p>
            <a:pPr>
              <a:lnSpc>
                <a:spcPct val="150000"/>
              </a:lnSpc>
            </a:pPr>
            <a:r>
              <a:rPr lang="en-US" sz="1600" b="1" dirty="0">
                <a:latin typeface="Comic Sans MS" panose="030F0702030302020204" pitchFamily="66" charset="0"/>
              </a:rPr>
              <a:t>Fact of the day</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Optionally link the number to the current date "Today is May 14 (Day 134 of the year). Did you know the secret meaning of number 134 tells you to embrace positive energy going forward.</a:t>
            </a:r>
          </a:p>
          <a:p>
            <a:pPr marL="285750" indent="-285750">
              <a:lnSpc>
                <a:spcPct val="150000"/>
              </a:lnSpc>
              <a:buFont typeface="Arial" panose="020B0604020202020204" pitchFamily="34" charset="0"/>
              <a:buChar char="•"/>
            </a:pPr>
            <a:r>
              <a:rPr lang="en-US" sz="1600" dirty="0">
                <a:latin typeface="Comic Sans MS" panose="030F0702030302020204" pitchFamily="66" charset="0"/>
              </a:rPr>
              <a:t>Combine this with "Today in History" for cross-concept links between time and math.</a:t>
            </a:r>
            <a:endParaRPr lang="en-IN" sz="1600" dirty="0">
              <a:latin typeface="Comic Sans MS" panose="030F0702030302020204" pitchFamily="66" charset="0"/>
            </a:endParaRPr>
          </a:p>
          <a:p>
            <a:endParaRPr lang="en-US" dirty="0"/>
          </a:p>
        </p:txBody>
      </p:sp>
    </p:spTree>
    <p:extLst>
      <p:ext uri="{BB962C8B-B14F-4D97-AF65-F5344CB8AC3E}">
        <p14:creationId xmlns:p14="http://schemas.microsoft.com/office/powerpoint/2010/main" val="354957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1B55B-6C32-0D14-D647-2DDF5EB9B2D9}"/>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E48BA577-3805-23BC-29C0-A2F253EB8E16}"/>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83AF1C38-E502-AA17-EA07-3164068CBE3A}"/>
              </a:ext>
            </a:extLst>
          </p:cNvPr>
          <p:cNvSpPr>
            <a:spLocks noGrp="1"/>
          </p:cNvSpPr>
          <p:nvPr>
            <p:ph type="sldNum" sz="quarter" idx="12"/>
          </p:nvPr>
        </p:nvSpPr>
        <p:spPr/>
        <p:txBody>
          <a:bodyPr/>
          <a:lstStyle/>
          <a:p>
            <a:fld id="{3CCCCD15-A91D-4933-83FC-B538C647448D}" type="slidenum">
              <a:rPr lang="en-IN" smtClean="0"/>
              <a:t>5</a:t>
            </a:fld>
            <a:endParaRPr lang="en-IN"/>
          </a:p>
        </p:txBody>
      </p:sp>
      <p:pic>
        <p:nvPicPr>
          <p:cNvPr id="6" name="Picture 6" descr="Premium Vector | Flat design kids background templates">
            <a:extLst>
              <a:ext uri="{FF2B5EF4-FFF2-40B4-BE49-F238E27FC236}">
                <a16:creationId xmlns:a16="http://schemas.microsoft.com/office/drawing/2014/main" id="{25BB7714-1893-5C72-C121-794BCA42C03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91225"/>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7DF1CFF-ACD9-4CC5-E1EE-FB1BC07A8C24}"/>
              </a:ext>
            </a:extLst>
          </p:cNvPr>
          <p:cNvSpPr txBox="1"/>
          <p:nvPr/>
        </p:nvSpPr>
        <p:spPr>
          <a:xfrm>
            <a:off x="747250" y="381575"/>
            <a:ext cx="9842091" cy="369332"/>
          </a:xfrm>
          <a:prstGeom prst="rect">
            <a:avLst/>
          </a:prstGeom>
          <a:noFill/>
        </p:spPr>
        <p:txBody>
          <a:bodyPr wrap="square">
            <a:spAutoFit/>
          </a:bodyPr>
          <a:lstStyle/>
          <a:p>
            <a:r>
              <a:rPr lang="en-US" b="1" dirty="0">
                <a:latin typeface="Castellar" panose="020A0402060406010301" pitchFamily="18" charset="0"/>
              </a:rPr>
              <a:t>Background &amp; Context /Problem Statement</a:t>
            </a:r>
            <a:endParaRPr lang="en-IN" b="1" dirty="0">
              <a:latin typeface="Castellar" panose="020A0402060406010301" pitchFamily="18" charset="0"/>
            </a:endParaRPr>
          </a:p>
        </p:txBody>
      </p:sp>
      <p:sp>
        <p:nvSpPr>
          <p:cNvPr id="10" name="TextBox 9">
            <a:extLst>
              <a:ext uri="{FF2B5EF4-FFF2-40B4-BE49-F238E27FC236}">
                <a16:creationId xmlns:a16="http://schemas.microsoft.com/office/drawing/2014/main" id="{C56BE427-3A45-0722-8ADB-6168535F1498}"/>
              </a:ext>
            </a:extLst>
          </p:cNvPr>
          <p:cNvSpPr txBox="1"/>
          <p:nvPr/>
        </p:nvSpPr>
        <p:spPr>
          <a:xfrm>
            <a:off x="958645" y="1027906"/>
            <a:ext cx="10274709" cy="3277820"/>
          </a:xfrm>
          <a:prstGeom prst="rect">
            <a:avLst/>
          </a:prstGeom>
          <a:noFill/>
        </p:spPr>
        <p:txBody>
          <a:bodyPr wrap="square" rtlCol="0">
            <a:spAutoFit/>
          </a:bodyPr>
          <a:lstStyle/>
          <a:p>
            <a:pPr>
              <a:lnSpc>
                <a:spcPct val="150000"/>
              </a:lnSpc>
            </a:pPr>
            <a:r>
              <a:rPr lang="en-IN" b="1" dirty="0">
                <a:latin typeface="Comic Sans MS" panose="030F0702030302020204" pitchFamily="66" charset="0"/>
              </a:rPr>
              <a:t>Desired Impact</a:t>
            </a:r>
          </a:p>
          <a:p>
            <a:pPr marL="285750" indent="-285750">
              <a:lnSpc>
                <a:spcPct val="150000"/>
              </a:lnSpc>
              <a:buFont typeface="Arial" panose="020B0604020202020204" pitchFamily="34" charset="0"/>
              <a:buChar char="•"/>
            </a:pPr>
            <a:r>
              <a:rPr lang="en-IN" dirty="0">
                <a:latin typeface="Comic Sans MS" panose="030F0702030302020204" pitchFamily="66" charset="0"/>
              </a:rPr>
              <a:t>Numeracy Engagement: Transform passive arithmetic into curiosity-led exploration through daily play Interdisciplinary Thinking: </a:t>
            </a:r>
          </a:p>
          <a:p>
            <a:pPr marL="285750" indent="-285750">
              <a:lnSpc>
                <a:spcPct val="150000"/>
              </a:lnSpc>
              <a:buFont typeface="Arial" panose="020B0604020202020204" pitchFamily="34" charset="0"/>
              <a:buChar char="•"/>
            </a:pPr>
            <a:r>
              <a:rPr lang="en-IN" b="1" dirty="0">
                <a:latin typeface="Comic Sans MS" panose="030F0702030302020204" pitchFamily="66" charset="0"/>
              </a:rPr>
              <a:t>Connect math to science, culture, history, and language Memory &amp; Recall</a:t>
            </a:r>
            <a:r>
              <a:rPr lang="en-IN" dirty="0">
                <a:latin typeface="Comic Sans MS" panose="030F0702030302020204" pitchFamily="66" charset="0"/>
              </a:rPr>
              <a:t>:</a:t>
            </a:r>
          </a:p>
          <a:p>
            <a:pPr marL="285750" indent="-285750">
              <a:lnSpc>
                <a:spcPct val="150000"/>
              </a:lnSpc>
              <a:buFont typeface="Arial" panose="020B0604020202020204" pitchFamily="34" charset="0"/>
              <a:buChar char="•"/>
            </a:pPr>
            <a:r>
              <a:rPr lang="en-IN" dirty="0">
                <a:latin typeface="Comic Sans MS" panose="030F0702030302020204" pitchFamily="66" charset="0"/>
              </a:rPr>
              <a:t>Use surprise and delight to make numerical facts stick Equity in Access: Provide a lightweight, mobile-friendly learning tool for all types of learners Cognitive Confidence: </a:t>
            </a:r>
          </a:p>
          <a:p>
            <a:pPr marL="285750" indent="-285750">
              <a:lnSpc>
                <a:spcPct val="150000"/>
              </a:lnSpc>
              <a:buFont typeface="Arial" panose="020B0604020202020204" pitchFamily="34" charset="0"/>
              <a:buChar char="•"/>
            </a:pPr>
            <a:r>
              <a:rPr lang="en-IN" dirty="0">
                <a:latin typeface="Comic Sans MS" panose="030F0702030302020204" pitchFamily="66" charset="0"/>
              </a:rPr>
              <a:t>Help students develop a positive emotional connection with numbers</a:t>
            </a:r>
          </a:p>
          <a:p>
            <a:endParaRPr lang="en-US" dirty="0"/>
          </a:p>
        </p:txBody>
      </p:sp>
    </p:spTree>
    <p:extLst>
      <p:ext uri="{BB962C8B-B14F-4D97-AF65-F5344CB8AC3E}">
        <p14:creationId xmlns:p14="http://schemas.microsoft.com/office/powerpoint/2010/main" val="3669241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91080-C8B1-3C11-E38E-E0B56B860F2D}"/>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F419E10F-9BA3-4671-931A-1AE10F3BDB70}"/>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9639457C-EBCE-8AD1-EB0E-CE25CA7BFD95}"/>
              </a:ext>
            </a:extLst>
          </p:cNvPr>
          <p:cNvSpPr>
            <a:spLocks noGrp="1"/>
          </p:cNvSpPr>
          <p:nvPr>
            <p:ph type="sldNum" sz="quarter" idx="12"/>
          </p:nvPr>
        </p:nvSpPr>
        <p:spPr/>
        <p:txBody>
          <a:bodyPr/>
          <a:lstStyle/>
          <a:p>
            <a:fld id="{3CCCCD15-A91D-4933-83FC-B538C647448D}" type="slidenum">
              <a:rPr lang="en-IN" smtClean="0"/>
              <a:t>6</a:t>
            </a:fld>
            <a:endParaRPr lang="en-IN"/>
          </a:p>
        </p:txBody>
      </p:sp>
      <p:pic>
        <p:nvPicPr>
          <p:cNvPr id="4098" name="Picture 2" descr="Powerpoint math for kids Background Template | PosterMyWall">
            <a:extLst>
              <a:ext uri="{FF2B5EF4-FFF2-40B4-BE49-F238E27FC236}">
                <a16:creationId xmlns:a16="http://schemas.microsoft.com/office/drawing/2014/main" id="{2158792A-C6E0-EC82-C75F-5BBD7B3DBE4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15600" cy="591768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C10C96C-AB61-8CD1-B458-A814EBA00D76}"/>
              </a:ext>
            </a:extLst>
          </p:cNvPr>
          <p:cNvSpPr txBox="1"/>
          <p:nvPr/>
        </p:nvSpPr>
        <p:spPr>
          <a:xfrm>
            <a:off x="1258529" y="658574"/>
            <a:ext cx="7226710" cy="369332"/>
          </a:xfrm>
          <a:prstGeom prst="rect">
            <a:avLst/>
          </a:prstGeom>
          <a:noFill/>
        </p:spPr>
        <p:txBody>
          <a:bodyPr wrap="square">
            <a:spAutoFit/>
          </a:bodyPr>
          <a:lstStyle/>
          <a:p>
            <a:r>
              <a:rPr lang="en-US" b="1" dirty="0">
                <a:latin typeface="Castellar" panose="020A0402060406010301" pitchFamily="18" charset="0"/>
              </a:rPr>
              <a:t>Analysis and Workflow</a:t>
            </a:r>
            <a:endParaRPr lang="en-IN" b="1" dirty="0">
              <a:latin typeface="Castellar" panose="020A0402060406010301" pitchFamily="18" charset="0"/>
            </a:endParaRPr>
          </a:p>
        </p:txBody>
      </p:sp>
      <p:pic>
        <p:nvPicPr>
          <p:cNvPr id="8" name="Picture 7">
            <a:extLst>
              <a:ext uri="{FF2B5EF4-FFF2-40B4-BE49-F238E27FC236}">
                <a16:creationId xmlns:a16="http://schemas.microsoft.com/office/drawing/2014/main" id="{DA88EA6F-40A3-9708-B1B2-ABC168C0E85B}"/>
              </a:ext>
            </a:extLst>
          </p:cNvPr>
          <p:cNvPicPr>
            <a:picLocks noChangeAspect="1"/>
          </p:cNvPicPr>
          <p:nvPr/>
        </p:nvPicPr>
        <p:blipFill>
          <a:blip r:embed="rId3"/>
          <a:stretch>
            <a:fillRect/>
          </a:stretch>
        </p:blipFill>
        <p:spPr>
          <a:xfrm>
            <a:off x="1082777" y="1027906"/>
            <a:ext cx="10026445" cy="3601859"/>
          </a:xfrm>
          <a:prstGeom prst="rect">
            <a:avLst/>
          </a:prstGeom>
        </p:spPr>
      </p:pic>
      <p:sp>
        <p:nvSpPr>
          <p:cNvPr id="10" name="TextBox 9">
            <a:extLst>
              <a:ext uri="{FF2B5EF4-FFF2-40B4-BE49-F238E27FC236}">
                <a16:creationId xmlns:a16="http://schemas.microsoft.com/office/drawing/2014/main" id="{9A3B6BE7-B46F-9095-4165-582649D2D33F}"/>
              </a:ext>
            </a:extLst>
          </p:cNvPr>
          <p:cNvSpPr txBox="1"/>
          <p:nvPr/>
        </p:nvSpPr>
        <p:spPr>
          <a:xfrm>
            <a:off x="1189702" y="4398932"/>
            <a:ext cx="9468465" cy="1200329"/>
          </a:xfrm>
          <a:prstGeom prst="rect">
            <a:avLst/>
          </a:prstGeom>
          <a:noFill/>
        </p:spPr>
        <p:txBody>
          <a:bodyPr wrap="square">
            <a:spAutoFit/>
          </a:bodyPr>
          <a:lstStyle/>
          <a:p>
            <a:r>
              <a:rPr lang="en-IN" b="1" dirty="0">
                <a:latin typeface="Castellar" panose="020A0402060406010301" pitchFamily="18" charset="0"/>
              </a:rPr>
              <a:t>Code Reference:</a:t>
            </a:r>
          </a:p>
          <a:p>
            <a:endParaRPr lang="en-IN" b="1" dirty="0">
              <a:latin typeface="Castellar" panose="020A0402060406010301" pitchFamily="18" charset="0"/>
            </a:endParaRPr>
          </a:p>
          <a:p>
            <a:pPr marL="285750" indent="-285750">
              <a:buFont typeface="Wingdings" panose="05000000000000000000" pitchFamily="2" charset="2"/>
              <a:buChar char="Ø"/>
            </a:pPr>
            <a:r>
              <a:rPr lang="en-US" dirty="0">
                <a:solidFill>
                  <a:srgbClr val="0563C1"/>
                </a:solidFill>
                <a:hlinkClick r:id="rId4">
                  <a:extLst>
                    <a:ext uri="{A12FA001-AC4F-418D-AE19-62706E023703}">
                      <ahyp:hlinkClr xmlns:ahyp="http://schemas.microsoft.com/office/drawing/2018/hyperlinkcolor" val="tx"/>
                    </a:ext>
                  </a:extLst>
                </a:hlinkClick>
              </a:rPr>
              <a:t> </a:t>
            </a:r>
            <a:r>
              <a:rPr lang="en-US" dirty="0" err="1">
                <a:solidFill>
                  <a:schemeClr val="accent1">
                    <a:lumMod val="75000"/>
                  </a:schemeClr>
                </a:solidFill>
                <a:latin typeface="Comic Sans MS" panose="030F0702030302020204" pitchFamily="66" charset="0"/>
                <a:hlinkClick r:id="rId4">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4">
                  <a:extLst>
                    <a:ext uri="{A12FA001-AC4F-418D-AE19-62706E023703}">
                      <ahyp:hlinkClr xmlns:ahyp="http://schemas.microsoft.com/office/drawing/2018/hyperlinkcolor" val="tx"/>
                    </a:ext>
                  </a:extLst>
                </a:hlinkClick>
              </a:rPr>
              <a:t> Lite</a:t>
            </a:r>
            <a:endParaRPr lang="en-US" dirty="0">
              <a:solidFill>
                <a:schemeClr val="accent1">
                  <a:lumMod val="75000"/>
                </a:schemeClr>
              </a:solidFill>
              <a:latin typeface="Comic Sans MS" panose="030F0702030302020204" pitchFamily="66" charset="0"/>
            </a:endParaRPr>
          </a:p>
          <a:p>
            <a:pPr marL="285750" indent="-285750">
              <a:buFont typeface="Wingdings" panose="05000000000000000000" pitchFamily="2" charset="2"/>
              <a:buChar char="Ø"/>
            </a:pP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Get started with </a:t>
            </a:r>
            <a:r>
              <a:rPr lang="en-US" dirty="0" err="1">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 — </a:t>
            </a:r>
            <a:r>
              <a:rPr lang="en-US" dirty="0" err="1">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SwiftChat</a:t>
            </a:r>
            <a:r>
              <a:rPr lang="en-US" dirty="0">
                <a:solidFill>
                  <a:schemeClr val="accent1">
                    <a:lumMod val="75000"/>
                  </a:schemeClr>
                </a:solidFill>
                <a:latin typeface="Comic Sans MS" panose="030F0702030302020204" pitchFamily="66" charset="0"/>
                <a:hlinkClick r:id="rId5">
                  <a:extLst>
                    <a:ext uri="{A12FA001-AC4F-418D-AE19-62706E023703}">
                      <ahyp:hlinkClr xmlns:ahyp="http://schemas.microsoft.com/office/drawing/2018/hyperlinkcolor" val="tx"/>
                    </a:ext>
                  </a:extLst>
                </a:hlinkClick>
              </a:rPr>
              <a:t>-Development-Guide 0.1 documentation</a:t>
            </a:r>
            <a:endParaRPr lang="en-US" dirty="0">
              <a:solidFill>
                <a:schemeClr val="accent1">
                  <a:lumMod val="75000"/>
                </a:schemeClr>
              </a:solidFill>
            </a:endParaRPr>
          </a:p>
        </p:txBody>
      </p:sp>
    </p:spTree>
    <p:extLst>
      <p:ext uri="{BB962C8B-B14F-4D97-AF65-F5344CB8AC3E}">
        <p14:creationId xmlns:p14="http://schemas.microsoft.com/office/powerpoint/2010/main" val="486989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F8D2-BB7A-A114-D826-37775F2BB9A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7268FBA-1882-4AA5-8E32-8D02F2829E2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0A550F56-56C6-620A-6818-76F654E305F0}"/>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312F9D8E-8679-5283-44D5-4D2045347B03}"/>
              </a:ext>
            </a:extLst>
          </p:cNvPr>
          <p:cNvSpPr>
            <a:spLocks noGrp="1"/>
          </p:cNvSpPr>
          <p:nvPr>
            <p:ph type="sldNum" sz="quarter" idx="12"/>
          </p:nvPr>
        </p:nvSpPr>
        <p:spPr/>
        <p:txBody>
          <a:bodyPr/>
          <a:lstStyle/>
          <a:p>
            <a:fld id="{3CCCCD15-A91D-4933-83FC-B538C647448D}" type="slidenum">
              <a:rPr lang="en-IN" smtClean="0"/>
              <a:t>7</a:t>
            </a:fld>
            <a:endParaRPr lang="en-IN"/>
          </a:p>
        </p:txBody>
      </p:sp>
      <p:pic>
        <p:nvPicPr>
          <p:cNvPr id="8194" name="Picture 2" descr="White Child Cute Cute Kid Nature Rain Powerpoint Background For Free  Download - Slidesdocs">
            <a:extLst>
              <a:ext uri="{FF2B5EF4-FFF2-40B4-BE49-F238E27FC236}">
                <a16:creationId xmlns:a16="http://schemas.microsoft.com/office/drawing/2014/main" id="{86AC8173-F2A5-F114-3599-6B5CD8A4561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86884" cy="58118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DA2F8CD6-9164-4C31-8FCC-38D54E74964C}"/>
              </a:ext>
            </a:extLst>
          </p:cNvPr>
          <p:cNvSpPr txBox="1"/>
          <p:nvPr/>
        </p:nvSpPr>
        <p:spPr>
          <a:xfrm>
            <a:off x="2015613" y="658574"/>
            <a:ext cx="6096000" cy="369332"/>
          </a:xfrm>
          <a:prstGeom prst="rect">
            <a:avLst/>
          </a:prstGeom>
          <a:noFill/>
        </p:spPr>
        <p:txBody>
          <a:bodyPr wrap="square">
            <a:spAutoFit/>
          </a:bodyPr>
          <a:lstStyle/>
          <a:p>
            <a:r>
              <a:rPr lang="en-US" b="1" dirty="0">
                <a:latin typeface="Castellar" panose="020A0402060406010301" pitchFamily="18" charset="0"/>
              </a:rPr>
              <a:t>Final Outcome</a:t>
            </a:r>
            <a:endParaRPr lang="en-IN" b="1" dirty="0">
              <a:latin typeface="Castellar" panose="020A0402060406010301" pitchFamily="18" charset="0"/>
            </a:endParaRPr>
          </a:p>
        </p:txBody>
      </p:sp>
      <p:pic>
        <p:nvPicPr>
          <p:cNvPr id="10" name="Picture 9">
            <a:extLst>
              <a:ext uri="{FF2B5EF4-FFF2-40B4-BE49-F238E27FC236}">
                <a16:creationId xmlns:a16="http://schemas.microsoft.com/office/drawing/2014/main" id="{576C4925-24CF-6F2A-476C-06700377290E}"/>
              </a:ext>
            </a:extLst>
          </p:cNvPr>
          <p:cNvPicPr>
            <a:picLocks noChangeAspect="1"/>
          </p:cNvPicPr>
          <p:nvPr/>
        </p:nvPicPr>
        <p:blipFill>
          <a:blip r:embed="rId3"/>
          <a:stretch>
            <a:fillRect/>
          </a:stretch>
        </p:blipFill>
        <p:spPr>
          <a:xfrm>
            <a:off x="2015613" y="1423264"/>
            <a:ext cx="8327922" cy="2422994"/>
          </a:xfrm>
          <a:prstGeom prst="rect">
            <a:avLst/>
          </a:prstGeom>
        </p:spPr>
      </p:pic>
    </p:spTree>
    <p:extLst>
      <p:ext uri="{BB962C8B-B14F-4D97-AF65-F5344CB8AC3E}">
        <p14:creationId xmlns:p14="http://schemas.microsoft.com/office/powerpoint/2010/main" val="15121954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03D24-30CE-20BA-39FF-49B1BB85CE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565318-658E-AC4F-04A5-B85ABA76EF1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343BC2-70DD-3787-17BF-8BF31D395AE1}"/>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788D1B56-F164-D3E8-66A6-5DE69A4A7F84}"/>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EBA073C0-6921-8EBE-A452-0258A4D3D264}"/>
              </a:ext>
            </a:extLst>
          </p:cNvPr>
          <p:cNvSpPr>
            <a:spLocks noGrp="1"/>
          </p:cNvSpPr>
          <p:nvPr>
            <p:ph type="sldNum" sz="quarter" idx="12"/>
          </p:nvPr>
        </p:nvSpPr>
        <p:spPr/>
        <p:txBody>
          <a:bodyPr/>
          <a:lstStyle/>
          <a:p>
            <a:fld id="{3CCCCD15-A91D-4933-83FC-B538C647448D}" type="slidenum">
              <a:rPr lang="en-IN" smtClean="0"/>
              <a:t>8</a:t>
            </a:fld>
            <a:endParaRPr lang="en-IN"/>
          </a:p>
        </p:txBody>
      </p:sp>
      <p:pic>
        <p:nvPicPr>
          <p:cNvPr id="8194" name="Picture 2" descr="White Child Cute Cute Kid Nature Rain Powerpoint Background For Free  Download - Slidesdocs">
            <a:extLst>
              <a:ext uri="{FF2B5EF4-FFF2-40B4-BE49-F238E27FC236}">
                <a16:creationId xmlns:a16="http://schemas.microsoft.com/office/drawing/2014/main" id="{5B4195FD-B28F-116C-1A05-995841243B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65125"/>
            <a:ext cx="10586884" cy="581183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305329F1-502E-1469-C67D-0460C4316F11}"/>
              </a:ext>
            </a:extLst>
          </p:cNvPr>
          <p:cNvSpPr txBox="1"/>
          <p:nvPr/>
        </p:nvSpPr>
        <p:spPr>
          <a:xfrm>
            <a:off x="2015613" y="658574"/>
            <a:ext cx="6096000" cy="369332"/>
          </a:xfrm>
          <a:prstGeom prst="rect">
            <a:avLst/>
          </a:prstGeom>
          <a:noFill/>
        </p:spPr>
        <p:txBody>
          <a:bodyPr wrap="square">
            <a:spAutoFit/>
          </a:bodyPr>
          <a:lstStyle/>
          <a:p>
            <a:r>
              <a:rPr lang="en-US" b="1" dirty="0">
                <a:latin typeface="Castellar" panose="020A0402060406010301" pitchFamily="18" charset="0"/>
              </a:rPr>
              <a:t>Final Outcome</a:t>
            </a:r>
            <a:endParaRPr lang="en-IN" b="1" dirty="0">
              <a:latin typeface="Castellar" panose="020A0402060406010301" pitchFamily="18" charset="0"/>
            </a:endParaRPr>
          </a:p>
        </p:txBody>
      </p:sp>
      <p:pic>
        <p:nvPicPr>
          <p:cNvPr id="11" name="Picture 10">
            <a:extLst>
              <a:ext uri="{FF2B5EF4-FFF2-40B4-BE49-F238E27FC236}">
                <a16:creationId xmlns:a16="http://schemas.microsoft.com/office/drawing/2014/main" id="{78BC1B0F-094E-9FD7-2D08-91C8681ACE6E}"/>
              </a:ext>
            </a:extLst>
          </p:cNvPr>
          <p:cNvPicPr>
            <a:picLocks noChangeAspect="1"/>
          </p:cNvPicPr>
          <p:nvPr/>
        </p:nvPicPr>
        <p:blipFill>
          <a:blip r:embed="rId3"/>
          <a:stretch>
            <a:fillRect/>
          </a:stretch>
        </p:blipFill>
        <p:spPr>
          <a:xfrm>
            <a:off x="2325329" y="1027907"/>
            <a:ext cx="7123471" cy="2283736"/>
          </a:xfrm>
          <a:prstGeom prst="rect">
            <a:avLst/>
          </a:prstGeom>
        </p:spPr>
      </p:pic>
      <p:pic>
        <p:nvPicPr>
          <p:cNvPr id="7" name="Picture 6">
            <a:extLst>
              <a:ext uri="{FF2B5EF4-FFF2-40B4-BE49-F238E27FC236}">
                <a16:creationId xmlns:a16="http://schemas.microsoft.com/office/drawing/2014/main" id="{18CD59B7-98ED-6610-4E5F-B4FE3A0A7DC1}"/>
              </a:ext>
            </a:extLst>
          </p:cNvPr>
          <p:cNvPicPr>
            <a:picLocks noChangeAspect="1"/>
          </p:cNvPicPr>
          <p:nvPr/>
        </p:nvPicPr>
        <p:blipFill>
          <a:blip r:embed="rId4"/>
          <a:stretch>
            <a:fillRect/>
          </a:stretch>
        </p:blipFill>
        <p:spPr>
          <a:xfrm>
            <a:off x="2241755" y="3491030"/>
            <a:ext cx="7895304" cy="2335301"/>
          </a:xfrm>
          <a:prstGeom prst="rect">
            <a:avLst/>
          </a:prstGeom>
        </p:spPr>
      </p:pic>
    </p:spTree>
    <p:extLst>
      <p:ext uri="{BB962C8B-B14F-4D97-AF65-F5344CB8AC3E}">
        <p14:creationId xmlns:p14="http://schemas.microsoft.com/office/powerpoint/2010/main" val="1867568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11F7-347A-E56E-13D5-6FD658E5C954}"/>
              </a:ext>
            </a:extLst>
          </p:cNvPr>
          <p:cNvSpPr>
            <a:spLocks noGrp="1"/>
          </p:cNvSpPr>
          <p:nvPr>
            <p:ph type="title"/>
          </p:nvPr>
        </p:nvSpPr>
        <p:spPr/>
        <p:txBody>
          <a:bodyPr/>
          <a:lstStyle/>
          <a:p>
            <a:endParaRPr lang="en-US"/>
          </a:p>
        </p:txBody>
      </p:sp>
      <p:sp>
        <p:nvSpPr>
          <p:cNvPr id="4" name="Date Placeholder 3">
            <a:extLst>
              <a:ext uri="{FF2B5EF4-FFF2-40B4-BE49-F238E27FC236}">
                <a16:creationId xmlns:a16="http://schemas.microsoft.com/office/drawing/2014/main" id="{9BEF7FA7-650E-32E6-E484-BF2B7E7A2793}"/>
              </a:ext>
            </a:extLst>
          </p:cNvPr>
          <p:cNvSpPr>
            <a:spLocks noGrp="1"/>
          </p:cNvSpPr>
          <p:nvPr>
            <p:ph type="dt" sz="half" idx="10"/>
          </p:nvPr>
        </p:nvSpPr>
        <p:spPr/>
        <p:txBody>
          <a:bodyPr/>
          <a:lstStyle/>
          <a:p>
            <a:fld id="{11A10D73-B1C8-4950-AB52-4280F613E314}" type="datetime1">
              <a:rPr lang="en-IN" smtClean="0"/>
              <a:t>14-05-2025</a:t>
            </a:fld>
            <a:endParaRPr lang="en-IN"/>
          </a:p>
        </p:txBody>
      </p:sp>
      <p:sp>
        <p:nvSpPr>
          <p:cNvPr id="5" name="Slide Number Placeholder 4">
            <a:extLst>
              <a:ext uri="{FF2B5EF4-FFF2-40B4-BE49-F238E27FC236}">
                <a16:creationId xmlns:a16="http://schemas.microsoft.com/office/drawing/2014/main" id="{4356E3B3-A2B2-31EE-F780-6032671D8269}"/>
              </a:ext>
            </a:extLst>
          </p:cNvPr>
          <p:cNvSpPr>
            <a:spLocks noGrp="1"/>
          </p:cNvSpPr>
          <p:nvPr>
            <p:ph type="sldNum" sz="quarter" idx="12"/>
          </p:nvPr>
        </p:nvSpPr>
        <p:spPr/>
        <p:txBody>
          <a:bodyPr/>
          <a:lstStyle/>
          <a:p>
            <a:fld id="{3CCCCD15-A91D-4933-83FC-B538C647448D}" type="slidenum">
              <a:rPr lang="en-IN" smtClean="0"/>
              <a:t>9</a:t>
            </a:fld>
            <a:endParaRPr lang="en-IN"/>
          </a:p>
        </p:txBody>
      </p:sp>
      <p:pic>
        <p:nvPicPr>
          <p:cNvPr id="9218" name="Picture 2" descr="Spring Minimalist Cartoon Illustration Hand Painted Childrens Fun Back To  School Ppt Poster Background, Small Fresh, Yellow, White Background Image  And Wallpaper for Free Download">
            <a:extLst>
              <a:ext uri="{FF2B5EF4-FFF2-40B4-BE49-F238E27FC236}">
                <a16:creationId xmlns:a16="http://schemas.microsoft.com/office/drawing/2014/main" id="{88DC37A9-6346-18E0-B796-B1907DD23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365124"/>
            <a:ext cx="10515600" cy="59912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27C055A8-9C7C-98A9-36A8-B2114A26D3C5}"/>
              </a:ext>
            </a:extLst>
          </p:cNvPr>
          <p:cNvSpPr txBox="1"/>
          <p:nvPr/>
        </p:nvSpPr>
        <p:spPr>
          <a:xfrm>
            <a:off x="1435510" y="658574"/>
            <a:ext cx="6096000" cy="369332"/>
          </a:xfrm>
          <a:prstGeom prst="rect">
            <a:avLst/>
          </a:prstGeom>
          <a:noFill/>
        </p:spPr>
        <p:txBody>
          <a:bodyPr wrap="square">
            <a:spAutoFit/>
          </a:bodyPr>
          <a:lstStyle/>
          <a:p>
            <a:r>
              <a:rPr lang="en-US" b="1" dirty="0">
                <a:latin typeface="Castellar" panose="020A0402060406010301" pitchFamily="18" charset="0"/>
              </a:rPr>
              <a:t>References</a:t>
            </a:r>
            <a:endParaRPr lang="en-IN" b="1" dirty="0">
              <a:latin typeface="Castellar" panose="020A0402060406010301" pitchFamily="18" charset="0"/>
            </a:endParaRPr>
          </a:p>
        </p:txBody>
      </p:sp>
      <p:sp>
        <p:nvSpPr>
          <p:cNvPr id="9" name="TextBox 8">
            <a:extLst>
              <a:ext uri="{FF2B5EF4-FFF2-40B4-BE49-F238E27FC236}">
                <a16:creationId xmlns:a16="http://schemas.microsoft.com/office/drawing/2014/main" id="{3D6CC8B9-FD63-4F68-578A-848B63AD2F77}"/>
              </a:ext>
            </a:extLst>
          </p:cNvPr>
          <p:cNvSpPr txBox="1"/>
          <p:nvPr/>
        </p:nvSpPr>
        <p:spPr>
          <a:xfrm>
            <a:off x="1582994" y="1103768"/>
            <a:ext cx="6096000" cy="880369"/>
          </a:xfrm>
          <a:prstGeom prst="rect">
            <a:avLst/>
          </a:prstGeom>
          <a:noFill/>
        </p:spPr>
        <p:txBody>
          <a:bodyPr wrap="square">
            <a:spAutoFit/>
          </a:bodyPr>
          <a:lstStyle/>
          <a:p>
            <a:pPr marL="342900" indent="-342900">
              <a:lnSpc>
                <a:spcPct val="150000"/>
              </a:lnSpc>
              <a:buFont typeface="+mj-lt"/>
              <a:buAutoNum type="arabicPeriod"/>
            </a:pPr>
            <a:r>
              <a:rPr lang="en-IN" dirty="0">
                <a:hlinkClick r:id="rId3"/>
              </a:rPr>
              <a:t>GitHub - Code4Bharat-2025/demo</a:t>
            </a:r>
            <a:endParaRPr lang="en-IN" dirty="0"/>
          </a:p>
          <a:p>
            <a:pPr marL="342900" indent="-342900">
              <a:lnSpc>
                <a:spcPct val="150000"/>
              </a:lnSpc>
              <a:buFont typeface="+mj-lt"/>
              <a:buAutoNum type="arabicPeriod"/>
            </a:pPr>
            <a:r>
              <a:rPr lang="en-IN" dirty="0">
                <a:hlinkClick r:id="rId4"/>
              </a:rPr>
              <a:t>http://numbersapi.com/</a:t>
            </a:r>
            <a:endParaRPr lang="en-IN" dirty="0"/>
          </a:p>
        </p:txBody>
      </p:sp>
    </p:spTree>
    <p:extLst>
      <p:ext uri="{BB962C8B-B14F-4D97-AF65-F5344CB8AC3E}">
        <p14:creationId xmlns:p14="http://schemas.microsoft.com/office/powerpoint/2010/main" val="864532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151</TotalTime>
  <Words>499</Words>
  <Application>Microsoft Office PowerPoint</Application>
  <PresentationFormat>Widescreen</PresentationFormat>
  <Paragraphs>82</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Castellar</vt:lpstr>
      <vt:lpstr>Comic Sans MS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Sandip Sannyasi</dc:creator>
  <cp:lastModifiedBy>Shruti Rani</cp:lastModifiedBy>
  <cp:revision>2</cp:revision>
  <dcterms:created xsi:type="dcterms:W3CDTF">2025-05-14T05:03:03Z</dcterms:created>
  <dcterms:modified xsi:type="dcterms:W3CDTF">2025-05-14T12:48:15Z</dcterms:modified>
</cp:coreProperties>
</file>