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2" r:id="rId6"/>
    <p:sldId id="275" r:id="rId7"/>
    <p:sldId id="276" r:id="rId8"/>
    <p:sldId id="289" r:id="rId9"/>
    <p:sldId id="288" r:id="rId10"/>
    <p:sldId id="284" r:id="rId11"/>
    <p:sldId id="265" r:id="rId12"/>
    <p:sldId id="287" r:id="rId13"/>
    <p:sldId id="285" r:id="rId14"/>
    <p:sldId id="286" r:id="rId15"/>
    <p:sldId id="290" r:id="rId16"/>
    <p:sldId id="277" r:id="rId17"/>
    <p:sldId id="272" r:id="rId18"/>
  </p:sldIdLst>
  <p:sldSz cx="18288000" cy="10287000"/>
  <p:notesSz cx="6858000" cy="9144000"/>
  <p:embeddedFontLst>
    <p:embeddedFont>
      <p:font typeface="Anton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9892E-BA15-4CDC-AC00-72B8E41F080F}" v="44" dt="2024-11-18T05:18:34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8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ran Tatkare" userId="1edf21bd-adb1-475d-ad03-8eb24312f5fe" providerId="ADAL" clId="{BB99892E-BA15-4CDC-AC00-72B8E41F080F}"/>
    <pc:docChg chg="undo custSel addSld delSld modSld sldOrd">
      <pc:chgData name="Simran Tatkare" userId="1edf21bd-adb1-475d-ad03-8eb24312f5fe" providerId="ADAL" clId="{BB99892E-BA15-4CDC-AC00-72B8E41F080F}" dt="2024-11-18T07:15:17.092" v="354"/>
      <pc:docMkLst>
        <pc:docMk/>
      </pc:docMkLst>
      <pc:sldChg chg="modSp mod">
        <pc:chgData name="Simran Tatkare" userId="1edf21bd-adb1-475d-ad03-8eb24312f5fe" providerId="ADAL" clId="{BB99892E-BA15-4CDC-AC00-72B8E41F080F}" dt="2024-11-18T07:11:17.720" v="350" actId="20577"/>
        <pc:sldMkLst>
          <pc:docMk/>
          <pc:sldMk cId="0" sldId="256"/>
        </pc:sldMkLst>
        <pc:spChg chg="mod">
          <ac:chgData name="Simran Tatkare" userId="1edf21bd-adb1-475d-ad03-8eb24312f5fe" providerId="ADAL" clId="{BB99892E-BA15-4CDC-AC00-72B8E41F080F}" dt="2024-11-17T05:01:24.520" v="0" actId="1076"/>
          <ac:spMkLst>
            <pc:docMk/>
            <pc:sldMk cId="0" sldId="256"/>
            <ac:spMk id="535" creationId="{00000000-0000-0000-0000-000000000000}"/>
          </ac:spMkLst>
        </pc:spChg>
        <pc:spChg chg="mod">
          <ac:chgData name="Simran Tatkare" userId="1edf21bd-adb1-475d-ad03-8eb24312f5fe" providerId="ADAL" clId="{BB99892E-BA15-4CDC-AC00-72B8E41F080F}" dt="2024-11-18T07:11:17.720" v="350" actId="20577"/>
          <ac:spMkLst>
            <pc:docMk/>
            <pc:sldMk cId="0" sldId="256"/>
            <ac:spMk id="536" creationId="{00000000-0000-0000-0000-000000000000}"/>
          </ac:spMkLst>
        </pc:spChg>
      </pc:sldChg>
      <pc:sldChg chg="delSp mod">
        <pc:chgData name="Simran Tatkare" userId="1edf21bd-adb1-475d-ad03-8eb24312f5fe" providerId="ADAL" clId="{BB99892E-BA15-4CDC-AC00-72B8E41F080F}" dt="2024-11-18T07:09:15.579" v="342" actId="478"/>
        <pc:sldMkLst>
          <pc:docMk/>
          <pc:sldMk cId="0" sldId="257"/>
        </pc:sldMkLst>
        <pc:spChg chg="del">
          <ac:chgData name="Simran Tatkare" userId="1edf21bd-adb1-475d-ad03-8eb24312f5fe" providerId="ADAL" clId="{BB99892E-BA15-4CDC-AC00-72B8E41F080F}" dt="2024-11-18T07:09:13.330" v="341" actId="478"/>
          <ac:spMkLst>
            <pc:docMk/>
            <pc:sldMk cId="0" sldId="257"/>
            <ac:spMk id="603" creationId="{00000000-0000-0000-0000-000000000000}"/>
          </ac:spMkLst>
        </pc:spChg>
        <pc:spChg chg="del">
          <ac:chgData name="Simran Tatkare" userId="1edf21bd-adb1-475d-ad03-8eb24312f5fe" providerId="ADAL" clId="{BB99892E-BA15-4CDC-AC00-72B8E41F080F}" dt="2024-11-18T07:09:13.330" v="341" actId="478"/>
          <ac:spMkLst>
            <pc:docMk/>
            <pc:sldMk cId="0" sldId="257"/>
            <ac:spMk id="608" creationId="{00000000-0000-0000-0000-000000000000}"/>
          </ac:spMkLst>
        </pc:spChg>
        <pc:grpChg chg="del">
          <ac:chgData name="Simran Tatkare" userId="1edf21bd-adb1-475d-ad03-8eb24312f5fe" providerId="ADAL" clId="{BB99892E-BA15-4CDC-AC00-72B8E41F080F}" dt="2024-11-18T07:09:15.579" v="342" actId="478"/>
          <ac:grpSpMkLst>
            <pc:docMk/>
            <pc:sldMk cId="0" sldId="257"/>
            <ac:grpSpMk id="551" creationId="{00000000-0000-0000-0000-000000000000}"/>
          </ac:grpSpMkLst>
        </pc:grpChg>
        <pc:grpChg chg="del">
          <ac:chgData name="Simran Tatkare" userId="1edf21bd-adb1-475d-ad03-8eb24312f5fe" providerId="ADAL" clId="{BB99892E-BA15-4CDC-AC00-72B8E41F080F}" dt="2024-11-18T07:09:13.330" v="341" actId="478"/>
          <ac:grpSpMkLst>
            <pc:docMk/>
            <pc:sldMk cId="0" sldId="257"/>
            <ac:grpSpMk id="563" creationId="{00000000-0000-0000-0000-000000000000}"/>
          </ac:grpSpMkLst>
        </pc:grpChg>
      </pc:sldChg>
      <pc:sldChg chg="addSp delSp modSp mod">
        <pc:chgData name="Simran Tatkare" userId="1edf21bd-adb1-475d-ad03-8eb24312f5fe" providerId="ADAL" clId="{BB99892E-BA15-4CDC-AC00-72B8E41F080F}" dt="2024-11-17T16:38:23.965" v="249" actId="20577"/>
        <pc:sldMkLst>
          <pc:docMk/>
          <pc:sldMk cId="0" sldId="261"/>
        </pc:sldMkLst>
        <pc:spChg chg="add mod">
          <ac:chgData name="Simran Tatkare" userId="1edf21bd-adb1-475d-ad03-8eb24312f5fe" providerId="ADAL" clId="{BB99892E-BA15-4CDC-AC00-72B8E41F080F}" dt="2024-11-17T16:38:23.965" v="249" actId="20577"/>
          <ac:spMkLst>
            <pc:docMk/>
            <pc:sldMk cId="0" sldId="261"/>
            <ac:spMk id="2" creationId="{A28892FD-4E49-C4FE-E224-7963DECDDBFC}"/>
          </ac:spMkLst>
        </pc:spChg>
        <pc:spChg chg="mod">
          <ac:chgData name="Simran Tatkare" userId="1edf21bd-adb1-475d-ad03-8eb24312f5fe" providerId="ADAL" clId="{BB99892E-BA15-4CDC-AC00-72B8E41F080F}" dt="2024-11-17T11:15:31.613" v="58"/>
          <ac:spMkLst>
            <pc:docMk/>
            <pc:sldMk cId="0" sldId="261"/>
            <ac:spMk id="5" creationId="{B8957076-6986-C25B-FF26-B50A878D2730}"/>
          </ac:spMkLst>
        </pc:spChg>
        <pc:spChg chg="mod">
          <ac:chgData name="Simran Tatkare" userId="1edf21bd-adb1-475d-ad03-8eb24312f5fe" providerId="ADAL" clId="{BB99892E-BA15-4CDC-AC00-72B8E41F080F}" dt="2024-11-17T11:15:31.613" v="58"/>
          <ac:spMkLst>
            <pc:docMk/>
            <pc:sldMk cId="0" sldId="261"/>
            <ac:spMk id="6" creationId="{B56C7A0B-8D38-13D1-8D90-472BAF7B7F90}"/>
          </ac:spMkLst>
        </pc:spChg>
        <pc:spChg chg="add mod">
          <ac:chgData name="Simran Tatkare" userId="1edf21bd-adb1-475d-ad03-8eb24312f5fe" providerId="ADAL" clId="{BB99892E-BA15-4CDC-AC00-72B8E41F080F}" dt="2024-11-17T11:15:38.026" v="59" actId="1076"/>
          <ac:spMkLst>
            <pc:docMk/>
            <pc:sldMk cId="0" sldId="261"/>
            <ac:spMk id="8" creationId="{AFADF297-415F-BBCD-7BE3-8324F43D1A49}"/>
          </ac:spMkLst>
        </pc:spChg>
        <pc:spChg chg="mod topLvl">
          <ac:chgData name="Simran Tatkare" userId="1edf21bd-adb1-475d-ad03-8eb24312f5fe" providerId="ADAL" clId="{BB99892E-BA15-4CDC-AC00-72B8E41F080F}" dt="2024-11-17T16:34:36.263" v="200" actId="1076"/>
          <ac:spMkLst>
            <pc:docMk/>
            <pc:sldMk cId="0" sldId="261"/>
            <ac:spMk id="859" creationId="{00000000-0000-0000-0000-000000000000}"/>
          </ac:spMkLst>
        </pc:spChg>
        <pc:spChg chg="del mod topLvl">
          <ac:chgData name="Simran Tatkare" userId="1edf21bd-adb1-475d-ad03-8eb24312f5fe" providerId="ADAL" clId="{BB99892E-BA15-4CDC-AC00-72B8E41F080F}" dt="2024-11-17T11:14:43.081" v="33" actId="478"/>
          <ac:spMkLst>
            <pc:docMk/>
            <pc:sldMk cId="0" sldId="261"/>
            <ac:spMk id="860" creationId="{00000000-0000-0000-0000-000000000000}"/>
          </ac:spMkLst>
        </pc:spChg>
        <pc:spChg chg="mod">
          <ac:chgData name="Simran Tatkare" userId="1edf21bd-adb1-475d-ad03-8eb24312f5fe" providerId="ADAL" clId="{BB99892E-BA15-4CDC-AC00-72B8E41F080F}" dt="2024-11-17T11:13:19.723" v="11" actId="1076"/>
          <ac:spMkLst>
            <pc:docMk/>
            <pc:sldMk cId="0" sldId="261"/>
            <ac:spMk id="890" creationId="{00000000-0000-0000-0000-000000000000}"/>
          </ac:spMkLst>
        </pc:spChg>
        <pc:spChg chg="mod">
          <ac:chgData name="Simran Tatkare" userId="1edf21bd-adb1-475d-ad03-8eb24312f5fe" providerId="ADAL" clId="{BB99892E-BA15-4CDC-AC00-72B8E41F080F}" dt="2024-11-17T11:13:55.401" v="16" actId="1076"/>
          <ac:spMkLst>
            <pc:docMk/>
            <pc:sldMk cId="0" sldId="261"/>
            <ac:spMk id="891" creationId="{00000000-0000-0000-0000-000000000000}"/>
          </ac:spMkLst>
        </pc:spChg>
        <pc:spChg chg="mod">
          <ac:chgData name="Simran Tatkare" userId="1edf21bd-adb1-475d-ad03-8eb24312f5fe" providerId="ADAL" clId="{BB99892E-BA15-4CDC-AC00-72B8E41F080F}" dt="2024-11-17T11:15:21.671" v="57" actId="20577"/>
          <ac:spMkLst>
            <pc:docMk/>
            <pc:sldMk cId="0" sldId="261"/>
            <ac:spMk id="892" creationId="{00000000-0000-0000-0000-000000000000}"/>
          </ac:spMkLst>
        </pc:spChg>
        <pc:grpChg chg="add mod">
          <ac:chgData name="Simran Tatkare" userId="1edf21bd-adb1-475d-ad03-8eb24312f5fe" providerId="ADAL" clId="{BB99892E-BA15-4CDC-AC00-72B8E41F080F}" dt="2024-11-17T11:15:38.026" v="59" actId="1076"/>
          <ac:grpSpMkLst>
            <pc:docMk/>
            <pc:sldMk cId="0" sldId="261"/>
            <ac:grpSpMk id="3" creationId="{F9FC7F69-590E-4E6B-B95C-F7BDDA6C4826}"/>
          </ac:grpSpMkLst>
        </pc:grpChg>
        <pc:grpChg chg="mod">
          <ac:chgData name="Simran Tatkare" userId="1edf21bd-adb1-475d-ad03-8eb24312f5fe" providerId="ADAL" clId="{BB99892E-BA15-4CDC-AC00-72B8E41F080F}" dt="2024-11-17T11:12:56.190" v="8" actId="1076"/>
          <ac:grpSpMkLst>
            <pc:docMk/>
            <pc:sldMk cId="0" sldId="261"/>
            <ac:grpSpMk id="843" creationId="{00000000-0000-0000-0000-000000000000}"/>
          </ac:grpSpMkLst>
        </pc:grpChg>
        <pc:grpChg chg="mod">
          <ac:chgData name="Simran Tatkare" userId="1edf21bd-adb1-475d-ad03-8eb24312f5fe" providerId="ADAL" clId="{BB99892E-BA15-4CDC-AC00-72B8E41F080F}" dt="2024-11-17T11:13:41.346" v="12" actId="1076"/>
          <ac:grpSpMkLst>
            <pc:docMk/>
            <pc:sldMk cId="0" sldId="261"/>
            <ac:grpSpMk id="846" creationId="{00000000-0000-0000-0000-000000000000}"/>
          </ac:grpSpMkLst>
        </pc:grpChg>
        <pc:grpChg chg="mod">
          <ac:chgData name="Simran Tatkare" userId="1edf21bd-adb1-475d-ad03-8eb24312f5fe" providerId="ADAL" clId="{BB99892E-BA15-4CDC-AC00-72B8E41F080F}" dt="2024-11-17T11:14:34.610" v="30" actId="1076"/>
          <ac:grpSpMkLst>
            <pc:docMk/>
            <pc:sldMk cId="0" sldId="261"/>
            <ac:grpSpMk id="849" creationId="{00000000-0000-0000-0000-000000000000}"/>
          </ac:grpSpMkLst>
        </pc:grpChg>
        <pc:grpChg chg="mod">
          <ac:chgData name="Simran Tatkare" userId="1edf21bd-adb1-475d-ad03-8eb24312f5fe" providerId="ADAL" clId="{BB99892E-BA15-4CDC-AC00-72B8E41F080F}" dt="2024-11-17T11:13:02.875" v="9" actId="1076"/>
          <ac:grpSpMkLst>
            <pc:docMk/>
            <pc:sldMk cId="0" sldId="261"/>
            <ac:grpSpMk id="852" creationId="{00000000-0000-0000-0000-000000000000}"/>
          </ac:grpSpMkLst>
        </pc:grpChg>
        <pc:grpChg chg="mod">
          <ac:chgData name="Simran Tatkare" userId="1edf21bd-adb1-475d-ad03-8eb24312f5fe" providerId="ADAL" clId="{BB99892E-BA15-4CDC-AC00-72B8E41F080F}" dt="2024-11-17T11:13:46.277" v="14" actId="1076"/>
          <ac:grpSpMkLst>
            <pc:docMk/>
            <pc:sldMk cId="0" sldId="261"/>
            <ac:grpSpMk id="855" creationId="{00000000-0000-0000-0000-000000000000}"/>
          </ac:grpSpMkLst>
        </pc:grpChg>
        <pc:grpChg chg="del mod">
          <ac:chgData name="Simran Tatkare" userId="1edf21bd-adb1-475d-ad03-8eb24312f5fe" providerId="ADAL" clId="{BB99892E-BA15-4CDC-AC00-72B8E41F080F}" dt="2024-11-17T11:14:43.081" v="33" actId="478"/>
          <ac:grpSpMkLst>
            <pc:docMk/>
            <pc:sldMk cId="0" sldId="261"/>
            <ac:grpSpMk id="858" creationId="{00000000-0000-0000-0000-000000000000}"/>
          </ac:grpSpMkLst>
        </pc:grpChg>
        <pc:picChg chg="mod">
          <ac:chgData name="Simran Tatkare" userId="1edf21bd-adb1-475d-ad03-8eb24312f5fe" providerId="ADAL" clId="{BB99892E-BA15-4CDC-AC00-72B8E41F080F}" dt="2024-11-17T11:13:48.599" v="15" actId="1076"/>
          <ac:picMkLst>
            <pc:docMk/>
            <pc:sldMk cId="0" sldId="261"/>
            <ac:picMk id="4" creationId="{227744AB-C71A-FC3E-1135-C0769F627CE1}"/>
          </ac:picMkLst>
        </pc:picChg>
        <pc:picChg chg="del mod">
          <ac:chgData name="Simran Tatkare" userId="1edf21bd-adb1-475d-ad03-8eb24312f5fe" providerId="ADAL" clId="{BB99892E-BA15-4CDC-AC00-72B8E41F080F}" dt="2024-11-17T11:14:46.008" v="34" actId="478"/>
          <ac:picMkLst>
            <pc:docMk/>
            <pc:sldMk cId="0" sldId="261"/>
            <ac:picMk id="7" creationId="{EDBBC879-69F7-B5F2-2244-FE0B424C9A00}"/>
          </ac:picMkLst>
        </pc:picChg>
        <pc:picChg chg="mod">
          <ac:chgData name="Simran Tatkare" userId="1edf21bd-adb1-475d-ad03-8eb24312f5fe" providerId="ADAL" clId="{BB99892E-BA15-4CDC-AC00-72B8E41F080F}" dt="2024-11-17T11:12:56.190" v="8" actId="1076"/>
          <ac:picMkLst>
            <pc:docMk/>
            <pc:sldMk cId="0" sldId="261"/>
            <ac:picMk id="10" creationId="{85185F4C-768F-CDDD-C814-45897E1705E8}"/>
          </ac:picMkLst>
        </pc:picChg>
        <pc:picChg chg="add mod">
          <ac:chgData name="Simran Tatkare" userId="1edf21bd-adb1-475d-ad03-8eb24312f5fe" providerId="ADAL" clId="{BB99892E-BA15-4CDC-AC00-72B8E41F080F}" dt="2024-11-17T16:37:10.283" v="220" actId="1076"/>
          <ac:picMkLst>
            <pc:docMk/>
            <pc:sldMk cId="0" sldId="261"/>
            <ac:picMk id="11" creationId="{A140CF53-4815-6F4F-1CB2-278D105D2A9B}"/>
          </ac:picMkLst>
        </pc:picChg>
        <pc:picChg chg="add mod">
          <ac:chgData name="Simran Tatkare" userId="1edf21bd-adb1-475d-ad03-8eb24312f5fe" providerId="ADAL" clId="{BB99892E-BA15-4CDC-AC00-72B8E41F080F}" dt="2024-11-17T16:37:10.283" v="220" actId="1076"/>
          <ac:picMkLst>
            <pc:docMk/>
            <pc:sldMk cId="0" sldId="261"/>
            <ac:picMk id="13" creationId="{816E7998-85F6-6193-B80E-11DFD3CB9F2C}"/>
          </ac:picMkLst>
        </pc:picChg>
        <pc:picChg chg="add mod">
          <ac:chgData name="Simran Tatkare" userId="1edf21bd-adb1-475d-ad03-8eb24312f5fe" providerId="ADAL" clId="{BB99892E-BA15-4CDC-AC00-72B8E41F080F}" dt="2024-11-17T16:37:38.035" v="230" actId="1076"/>
          <ac:picMkLst>
            <pc:docMk/>
            <pc:sldMk cId="0" sldId="261"/>
            <ac:picMk id="15" creationId="{17075F92-E4A9-75CF-595D-48964A72EB8E}"/>
          </ac:picMkLst>
        </pc:picChg>
        <pc:picChg chg="add del mod">
          <ac:chgData name="Simran Tatkare" userId="1edf21bd-adb1-475d-ad03-8eb24312f5fe" providerId="ADAL" clId="{BB99892E-BA15-4CDC-AC00-72B8E41F080F}" dt="2024-11-17T16:37:52.674" v="236" actId="478"/>
          <ac:picMkLst>
            <pc:docMk/>
            <pc:sldMk cId="0" sldId="261"/>
            <ac:picMk id="17" creationId="{ACE4893F-F443-5E57-F4C8-BA7DF7A6291C}"/>
          </ac:picMkLst>
        </pc:picChg>
        <pc:picChg chg="add mod">
          <ac:chgData name="Simran Tatkare" userId="1edf21bd-adb1-475d-ad03-8eb24312f5fe" providerId="ADAL" clId="{BB99892E-BA15-4CDC-AC00-72B8E41F080F}" dt="2024-11-17T16:38:16.050" v="242" actId="1076"/>
          <ac:picMkLst>
            <pc:docMk/>
            <pc:sldMk cId="0" sldId="261"/>
            <ac:picMk id="19" creationId="{C0BA3C30-FE5E-CE83-7302-28B09860C717}"/>
          </ac:picMkLst>
        </pc:picChg>
        <pc:picChg chg="add mod">
          <ac:chgData name="Simran Tatkare" userId="1edf21bd-adb1-475d-ad03-8eb24312f5fe" providerId="ADAL" clId="{BB99892E-BA15-4CDC-AC00-72B8E41F080F}" dt="2024-11-17T16:34:36.263" v="200" actId="1076"/>
          <ac:picMkLst>
            <pc:docMk/>
            <pc:sldMk cId="0" sldId="261"/>
            <ac:picMk id="2050" creationId="{96C91CE6-BE50-6362-2FD9-BFD0D8CA356E}"/>
          </ac:picMkLst>
        </pc:picChg>
        <pc:picChg chg="add mod">
          <ac:chgData name="Simran Tatkare" userId="1edf21bd-adb1-475d-ad03-8eb24312f5fe" providerId="ADAL" clId="{BB99892E-BA15-4CDC-AC00-72B8E41F080F}" dt="2024-11-17T16:34:51.133" v="207" actId="1076"/>
          <ac:picMkLst>
            <pc:docMk/>
            <pc:sldMk cId="0" sldId="261"/>
            <ac:picMk id="2052" creationId="{A59DEC48-937A-3D66-44D2-846843151C8A}"/>
          </ac:picMkLst>
        </pc:picChg>
      </pc:sldChg>
      <pc:sldChg chg="addSp delSp modSp mod">
        <pc:chgData name="Simran Tatkare" userId="1edf21bd-adb1-475d-ad03-8eb24312f5fe" providerId="ADAL" clId="{BB99892E-BA15-4CDC-AC00-72B8E41F080F}" dt="2024-11-17T16:32:35.133" v="187" actId="478"/>
        <pc:sldMkLst>
          <pc:docMk/>
          <pc:sldMk cId="0" sldId="262"/>
        </pc:sldMkLst>
        <pc:spChg chg="add">
          <ac:chgData name="Simran Tatkare" userId="1edf21bd-adb1-475d-ad03-8eb24312f5fe" providerId="ADAL" clId="{BB99892E-BA15-4CDC-AC00-72B8E41F080F}" dt="2024-11-17T16:30:55.543" v="88"/>
          <ac:spMkLst>
            <pc:docMk/>
            <pc:sldMk cId="0" sldId="262"/>
            <ac:spMk id="3" creationId="{53414326-8BEC-1964-2322-529D7DF3D835}"/>
          </ac:spMkLst>
        </pc:spChg>
        <pc:spChg chg="add">
          <ac:chgData name="Simran Tatkare" userId="1edf21bd-adb1-475d-ad03-8eb24312f5fe" providerId="ADAL" clId="{BB99892E-BA15-4CDC-AC00-72B8E41F080F}" dt="2024-11-17T16:30:59.583" v="89"/>
          <ac:spMkLst>
            <pc:docMk/>
            <pc:sldMk cId="0" sldId="262"/>
            <ac:spMk id="11" creationId="{D1073D7B-C39D-F19C-993C-30371AB26F80}"/>
          </ac:spMkLst>
        </pc:spChg>
        <pc:spChg chg="add">
          <ac:chgData name="Simran Tatkare" userId="1edf21bd-adb1-475d-ad03-8eb24312f5fe" providerId="ADAL" clId="{BB99892E-BA15-4CDC-AC00-72B8E41F080F}" dt="2024-11-17T16:31:08.442" v="91"/>
          <ac:spMkLst>
            <pc:docMk/>
            <pc:sldMk cId="0" sldId="262"/>
            <ac:spMk id="12" creationId="{45A16C8B-6FBE-3C0B-6282-2D5EDC5928F3}"/>
          </ac:spMkLst>
        </pc:spChg>
        <pc:spChg chg="add del mod">
          <ac:chgData name="Simran Tatkare" userId="1edf21bd-adb1-475d-ad03-8eb24312f5fe" providerId="ADAL" clId="{BB99892E-BA15-4CDC-AC00-72B8E41F080F}" dt="2024-11-17T16:32:35.133" v="187" actId="478"/>
          <ac:spMkLst>
            <pc:docMk/>
            <pc:sldMk cId="0" sldId="262"/>
            <ac:spMk id="13" creationId="{ED31CB26-A802-3242-1F2C-2377DFDFBAC7}"/>
          </ac:spMkLst>
        </pc:spChg>
        <pc:spChg chg="mod">
          <ac:chgData name="Simran Tatkare" userId="1edf21bd-adb1-475d-ad03-8eb24312f5fe" providerId="ADAL" clId="{BB99892E-BA15-4CDC-AC00-72B8E41F080F}" dt="2024-11-17T16:32:15.351" v="184" actId="20577"/>
          <ac:spMkLst>
            <pc:docMk/>
            <pc:sldMk cId="0" sldId="262"/>
            <ac:spMk id="995" creationId="{00000000-0000-0000-0000-000000000000}"/>
          </ac:spMkLst>
        </pc:spChg>
        <pc:picChg chg="add mod">
          <ac:chgData name="Simran Tatkare" userId="1edf21bd-adb1-475d-ad03-8eb24312f5fe" providerId="ADAL" clId="{BB99892E-BA15-4CDC-AC00-72B8E41F080F}" dt="2024-11-17T11:12:05.884" v="3" actId="1076"/>
          <ac:picMkLst>
            <pc:docMk/>
            <pc:sldMk cId="0" sldId="262"/>
            <ac:picMk id="2" creationId="{0AFD114E-A443-6DFC-07C4-105E57E3D9C1}"/>
          </ac:picMkLst>
        </pc:picChg>
        <pc:picChg chg="del">
          <ac:chgData name="Simran Tatkare" userId="1edf21bd-adb1-475d-ad03-8eb24312f5fe" providerId="ADAL" clId="{BB99892E-BA15-4CDC-AC00-72B8E41F080F}" dt="2024-11-17T11:11:59.111" v="1" actId="478"/>
          <ac:picMkLst>
            <pc:docMk/>
            <pc:sldMk cId="0" sldId="262"/>
            <ac:picMk id="10" creationId="{352E5B99-F487-D530-75B8-3D1E38EAD3FA}"/>
          </ac:picMkLst>
        </pc:picChg>
      </pc:sldChg>
      <pc:sldChg chg="del">
        <pc:chgData name="Simran Tatkare" userId="1edf21bd-adb1-475d-ad03-8eb24312f5fe" providerId="ADAL" clId="{BB99892E-BA15-4CDC-AC00-72B8E41F080F}" dt="2024-11-18T05:17:27.081" v="328" actId="47"/>
        <pc:sldMkLst>
          <pc:docMk/>
          <pc:sldMk cId="0" sldId="263"/>
        </pc:sldMkLst>
      </pc:sldChg>
      <pc:sldChg chg="addSp delSp modSp mod ord">
        <pc:chgData name="Simran Tatkare" userId="1edf21bd-adb1-475d-ad03-8eb24312f5fe" providerId="ADAL" clId="{BB99892E-BA15-4CDC-AC00-72B8E41F080F}" dt="2024-11-18T07:14:55.767" v="352"/>
        <pc:sldMkLst>
          <pc:docMk/>
          <pc:sldMk cId="0" sldId="265"/>
        </pc:sldMkLst>
        <pc:spChg chg="del">
          <ac:chgData name="Simran Tatkare" userId="1edf21bd-adb1-475d-ad03-8eb24312f5fe" providerId="ADAL" clId="{BB99892E-BA15-4CDC-AC00-72B8E41F080F}" dt="2024-11-17T11:16:04.525" v="63" actId="478"/>
          <ac:spMkLst>
            <pc:docMk/>
            <pc:sldMk cId="0" sldId="265"/>
            <ac:spMk id="8" creationId="{CAA617D1-163E-E6D3-2809-FD512FC7484E}"/>
          </ac:spMkLst>
        </pc:spChg>
        <pc:spChg chg="del mod">
          <ac:chgData name="Simran Tatkare" userId="1edf21bd-adb1-475d-ad03-8eb24312f5fe" providerId="ADAL" clId="{BB99892E-BA15-4CDC-AC00-72B8E41F080F}" dt="2024-11-17T11:16:13.909" v="65" actId="478"/>
          <ac:spMkLst>
            <pc:docMk/>
            <pc:sldMk cId="0" sldId="265"/>
            <ac:spMk id="1171" creationId="{00000000-0000-0000-0000-000000000000}"/>
          </ac:spMkLst>
        </pc:spChg>
        <pc:picChg chg="add mod">
          <ac:chgData name="Simran Tatkare" userId="1edf21bd-adb1-475d-ad03-8eb24312f5fe" providerId="ADAL" clId="{BB99892E-BA15-4CDC-AC00-72B8E41F080F}" dt="2024-11-17T16:51:08.089" v="287" actId="1076"/>
          <ac:picMkLst>
            <pc:docMk/>
            <pc:sldMk cId="0" sldId="265"/>
            <ac:picMk id="3" creationId="{4ECCEFA7-C4C1-60A7-49F4-42ECDF25EEA2}"/>
          </ac:picMkLst>
        </pc:picChg>
        <pc:picChg chg="del mod">
          <ac:chgData name="Simran Tatkare" userId="1edf21bd-adb1-475d-ad03-8eb24312f5fe" providerId="ADAL" clId="{BB99892E-BA15-4CDC-AC00-72B8E41F080F}" dt="2024-11-17T11:15:58.252" v="61" actId="478"/>
          <ac:picMkLst>
            <pc:docMk/>
            <pc:sldMk cId="0" sldId="265"/>
            <ac:picMk id="5" creationId="{F3662FAE-F3C3-DE2A-6078-E3BCDE3D4FCC}"/>
          </ac:picMkLst>
        </pc:picChg>
        <pc:picChg chg="del">
          <ac:chgData name="Simran Tatkare" userId="1edf21bd-adb1-475d-ad03-8eb24312f5fe" providerId="ADAL" clId="{BB99892E-BA15-4CDC-AC00-72B8E41F080F}" dt="2024-11-17T11:15:59.823" v="62" actId="478"/>
          <ac:picMkLst>
            <pc:docMk/>
            <pc:sldMk cId="0" sldId="265"/>
            <ac:picMk id="7" creationId="{3A7833B3-3161-AA05-0CFC-9AA00AD9B514}"/>
          </ac:picMkLst>
        </pc:picChg>
      </pc:sldChg>
      <pc:sldChg chg="addSp delSp modSp mod">
        <pc:chgData name="Simran Tatkare" userId="1edf21bd-adb1-475d-ad03-8eb24312f5fe" providerId="ADAL" clId="{BB99892E-BA15-4CDC-AC00-72B8E41F080F}" dt="2024-11-17T16:33:33.116" v="197" actId="20577"/>
        <pc:sldMkLst>
          <pc:docMk/>
          <pc:sldMk cId="1447967334" sldId="275"/>
        </pc:sldMkLst>
        <pc:spChg chg="mod">
          <ac:chgData name="Simran Tatkare" userId="1edf21bd-adb1-475d-ad03-8eb24312f5fe" providerId="ADAL" clId="{BB99892E-BA15-4CDC-AC00-72B8E41F080F}" dt="2024-11-17T16:33:33.116" v="197" actId="20577"/>
          <ac:spMkLst>
            <pc:docMk/>
            <pc:sldMk cId="1447967334" sldId="275"/>
            <ac:spMk id="995" creationId="{00000000-0000-0000-0000-000000000000}"/>
          </ac:spMkLst>
        </pc:spChg>
        <pc:picChg chg="add mod">
          <ac:chgData name="Simran Tatkare" userId="1edf21bd-adb1-475d-ad03-8eb24312f5fe" providerId="ADAL" clId="{BB99892E-BA15-4CDC-AC00-72B8E41F080F}" dt="2024-11-17T11:12:23.433" v="6" actId="1076"/>
          <ac:picMkLst>
            <pc:docMk/>
            <pc:sldMk cId="1447967334" sldId="275"/>
            <ac:picMk id="4" creationId="{056998E3-8FB2-F947-61A0-0C8949EE68ED}"/>
          </ac:picMkLst>
        </pc:picChg>
        <pc:picChg chg="del">
          <ac:chgData name="Simran Tatkare" userId="1edf21bd-adb1-475d-ad03-8eb24312f5fe" providerId="ADAL" clId="{BB99892E-BA15-4CDC-AC00-72B8E41F080F}" dt="2024-11-17T11:12:16.658" v="4" actId="478"/>
          <ac:picMkLst>
            <pc:docMk/>
            <pc:sldMk cId="1447967334" sldId="275"/>
            <ac:picMk id="16" creationId="{EB2DB93C-4915-817D-24BE-67C9AC84B349}"/>
          </ac:picMkLst>
        </pc:picChg>
      </pc:sldChg>
      <pc:sldChg chg="addSp delSp modSp mod">
        <pc:chgData name="Simran Tatkare" userId="1edf21bd-adb1-475d-ad03-8eb24312f5fe" providerId="ADAL" clId="{BB99892E-BA15-4CDC-AC00-72B8E41F080F}" dt="2024-11-17T16:39:59.608" v="263" actId="20577"/>
        <pc:sldMkLst>
          <pc:docMk/>
          <pc:sldMk cId="3450487749" sldId="276"/>
        </pc:sldMkLst>
        <pc:spChg chg="mod">
          <ac:chgData name="Simran Tatkare" userId="1edf21bd-adb1-475d-ad03-8eb24312f5fe" providerId="ADAL" clId="{BB99892E-BA15-4CDC-AC00-72B8E41F080F}" dt="2024-11-17T16:39:59.608" v="263" actId="20577"/>
          <ac:spMkLst>
            <pc:docMk/>
            <pc:sldMk cId="3450487749" sldId="276"/>
            <ac:spMk id="5" creationId="{D90BBD79-A8A7-8E74-A385-E4F554F69F4F}"/>
          </ac:spMkLst>
        </pc:spChg>
        <pc:picChg chg="add mod">
          <ac:chgData name="Simran Tatkare" userId="1edf21bd-adb1-475d-ad03-8eb24312f5fe" providerId="ADAL" clId="{BB99892E-BA15-4CDC-AC00-72B8E41F080F}" dt="2024-11-17T16:38:43.620" v="252" actId="1076"/>
          <ac:picMkLst>
            <pc:docMk/>
            <pc:sldMk cId="3450487749" sldId="276"/>
            <ac:picMk id="4" creationId="{A68415C9-34F8-2F76-CE53-B2998CAE077D}"/>
          </ac:picMkLst>
        </pc:picChg>
        <pc:picChg chg="del">
          <ac:chgData name="Simran Tatkare" userId="1edf21bd-adb1-475d-ad03-8eb24312f5fe" providerId="ADAL" clId="{BB99892E-BA15-4CDC-AC00-72B8E41F080F}" dt="2024-11-17T16:38:39.907" v="250" actId="478"/>
          <ac:picMkLst>
            <pc:docMk/>
            <pc:sldMk cId="3450487749" sldId="276"/>
            <ac:picMk id="8" creationId="{A3DB99C4-8776-2E39-A6E2-231DEB43551C}"/>
          </ac:picMkLst>
        </pc:picChg>
      </pc:sldChg>
      <pc:sldChg chg="addSp delSp modSp mod">
        <pc:chgData name="Simran Tatkare" userId="1edf21bd-adb1-475d-ad03-8eb24312f5fe" providerId="ADAL" clId="{BB99892E-BA15-4CDC-AC00-72B8E41F080F}" dt="2024-11-18T05:17:12.387" v="321" actId="1076"/>
        <pc:sldMkLst>
          <pc:docMk/>
          <pc:sldMk cId="1694752618" sldId="277"/>
        </pc:sldMkLst>
        <pc:spChg chg="del mod">
          <ac:chgData name="Simran Tatkare" userId="1edf21bd-adb1-475d-ad03-8eb24312f5fe" providerId="ADAL" clId="{BB99892E-BA15-4CDC-AC00-72B8E41F080F}" dt="2024-11-18T05:16:58.716" v="314" actId="478"/>
          <ac:spMkLst>
            <pc:docMk/>
            <pc:sldMk cId="1694752618" sldId="277"/>
            <ac:spMk id="9" creationId="{94715A83-32CD-4692-AAB8-D0EACEBF2774}"/>
          </ac:spMkLst>
        </pc:spChg>
        <pc:spChg chg="del">
          <ac:chgData name="Simran Tatkare" userId="1edf21bd-adb1-475d-ad03-8eb24312f5fe" providerId="ADAL" clId="{BB99892E-BA15-4CDC-AC00-72B8E41F080F}" dt="2024-11-18T05:17:01.459" v="315" actId="478"/>
          <ac:spMkLst>
            <pc:docMk/>
            <pc:sldMk cId="1694752618" sldId="277"/>
            <ac:spMk id="11" creationId="{B614DC20-1A08-8C40-A22E-406CDE9B32E0}"/>
          </ac:spMkLst>
        </pc:spChg>
        <pc:picChg chg="add mod">
          <ac:chgData name="Simran Tatkare" userId="1edf21bd-adb1-475d-ad03-8eb24312f5fe" providerId="ADAL" clId="{BB99892E-BA15-4CDC-AC00-72B8E41F080F}" dt="2024-11-18T05:17:12.387" v="321" actId="1076"/>
          <ac:picMkLst>
            <pc:docMk/>
            <pc:sldMk cId="1694752618" sldId="277"/>
            <ac:picMk id="3" creationId="{C5AAC7A7-4D5E-94F6-0CE4-8E9DC35B5B49}"/>
          </ac:picMkLst>
        </pc:picChg>
        <pc:picChg chg="del">
          <ac:chgData name="Simran Tatkare" userId="1edf21bd-adb1-475d-ad03-8eb24312f5fe" providerId="ADAL" clId="{BB99892E-BA15-4CDC-AC00-72B8E41F080F}" dt="2024-11-18T05:17:02.862" v="316" actId="478"/>
          <ac:picMkLst>
            <pc:docMk/>
            <pc:sldMk cId="1694752618" sldId="277"/>
            <ac:picMk id="6" creationId="{5983DB3E-250E-A7AB-31E8-7AA6E42E2378}"/>
          </ac:picMkLst>
        </pc:picChg>
        <pc:picChg chg="del">
          <ac:chgData name="Simran Tatkare" userId="1edf21bd-adb1-475d-ad03-8eb24312f5fe" providerId="ADAL" clId="{BB99892E-BA15-4CDC-AC00-72B8E41F080F}" dt="2024-11-18T05:16:54.074" v="312" actId="478"/>
          <ac:picMkLst>
            <pc:docMk/>
            <pc:sldMk cId="1694752618" sldId="277"/>
            <ac:picMk id="13" creationId="{D9476DA5-9088-33E6-70F8-2CDDA9ED9CA8}"/>
          </ac:picMkLst>
        </pc:picChg>
      </pc:sldChg>
      <pc:sldChg chg="del">
        <pc:chgData name="Simran Tatkare" userId="1edf21bd-adb1-475d-ad03-8eb24312f5fe" providerId="ADAL" clId="{BB99892E-BA15-4CDC-AC00-72B8E41F080F}" dt="2024-11-18T05:17:15.663" v="322" actId="47"/>
        <pc:sldMkLst>
          <pc:docMk/>
          <pc:sldMk cId="1103694103" sldId="278"/>
        </pc:sldMkLst>
      </pc:sldChg>
      <pc:sldChg chg="del">
        <pc:chgData name="Simran Tatkare" userId="1edf21bd-adb1-475d-ad03-8eb24312f5fe" providerId="ADAL" clId="{BB99892E-BA15-4CDC-AC00-72B8E41F080F}" dt="2024-11-18T05:17:19.043" v="324" actId="47"/>
        <pc:sldMkLst>
          <pc:docMk/>
          <pc:sldMk cId="2314926424" sldId="279"/>
        </pc:sldMkLst>
      </pc:sldChg>
      <pc:sldChg chg="del">
        <pc:chgData name="Simran Tatkare" userId="1edf21bd-adb1-475d-ad03-8eb24312f5fe" providerId="ADAL" clId="{BB99892E-BA15-4CDC-AC00-72B8E41F080F}" dt="2024-11-18T05:17:17.160" v="323" actId="47"/>
        <pc:sldMkLst>
          <pc:docMk/>
          <pc:sldMk cId="3668612858" sldId="280"/>
        </pc:sldMkLst>
      </pc:sldChg>
      <pc:sldChg chg="del">
        <pc:chgData name="Simran Tatkare" userId="1edf21bd-adb1-475d-ad03-8eb24312f5fe" providerId="ADAL" clId="{BB99892E-BA15-4CDC-AC00-72B8E41F080F}" dt="2024-11-18T05:17:21.694" v="325" actId="47"/>
        <pc:sldMkLst>
          <pc:docMk/>
          <pc:sldMk cId="529158123" sldId="281"/>
        </pc:sldMkLst>
      </pc:sldChg>
      <pc:sldChg chg="del">
        <pc:chgData name="Simran Tatkare" userId="1edf21bd-adb1-475d-ad03-8eb24312f5fe" providerId="ADAL" clId="{BB99892E-BA15-4CDC-AC00-72B8E41F080F}" dt="2024-11-18T05:17:23.364" v="326" actId="47"/>
        <pc:sldMkLst>
          <pc:docMk/>
          <pc:sldMk cId="519416541" sldId="282"/>
        </pc:sldMkLst>
      </pc:sldChg>
      <pc:sldChg chg="del">
        <pc:chgData name="Simran Tatkare" userId="1edf21bd-adb1-475d-ad03-8eb24312f5fe" providerId="ADAL" clId="{BB99892E-BA15-4CDC-AC00-72B8E41F080F}" dt="2024-11-18T05:17:25.439" v="327" actId="47"/>
        <pc:sldMkLst>
          <pc:docMk/>
          <pc:sldMk cId="3093859582" sldId="283"/>
        </pc:sldMkLst>
      </pc:sldChg>
      <pc:sldChg chg="addSp modSp add mod setBg">
        <pc:chgData name="Simran Tatkare" userId="1edf21bd-adb1-475d-ad03-8eb24312f5fe" providerId="ADAL" clId="{BB99892E-BA15-4CDC-AC00-72B8E41F080F}" dt="2024-11-18T04:47:44.355" v="296" actId="1076"/>
        <pc:sldMkLst>
          <pc:docMk/>
          <pc:sldMk cId="2050320005" sldId="284"/>
        </pc:sldMkLst>
        <pc:picChg chg="add mod">
          <ac:chgData name="Simran Tatkare" userId="1edf21bd-adb1-475d-ad03-8eb24312f5fe" providerId="ADAL" clId="{BB99892E-BA15-4CDC-AC00-72B8E41F080F}" dt="2024-11-18T04:47:44.355" v="296" actId="1076"/>
          <ac:picMkLst>
            <pc:docMk/>
            <pc:sldMk cId="2050320005" sldId="284"/>
            <ac:picMk id="3" creationId="{4A8763AA-1148-2AF9-EFF4-657F954E0530}"/>
          </ac:picMkLst>
        </pc:picChg>
      </pc:sldChg>
      <pc:sldChg chg="addSp modSp add mod setBg">
        <pc:chgData name="Simran Tatkare" userId="1edf21bd-adb1-475d-ad03-8eb24312f5fe" providerId="ADAL" clId="{BB99892E-BA15-4CDC-AC00-72B8E41F080F}" dt="2024-11-18T04:46:43.375" v="291" actId="14100"/>
        <pc:sldMkLst>
          <pc:docMk/>
          <pc:sldMk cId="1296287928" sldId="285"/>
        </pc:sldMkLst>
        <pc:picChg chg="add mod">
          <ac:chgData name="Simran Tatkare" userId="1edf21bd-adb1-475d-ad03-8eb24312f5fe" providerId="ADAL" clId="{BB99892E-BA15-4CDC-AC00-72B8E41F080F}" dt="2024-11-18T04:46:43.375" v="291" actId="14100"/>
          <ac:picMkLst>
            <pc:docMk/>
            <pc:sldMk cId="1296287928" sldId="285"/>
            <ac:picMk id="3" creationId="{506136D7-D111-B25B-4BCA-2BD27FBDBAEA}"/>
          </ac:picMkLst>
        </pc:picChg>
      </pc:sldChg>
      <pc:sldChg chg="addSp modSp add mod setBg">
        <pc:chgData name="Simran Tatkare" userId="1edf21bd-adb1-475d-ad03-8eb24312f5fe" providerId="ADAL" clId="{BB99892E-BA15-4CDC-AC00-72B8E41F080F}" dt="2024-11-18T04:56:34.072" v="306" actId="1076"/>
        <pc:sldMkLst>
          <pc:docMk/>
          <pc:sldMk cId="1641814793" sldId="286"/>
        </pc:sldMkLst>
        <pc:picChg chg="add mod">
          <ac:chgData name="Simran Tatkare" userId="1edf21bd-adb1-475d-ad03-8eb24312f5fe" providerId="ADAL" clId="{BB99892E-BA15-4CDC-AC00-72B8E41F080F}" dt="2024-11-18T04:56:34.072" v="306" actId="1076"/>
          <ac:picMkLst>
            <pc:docMk/>
            <pc:sldMk cId="1641814793" sldId="286"/>
            <ac:picMk id="3" creationId="{13B0F90A-FF28-47AC-219F-349231F5FF41}"/>
          </ac:picMkLst>
        </pc:picChg>
      </pc:sldChg>
      <pc:sldChg chg="addSp modSp add mod ord setBg">
        <pc:chgData name="Simran Tatkare" userId="1edf21bd-adb1-475d-ad03-8eb24312f5fe" providerId="ADAL" clId="{BB99892E-BA15-4CDC-AC00-72B8E41F080F}" dt="2024-11-18T05:17:47.236" v="330"/>
        <pc:sldMkLst>
          <pc:docMk/>
          <pc:sldMk cId="641256316" sldId="287"/>
        </pc:sldMkLst>
        <pc:picChg chg="add mod">
          <ac:chgData name="Simran Tatkare" userId="1edf21bd-adb1-475d-ad03-8eb24312f5fe" providerId="ADAL" clId="{BB99892E-BA15-4CDC-AC00-72B8E41F080F}" dt="2024-11-18T05:11:35.698" v="311" actId="1076"/>
          <ac:picMkLst>
            <pc:docMk/>
            <pc:sldMk cId="641256316" sldId="287"/>
            <ac:picMk id="3" creationId="{84B3A2AD-87A6-C9E7-1FF0-D81C6ED3D4D2}"/>
          </ac:picMkLst>
        </pc:picChg>
      </pc:sldChg>
      <pc:sldChg chg="addSp modSp add mod ord setBg">
        <pc:chgData name="Simran Tatkare" userId="1edf21bd-adb1-475d-ad03-8eb24312f5fe" providerId="ADAL" clId="{BB99892E-BA15-4CDC-AC00-72B8E41F080F}" dt="2024-11-17T16:41:45.122" v="282"/>
        <pc:sldMkLst>
          <pc:docMk/>
          <pc:sldMk cId="1977921586" sldId="288"/>
        </pc:sldMkLst>
        <pc:picChg chg="add mod">
          <ac:chgData name="Simran Tatkare" userId="1edf21bd-adb1-475d-ad03-8eb24312f5fe" providerId="ADAL" clId="{BB99892E-BA15-4CDC-AC00-72B8E41F080F}" dt="2024-11-17T16:25:43.525" v="80" actId="1076"/>
          <ac:picMkLst>
            <pc:docMk/>
            <pc:sldMk cId="1977921586" sldId="288"/>
            <ac:picMk id="3" creationId="{CD809529-165B-B481-2579-129B5433DB8D}"/>
          </ac:picMkLst>
        </pc:picChg>
      </pc:sldChg>
      <pc:sldChg chg="addSp delSp modSp add mod setBg">
        <pc:chgData name="Simran Tatkare" userId="1edf21bd-adb1-475d-ad03-8eb24312f5fe" providerId="ADAL" clId="{BB99892E-BA15-4CDC-AC00-72B8E41F080F}" dt="2024-11-17T16:41:28.126" v="278" actId="255"/>
        <pc:sldMkLst>
          <pc:docMk/>
          <pc:sldMk cId="1762143454" sldId="289"/>
        </pc:sldMkLst>
        <pc:spChg chg="mod">
          <ac:chgData name="Simran Tatkare" userId="1edf21bd-adb1-475d-ad03-8eb24312f5fe" providerId="ADAL" clId="{BB99892E-BA15-4CDC-AC00-72B8E41F080F}" dt="2024-11-17T16:40:36.079" v="269" actId="20577"/>
          <ac:spMkLst>
            <pc:docMk/>
            <pc:sldMk cId="1762143454" sldId="289"/>
            <ac:spMk id="994" creationId="{00000000-0000-0000-0000-000000000000}"/>
          </ac:spMkLst>
        </pc:spChg>
        <pc:spChg chg="mod">
          <ac:chgData name="Simran Tatkare" userId="1edf21bd-adb1-475d-ad03-8eb24312f5fe" providerId="ADAL" clId="{BB99892E-BA15-4CDC-AC00-72B8E41F080F}" dt="2024-11-17T16:41:28.126" v="278" actId="255"/>
          <ac:spMkLst>
            <pc:docMk/>
            <pc:sldMk cId="1762143454" sldId="289"/>
            <ac:spMk id="995" creationId="{00000000-0000-0000-0000-000000000000}"/>
          </ac:spMkLst>
        </pc:spChg>
        <pc:picChg chg="del">
          <ac:chgData name="Simran Tatkare" userId="1edf21bd-adb1-475d-ad03-8eb24312f5fe" providerId="ADAL" clId="{BB99892E-BA15-4CDC-AC00-72B8E41F080F}" dt="2024-11-17T16:40:27.730" v="265" actId="478"/>
          <ac:picMkLst>
            <pc:docMk/>
            <pc:sldMk cId="1762143454" sldId="289"/>
            <ac:picMk id="2" creationId="{0AFD114E-A443-6DFC-07C4-105E57E3D9C1}"/>
          </ac:picMkLst>
        </pc:picChg>
        <pc:picChg chg="add mod">
          <ac:chgData name="Simran Tatkare" userId="1edf21bd-adb1-475d-ad03-8eb24312f5fe" providerId="ADAL" clId="{BB99892E-BA15-4CDC-AC00-72B8E41F080F}" dt="2024-11-17T16:40:33.335" v="267" actId="1076"/>
          <ac:picMkLst>
            <pc:docMk/>
            <pc:sldMk cId="1762143454" sldId="289"/>
            <ac:picMk id="3" creationId="{A5BE822D-B96A-7741-B21A-54B31C706275}"/>
          </ac:picMkLst>
        </pc:picChg>
      </pc:sldChg>
      <pc:sldChg chg="addSp delSp modSp add mod ord">
        <pc:chgData name="Simran Tatkare" userId="1edf21bd-adb1-475d-ad03-8eb24312f5fe" providerId="ADAL" clId="{BB99892E-BA15-4CDC-AC00-72B8E41F080F}" dt="2024-11-18T07:15:17.092" v="354"/>
        <pc:sldMkLst>
          <pc:docMk/>
          <pc:sldMk cId="2586477353" sldId="290"/>
        </pc:sldMkLst>
        <pc:picChg chg="del">
          <ac:chgData name="Simran Tatkare" userId="1edf21bd-adb1-475d-ad03-8eb24312f5fe" providerId="ADAL" clId="{BB99892E-BA15-4CDC-AC00-72B8E41F080F}" dt="2024-11-18T05:18:01.106" v="332" actId="478"/>
          <ac:picMkLst>
            <pc:docMk/>
            <pc:sldMk cId="2586477353" sldId="290"/>
            <ac:picMk id="3" creationId="{C5AAC7A7-4D5E-94F6-0CE4-8E9DC35B5B49}"/>
          </ac:picMkLst>
        </pc:picChg>
        <pc:picChg chg="add mod">
          <ac:chgData name="Simran Tatkare" userId="1edf21bd-adb1-475d-ad03-8eb24312f5fe" providerId="ADAL" clId="{BB99892E-BA15-4CDC-AC00-72B8E41F080F}" dt="2024-11-18T05:18:34.344" v="338" actId="1076"/>
          <ac:picMkLst>
            <pc:docMk/>
            <pc:sldMk cId="2586477353" sldId="290"/>
            <ac:picMk id="3074" creationId="{2D2FD739-4099-1CDB-81E3-657744F081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242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1217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41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0622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757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981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63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1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577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574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614350" y="2454275"/>
            <a:ext cx="16557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491025" y="56245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3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3" name="Google Shape;13;p3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3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" name="Google Shape;40;p3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41" name="Google Shape;41;p3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" name="Google Shape;53;p3"/>
          <p:cNvSpPr/>
          <p:nvPr/>
        </p:nvSpPr>
        <p:spPr>
          <a:xfrm>
            <a:off x="9692551" y="763817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1981225" y="5942025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" name="Google Shape;85;p4"/>
          <p:cNvGrpSpPr/>
          <p:nvPr/>
        </p:nvGrpSpPr>
        <p:grpSpPr>
          <a:xfrm>
            <a:off x="503084" y="428766"/>
            <a:ext cx="5851052" cy="1310243"/>
            <a:chOff x="2" y="-564"/>
            <a:chExt cx="7801403" cy="1746991"/>
          </a:xfrm>
        </p:grpSpPr>
        <p:grpSp>
          <p:nvGrpSpPr>
            <p:cNvPr id="86" name="Google Shape;86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08" name="Google Shape;108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4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14" name="Google Shape;114;p4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40850" y="1382675"/>
            <a:ext cx="168063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2579688" y="6597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30" name="Google Shape;130;p5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" name="Google Shape;142;p5"/>
          <p:cNvSpPr/>
          <p:nvPr/>
        </p:nvSpPr>
        <p:spPr>
          <a:xfrm>
            <a:off x="16422857" y="627962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3" name="Google Shape;143;p5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44" name="Google Shape;144;p5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671525" y="2586675"/>
            <a:ext cx="165951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1"/>
          </p:nvPr>
        </p:nvSpPr>
        <p:spPr>
          <a:xfrm>
            <a:off x="3219425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2"/>
          </p:nvPr>
        </p:nvSpPr>
        <p:spPr>
          <a:xfrm>
            <a:off x="9075569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>
            <a:off x="417483" y="242355"/>
            <a:ext cx="5851052" cy="1310243"/>
            <a:chOff x="0" y="-241102"/>
            <a:chExt cx="7801402" cy="1746991"/>
          </a:xfrm>
        </p:grpSpPr>
        <p:grpSp>
          <p:nvGrpSpPr>
            <p:cNvPr id="176" name="Google Shape;176;p6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6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6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86" name="Google Shape;186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6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92" name="Google Shape;192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6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04" name="Google Shape;204;p6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6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6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23" name="Google Shape;223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6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6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6"/>
          <p:cNvSpPr/>
          <p:nvPr/>
        </p:nvSpPr>
        <p:spPr>
          <a:xfrm>
            <a:off x="14123600" y="476375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32" name="Google Shape;232;p6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33" name="Google Shape;233;p6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34" name="Google Shape;234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6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6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576300" y="2672488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body" idx="1"/>
          </p:nvPr>
        </p:nvSpPr>
        <p:spPr>
          <a:xfrm>
            <a:off x="1528775" y="5556275"/>
            <a:ext cx="5014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body" idx="2"/>
          </p:nvPr>
        </p:nvSpPr>
        <p:spPr>
          <a:xfrm>
            <a:off x="6726129" y="5556275"/>
            <a:ext cx="50160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50" name="Google Shape;250;p7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7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7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60" name="Google Shape;260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7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7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66" name="Google Shape;266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7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7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72" name="Google Shape;272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7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75" name="Google Shape;275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7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78" name="Google Shape;278;p7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7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7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85" name="Google Shape;285;p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7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0" name="Google Shape;290;p7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751125" y="27987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8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94" name="Google Shape;294;p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95" name="Google Shape;295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98" name="Google Shape;298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07" name="Google Shape;307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10" name="Google Shape;310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" name="Google Shape;321;p8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22" name="Google Shape;322;p8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8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8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29" name="Google Shape;329;p8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8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32" name="Google Shape;332;p8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8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42950" y="4058913"/>
            <a:ext cx="164046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body" idx="1"/>
          </p:nvPr>
        </p:nvSpPr>
        <p:spPr>
          <a:xfrm>
            <a:off x="5336650" y="5817575"/>
            <a:ext cx="74532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body" idx="2"/>
          </p:nvPr>
        </p:nvSpPr>
        <p:spPr>
          <a:xfrm>
            <a:off x="742950" y="5817580"/>
            <a:ext cx="4386600" cy="3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39" name="Google Shape;339;p9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40" name="Google Shape;340;p9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9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44" name="Google Shape;344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2" name="Google Shape;352;p9"/>
          <p:cNvSpPr/>
          <p:nvPr/>
        </p:nvSpPr>
        <p:spPr>
          <a:xfrm>
            <a:off x="14580281" y="4222181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53" name="Google Shape;353;p9"/>
          <p:cNvGrpSpPr/>
          <p:nvPr/>
        </p:nvGrpSpPr>
        <p:grpSpPr>
          <a:xfrm>
            <a:off x="12072976" y="8575885"/>
            <a:ext cx="5851052" cy="1310243"/>
            <a:chOff x="2" y="-564"/>
            <a:chExt cx="7801403" cy="1746991"/>
          </a:xfrm>
        </p:grpSpPr>
        <p:grpSp>
          <p:nvGrpSpPr>
            <p:cNvPr id="354" name="Google Shape;354;p9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9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358" name="Google Shape;358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9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70" name="Google Shape;370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9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73" name="Google Shape;373;p9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76" name="Google Shape;376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79" name="Google Shape;379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1002575" y="4737700"/>
            <a:ext cx="16871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83" name="Google Shape;383;p10"/>
          <p:cNvSpPr>
            <a:spLocks noGrp="1"/>
          </p:cNvSpPr>
          <p:nvPr>
            <p:ph type="pic" idx="2"/>
          </p:nvPr>
        </p:nvSpPr>
        <p:spPr>
          <a:xfrm>
            <a:off x="1125547" y="5629275"/>
            <a:ext cx="4245000" cy="31839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0"/>
          <p:cNvSpPr txBox="1">
            <a:spLocks noGrp="1"/>
          </p:cNvSpPr>
          <p:nvPr>
            <p:ph type="body" idx="1"/>
          </p:nvPr>
        </p:nvSpPr>
        <p:spPr>
          <a:xfrm>
            <a:off x="6159513" y="60816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0"/>
          <p:cNvSpPr/>
          <p:nvPr/>
        </p:nvSpPr>
        <p:spPr>
          <a:xfrm>
            <a:off x="14398941" y="50790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86" name="Google Shape;386;p10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87" name="Google Shape;387;p10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88" name="Google Shape;388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10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91" name="Google Shape;391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10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94" name="Google Shape;394;p1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0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0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97" name="Google Shape;397;p1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0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9" name="Google Shape;399;p10"/>
          <p:cNvGrpSpPr/>
          <p:nvPr/>
        </p:nvGrpSpPr>
        <p:grpSpPr>
          <a:xfrm rot="10800000">
            <a:off x="8547898" y="480862"/>
            <a:ext cx="5851052" cy="1310243"/>
            <a:chOff x="2" y="-564"/>
            <a:chExt cx="7801403" cy="1746991"/>
          </a:xfrm>
        </p:grpSpPr>
        <p:grpSp>
          <p:nvGrpSpPr>
            <p:cNvPr id="400" name="Google Shape;400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01" name="Google Shape;401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04" name="Google Shape;404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10" name="Google Shape;410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13" name="Google Shape;413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16" name="Google Shape;416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19" name="Google Shape;419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22" name="Google Shape;422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25" name="Google Shape;425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0"/>
          <p:cNvGrpSpPr/>
          <p:nvPr/>
        </p:nvGrpSpPr>
        <p:grpSpPr>
          <a:xfrm rot="10800000">
            <a:off x="12023215" y="8251029"/>
            <a:ext cx="5851052" cy="1310243"/>
            <a:chOff x="2" y="-564"/>
            <a:chExt cx="7801403" cy="1746991"/>
          </a:xfrm>
        </p:grpSpPr>
        <p:grpSp>
          <p:nvGrpSpPr>
            <p:cNvPr id="428" name="Google Shape;428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29" name="Google Shape;429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35" name="Google Shape;435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38" name="Google Shape;438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41" name="Google Shape;441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44" name="Google Shape;444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50" name="Google Shape;450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53" name="Google Shape;453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150" y="1893900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393A3F"/>
              </a:buClr>
              <a:buSzPts val="12500"/>
              <a:buFont typeface="Anton"/>
              <a:buNone/>
              <a:defRPr sz="1250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100" y="5060950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238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»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1"/>
          <p:cNvGrpSpPr/>
          <p:nvPr/>
        </p:nvGrpSpPr>
        <p:grpSpPr>
          <a:xfrm>
            <a:off x="641008" y="7256645"/>
            <a:ext cx="6529522" cy="1437158"/>
            <a:chOff x="0" y="-47625"/>
            <a:chExt cx="1719710" cy="378511"/>
          </a:xfrm>
        </p:grpSpPr>
        <p:sp>
          <p:nvSpPr>
            <p:cNvPr id="460" name="Google Shape;460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1"/>
          <p:cNvGrpSpPr/>
          <p:nvPr/>
        </p:nvGrpSpPr>
        <p:grpSpPr>
          <a:xfrm>
            <a:off x="641008" y="7080577"/>
            <a:ext cx="6529522" cy="1437158"/>
            <a:chOff x="0" y="-47625"/>
            <a:chExt cx="1719710" cy="378511"/>
          </a:xfrm>
        </p:grpSpPr>
        <p:sp>
          <p:nvSpPr>
            <p:cNvPr id="463" name="Google Shape;463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1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466" name="Google Shape;466;p11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11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11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482" name="Google Shape;482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11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488" name="Google Shape;488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11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494" name="Google Shape;494;p11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1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1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04" name="Google Shape;504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1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11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13" name="Google Shape;513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11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16" name="Google Shape;516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1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1" name="Google Shape;521;p11"/>
          <p:cNvSpPr/>
          <p:nvPr/>
        </p:nvSpPr>
        <p:spPr>
          <a:xfrm>
            <a:off x="8901991" y="592794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22" name="Google Shape;522;p11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523" name="Google Shape;523;p11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524" name="Google Shape;524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11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527" name="Google Shape;527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9" name="Google Shape;529;p11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530" name="Google Shape;530;p11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1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2" name="Google Shape;532;p11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533" name="Google Shape;533;p11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1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5" name="Google Shape;535;p11"/>
          <p:cNvSpPr txBox="1"/>
          <p:nvPr/>
        </p:nvSpPr>
        <p:spPr>
          <a:xfrm>
            <a:off x="641008" y="2730636"/>
            <a:ext cx="8893500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SPRING BOOT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PROJECT</a:t>
            </a:r>
            <a:endParaRPr dirty="0"/>
          </a:p>
        </p:txBody>
      </p:sp>
      <p:sp>
        <p:nvSpPr>
          <p:cNvPr id="536" name="Google Shape;536;p11"/>
          <p:cNvSpPr txBox="1"/>
          <p:nvPr/>
        </p:nvSpPr>
        <p:spPr>
          <a:xfrm>
            <a:off x="1191550" y="7437471"/>
            <a:ext cx="520925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rgbClr val="FFFFFF"/>
                </a:solidFill>
                <a:latin typeface="Anton"/>
                <a:sym typeface="Anton"/>
              </a:rPr>
              <a:t>SIMRAN TATKARE-</a:t>
            </a:r>
            <a:r>
              <a:rPr lang="en-US" sz="3000" dirty="0">
                <a:solidFill>
                  <a:srgbClr val="FFFFFF"/>
                </a:solidFill>
                <a:latin typeface="Anton"/>
                <a:sym typeface="Anton"/>
              </a:rPr>
              <a:t>207014</a:t>
            </a:r>
          </a:p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Anton"/>
                <a:sym typeface="Anton"/>
              </a:rPr>
              <a:t>18-11-2024</a:t>
            </a:r>
          </a:p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537" name="Google Shape;53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8500" y="1596000"/>
            <a:ext cx="7051144" cy="6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20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154" name="Google Shape;1154;p20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155" name="Google Shape;1155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7" name="Google Shape;1157;p20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158" name="Google Shape;1158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0" name="Google Shape;1160;p20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161" name="Google Shape;1161;p2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0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3" name="Google Shape;1163;p20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164" name="Google Shape;1164;p2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0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6" name="Google Shape;1166;p20"/>
          <p:cNvSpPr/>
          <p:nvPr/>
        </p:nvSpPr>
        <p:spPr>
          <a:xfrm>
            <a:off x="17189097" y="572597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73" name="Google Shape;1173;p20"/>
          <p:cNvGrpSpPr/>
          <p:nvPr/>
        </p:nvGrpSpPr>
        <p:grpSpPr>
          <a:xfrm>
            <a:off x="11836774" y="8554041"/>
            <a:ext cx="5851054" cy="1309820"/>
            <a:chOff x="0" y="0"/>
            <a:chExt cx="7801405" cy="1746426"/>
          </a:xfrm>
        </p:grpSpPr>
        <p:grpSp>
          <p:nvGrpSpPr>
            <p:cNvPr id="1174" name="Google Shape;1174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175" name="Google Shape;1175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178" name="Google Shape;1178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181" name="Google Shape;1181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184" name="Google Shape;1184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6" name="Google Shape;1186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187" name="Google Shape;1187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9" name="Google Shape;1189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190" name="Google Shape;1190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193" name="Google Shape;1193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196" name="Google Shape;1196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199" name="Google Shape;1199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1" name="Google Shape;1201;p20"/>
          <p:cNvGrpSpPr/>
          <p:nvPr/>
        </p:nvGrpSpPr>
        <p:grpSpPr>
          <a:xfrm rot="10800000">
            <a:off x="569180" y="425884"/>
            <a:ext cx="5851054" cy="1309820"/>
            <a:chOff x="0" y="0"/>
            <a:chExt cx="7801405" cy="1746426"/>
          </a:xfrm>
        </p:grpSpPr>
        <p:grpSp>
          <p:nvGrpSpPr>
            <p:cNvPr id="1202" name="Google Shape;1202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203" name="Google Shape;1203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206" name="Google Shape;1206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8" name="Google Shape;1208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209" name="Google Shape;1209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212" name="Google Shape;1212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215" name="Google Shape;1215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218" name="Google Shape;1218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221" name="Google Shape;1221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3" name="Google Shape;1223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224" name="Google Shape;1224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6" name="Google Shape;1226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227" name="Google Shape;1227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" name="Google Shape;546;p12">
            <a:extLst>
              <a:ext uri="{FF2B5EF4-FFF2-40B4-BE49-F238E27FC236}">
                <a16:creationId xmlns:a16="http://schemas.microsoft.com/office/drawing/2014/main" id="{CAB6F1C1-24D5-A126-21C3-7EDD76C8444C}"/>
              </a:ext>
            </a:extLst>
          </p:cNvPr>
          <p:cNvSpPr/>
          <p:nvPr/>
        </p:nvSpPr>
        <p:spPr>
          <a:xfrm>
            <a:off x="351408" y="1916529"/>
            <a:ext cx="2065565" cy="1256332"/>
          </a:xfrm>
          <a:custGeom>
            <a:avLst/>
            <a:gdLst/>
            <a:ahLst/>
            <a:cxnLst/>
            <a:rect l="l" t="t" r="r" b="b"/>
            <a:pathLst>
              <a:path w="544017" h="330886" extrusionOk="0">
                <a:moveTo>
                  <a:pt x="119939" y="0"/>
                </a:moveTo>
                <a:lnTo>
                  <a:pt x="424078" y="0"/>
                </a:lnTo>
                <a:cubicBezTo>
                  <a:pt x="455888" y="0"/>
                  <a:pt x="486395" y="12636"/>
                  <a:pt x="508888" y="35129"/>
                </a:cubicBezTo>
                <a:cubicBezTo>
                  <a:pt x="531381" y="57622"/>
                  <a:pt x="544017" y="88129"/>
                  <a:pt x="544017" y="119939"/>
                </a:cubicBezTo>
                <a:lnTo>
                  <a:pt x="544017" y="210947"/>
                </a:lnTo>
                <a:cubicBezTo>
                  <a:pt x="544017" y="242757"/>
                  <a:pt x="531381" y="273264"/>
                  <a:pt x="508888" y="295756"/>
                </a:cubicBezTo>
                <a:cubicBezTo>
                  <a:pt x="486395" y="318249"/>
                  <a:pt x="455888" y="330886"/>
                  <a:pt x="424078" y="330886"/>
                </a:cubicBezTo>
                <a:lnTo>
                  <a:pt x="119939" y="330886"/>
                </a:lnTo>
                <a:cubicBezTo>
                  <a:pt x="88129" y="330886"/>
                  <a:pt x="57622" y="318249"/>
                  <a:pt x="35129" y="295756"/>
                </a:cubicBezTo>
                <a:cubicBezTo>
                  <a:pt x="12636" y="273264"/>
                  <a:pt x="0" y="242757"/>
                  <a:pt x="0" y="210947"/>
                </a:cubicBezTo>
                <a:lnTo>
                  <a:pt x="0" y="119939"/>
                </a:lnTo>
                <a:cubicBezTo>
                  <a:pt x="0" y="88129"/>
                  <a:pt x="12636" y="57622"/>
                  <a:pt x="35129" y="35129"/>
                </a:cubicBezTo>
                <a:cubicBezTo>
                  <a:pt x="57622" y="12636"/>
                  <a:pt x="88129" y="0"/>
                  <a:pt x="119939" y="0"/>
                </a:cubicBezTo>
                <a:close/>
              </a:path>
            </a:pathLst>
          </a:custGeom>
          <a:solidFill>
            <a:srgbClr val="39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920;p17">
            <a:extLst>
              <a:ext uri="{FF2B5EF4-FFF2-40B4-BE49-F238E27FC236}">
                <a16:creationId xmlns:a16="http://schemas.microsoft.com/office/drawing/2014/main" id="{ABE675EB-7FC3-D37D-CBD8-6811638AEC4C}"/>
              </a:ext>
            </a:extLst>
          </p:cNvPr>
          <p:cNvGrpSpPr/>
          <p:nvPr/>
        </p:nvGrpSpPr>
        <p:grpSpPr>
          <a:xfrm>
            <a:off x="432401" y="1563444"/>
            <a:ext cx="2065565" cy="1437158"/>
            <a:chOff x="0" y="-47625"/>
            <a:chExt cx="544017" cy="378511"/>
          </a:xfrm>
        </p:grpSpPr>
        <p:sp>
          <p:nvSpPr>
            <p:cNvPr id="21" name="Google Shape;921;p17">
              <a:extLst>
                <a:ext uri="{FF2B5EF4-FFF2-40B4-BE49-F238E27FC236}">
                  <a16:creationId xmlns:a16="http://schemas.microsoft.com/office/drawing/2014/main" id="{342FB0FD-B383-BCC3-2F75-A5A7684511D4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2;p17">
              <a:extLst>
                <a:ext uri="{FF2B5EF4-FFF2-40B4-BE49-F238E27FC236}">
                  <a16:creationId xmlns:a16="http://schemas.microsoft.com/office/drawing/2014/main" id="{B6ACD7AE-6E1D-7BB1-CAFA-34F6414197DA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870" b="0" i="0" u="none" strike="noStrike" cap="none" dirty="0">
                  <a:solidFill>
                    <a:schemeClr val="bg1"/>
                  </a:solidFill>
                  <a:latin typeface="Anton" pitchFamily="2" charset="0"/>
                  <a:ea typeface="Calibri"/>
                  <a:cs typeface="Calibri"/>
                  <a:sym typeface="Calibri"/>
                </a:rPr>
                <a:t>03</a:t>
              </a:r>
              <a:endParaRPr sz="7870" b="0" i="0" u="none" strike="noStrike" cap="none" dirty="0">
                <a:solidFill>
                  <a:schemeClr val="bg1"/>
                </a:solidFill>
                <a:latin typeface="Anton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A8763AA-1148-2AF9-EFF4-657F954E0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474" y="996984"/>
            <a:ext cx="13671678" cy="873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2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20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154" name="Google Shape;1154;p20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155" name="Google Shape;1155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7" name="Google Shape;1157;p20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158" name="Google Shape;1158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0" name="Google Shape;1160;p20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161" name="Google Shape;1161;p2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0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3" name="Google Shape;1163;p20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164" name="Google Shape;1164;p2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0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6" name="Google Shape;1166;p20"/>
          <p:cNvSpPr/>
          <p:nvPr/>
        </p:nvSpPr>
        <p:spPr>
          <a:xfrm>
            <a:off x="17189097" y="572597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73" name="Google Shape;1173;p20"/>
          <p:cNvGrpSpPr/>
          <p:nvPr/>
        </p:nvGrpSpPr>
        <p:grpSpPr>
          <a:xfrm>
            <a:off x="11836774" y="8554041"/>
            <a:ext cx="5851054" cy="1309820"/>
            <a:chOff x="0" y="0"/>
            <a:chExt cx="7801405" cy="1746426"/>
          </a:xfrm>
        </p:grpSpPr>
        <p:grpSp>
          <p:nvGrpSpPr>
            <p:cNvPr id="1174" name="Google Shape;1174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175" name="Google Shape;1175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178" name="Google Shape;1178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181" name="Google Shape;1181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184" name="Google Shape;1184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6" name="Google Shape;1186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187" name="Google Shape;1187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9" name="Google Shape;1189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190" name="Google Shape;1190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193" name="Google Shape;1193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196" name="Google Shape;1196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199" name="Google Shape;1199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1" name="Google Shape;1201;p20"/>
          <p:cNvGrpSpPr/>
          <p:nvPr/>
        </p:nvGrpSpPr>
        <p:grpSpPr>
          <a:xfrm rot="10800000">
            <a:off x="569180" y="425884"/>
            <a:ext cx="5851054" cy="1309820"/>
            <a:chOff x="0" y="0"/>
            <a:chExt cx="7801405" cy="1746426"/>
          </a:xfrm>
        </p:grpSpPr>
        <p:grpSp>
          <p:nvGrpSpPr>
            <p:cNvPr id="1202" name="Google Shape;1202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203" name="Google Shape;1203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206" name="Google Shape;1206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8" name="Google Shape;1208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209" name="Google Shape;1209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212" name="Google Shape;1212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215" name="Google Shape;1215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218" name="Google Shape;1218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221" name="Google Shape;1221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3" name="Google Shape;1223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224" name="Google Shape;1224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6" name="Google Shape;1226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227" name="Google Shape;1227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" name="Google Shape;546;p12">
            <a:extLst>
              <a:ext uri="{FF2B5EF4-FFF2-40B4-BE49-F238E27FC236}">
                <a16:creationId xmlns:a16="http://schemas.microsoft.com/office/drawing/2014/main" id="{CAB6F1C1-24D5-A126-21C3-7EDD76C8444C}"/>
              </a:ext>
            </a:extLst>
          </p:cNvPr>
          <p:cNvSpPr/>
          <p:nvPr/>
        </p:nvSpPr>
        <p:spPr>
          <a:xfrm>
            <a:off x="351408" y="1916529"/>
            <a:ext cx="2065565" cy="1256332"/>
          </a:xfrm>
          <a:custGeom>
            <a:avLst/>
            <a:gdLst/>
            <a:ahLst/>
            <a:cxnLst/>
            <a:rect l="l" t="t" r="r" b="b"/>
            <a:pathLst>
              <a:path w="544017" h="330886" extrusionOk="0">
                <a:moveTo>
                  <a:pt x="119939" y="0"/>
                </a:moveTo>
                <a:lnTo>
                  <a:pt x="424078" y="0"/>
                </a:lnTo>
                <a:cubicBezTo>
                  <a:pt x="455888" y="0"/>
                  <a:pt x="486395" y="12636"/>
                  <a:pt x="508888" y="35129"/>
                </a:cubicBezTo>
                <a:cubicBezTo>
                  <a:pt x="531381" y="57622"/>
                  <a:pt x="544017" y="88129"/>
                  <a:pt x="544017" y="119939"/>
                </a:cubicBezTo>
                <a:lnTo>
                  <a:pt x="544017" y="210947"/>
                </a:lnTo>
                <a:cubicBezTo>
                  <a:pt x="544017" y="242757"/>
                  <a:pt x="531381" y="273264"/>
                  <a:pt x="508888" y="295756"/>
                </a:cubicBezTo>
                <a:cubicBezTo>
                  <a:pt x="486395" y="318249"/>
                  <a:pt x="455888" y="330886"/>
                  <a:pt x="424078" y="330886"/>
                </a:cubicBezTo>
                <a:lnTo>
                  <a:pt x="119939" y="330886"/>
                </a:lnTo>
                <a:cubicBezTo>
                  <a:pt x="88129" y="330886"/>
                  <a:pt x="57622" y="318249"/>
                  <a:pt x="35129" y="295756"/>
                </a:cubicBezTo>
                <a:cubicBezTo>
                  <a:pt x="12636" y="273264"/>
                  <a:pt x="0" y="242757"/>
                  <a:pt x="0" y="210947"/>
                </a:cubicBezTo>
                <a:lnTo>
                  <a:pt x="0" y="119939"/>
                </a:lnTo>
                <a:cubicBezTo>
                  <a:pt x="0" y="88129"/>
                  <a:pt x="12636" y="57622"/>
                  <a:pt x="35129" y="35129"/>
                </a:cubicBezTo>
                <a:cubicBezTo>
                  <a:pt x="57622" y="12636"/>
                  <a:pt x="88129" y="0"/>
                  <a:pt x="119939" y="0"/>
                </a:cubicBezTo>
                <a:close/>
              </a:path>
            </a:pathLst>
          </a:custGeom>
          <a:solidFill>
            <a:srgbClr val="39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920;p17">
            <a:extLst>
              <a:ext uri="{FF2B5EF4-FFF2-40B4-BE49-F238E27FC236}">
                <a16:creationId xmlns:a16="http://schemas.microsoft.com/office/drawing/2014/main" id="{ABE675EB-7FC3-D37D-CBD8-6811638AEC4C}"/>
              </a:ext>
            </a:extLst>
          </p:cNvPr>
          <p:cNvGrpSpPr/>
          <p:nvPr/>
        </p:nvGrpSpPr>
        <p:grpSpPr>
          <a:xfrm>
            <a:off x="432401" y="1563444"/>
            <a:ext cx="2065565" cy="1437158"/>
            <a:chOff x="0" y="-47625"/>
            <a:chExt cx="544017" cy="378511"/>
          </a:xfrm>
        </p:grpSpPr>
        <p:sp>
          <p:nvSpPr>
            <p:cNvPr id="21" name="Google Shape;921;p17">
              <a:extLst>
                <a:ext uri="{FF2B5EF4-FFF2-40B4-BE49-F238E27FC236}">
                  <a16:creationId xmlns:a16="http://schemas.microsoft.com/office/drawing/2014/main" id="{342FB0FD-B383-BCC3-2F75-A5A7684511D4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2;p17">
              <a:extLst>
                <a:ext uri="{FF2B5EF4-FFF2-40B4-BE49-F238E27FC236}">
                  <a16:creationId xmlns:a16="http://schemas.microsoft.com/office/drawing/2014/main" id="{B6ACD7AE-6E1D-7BB1-CAFA-34F6414197DA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870" b="0" i="0" u="none" strike="noStrike" cap="none" dirty="0">
                  <a:solidFill>
                    <a:schemeClr val="bg1"/>
                  </a:solidFill>
                  <a:latin typeface="Anton" pitchFamily="2" charset="0"/>
                  <a:ea typeface="Calibri"/>
                  <a:cs typeface="Calibri"/>
                  <a:sym typeface="Calibri"/>
                </a:rPr>
                <a:t>03</a:t>
              </a:r>
              <a:endParaRPr sz="7870" b="0" i="0" u="none" strike="noStrike" cap="none" dirty="0">
                <a:solidFill>
                  <a:schemeClr val="bg1"/>
                </a:solidFill>
                <a:latin typeface="Anton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ECCEFA7-C4C1-60A7-49F4-42ECDF25E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183" y="1959122"/>
            <a:ext cx="15864308" cy="7327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20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154" name="Google Shape;1154;p20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155" name="Google Shape;1155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7" name="Google Shape;1157;p20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158" name="Google Shape;1158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0" name="Google Shape;1160;p20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161" name="Google Shape;1161;p2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0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3" name="Google Shape;1163;p20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164" name="Google Shape;1164;p2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0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6" name="Google Shape;1166;p20"/>
          <p:cNvSpPr/>
          <p:nvPr/>
        </p:nvSpPr>
        <p:spPr>
          <a:xfrm>
            <a:off x="17189097" y="572597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73" name="Google Shape;1173;p20"/>
          <p:cNvGrpSpPr/>
          <p:nvPr/>
        </p:nvGrpSpPr>
        <p:grpSpPr>
          <a:xfrm>
            <a:off x="11836774" y="8554041"/>
            <a:ext cx="5851054" cy="1309820"/>
            <a:chOff x="0" y="0"/>
            <a:chExt cx="7801405" cy="1746426"/>
          </a:xfrm>
        </p:grpSpPr>
        <p:grpSp>
          <p:nvGrpSpPr>
            <p:cNvPr id="1174" name="Google Shape;1174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175" name="Google Shape;1175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178" name="Google Shape;1178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181" name="Google Shape;1181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184" name="Google Shape;1184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6" name="Google Shape;1186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187" name="Google Shape;1187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9" name="Google Shape;1189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190" name="Google Shape;1190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193" name="Google Shape;1193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196" name="Google Shape;1196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199" name="Google Shape;1199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1" name="Google Shape;1201;p20"/>
          <p:cNvGrpSpPr/>
          <p:nvPr/>
        </p:nvGrpSpPr>
        <p:grpSpPr>
          <a:xfrm rot="10800000">
            <a:off x="569180" y="425884"/>
            <a:ext cx="5851054" cy="1309820"/>
            <a:chOff x="0" y="0"/>
            <a:chExt cx="7801405" cy="1746426"/>
          </a:xfrm>
        </p:grpSpPr>
        <p:grpSp>
          <p:nvGrpSpPr>
            <p:cNvPr id="1202" name="Google Shape;1202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203" name="Google Shape;1203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206" name="Google Shape;1206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8" name="Google Shape;1208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209" name="Google Shape;1209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212" name="Google Shape;1212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215" name="Google Shape;1215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218" name="Google Shape;1218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221" name="Google Shape;1221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3" name="Google Shape;1223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224" name="Google Shape;1224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6" name="Google Shape;1226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227" name="Google Shape;1227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" name="Google Shape;546;p12">
            <a:extLst>
              <a:ext uri="{FF2B5EF4-FFF2-40B4-BE49-F238E27FC236}">
                <a16:creationId xmlns:a16="http://schemas.microsoft.com/office/drawing/2014/main" id="{CAB6F1C1-24D5-A126-21C3-7EDD76C8444C}"/>
              </a:ext>
            </a:extLst>
          </p:cNvPr>
          <p:cNvSpPr/>
          <p:nvPr/>
        </p:nvSpPr>
        <p:spPr>
          <a:xfrm>
            <a:off x="351408" y="1916529"/>
            <a:ext cx="2065565" cy="1256332"/>
          </a:xfrm>
          <a:custGeom>
            <a:avLst/>
            <a:gdLst/>
            <a:ahLst/>
            <a:cxnLst/>
            <a:rect l="l" t="t" r="r" b="b"/>
            <a:pathLst>
              <a:path w="544017" h="330886" extrusionOk="0">
                <a:moveTo>
                  <a:pt x="119939" y="0"/>
                </a:moveTo>
                <a:lnTo>
                  <a:pt x="424078" y="0"/>
                </a:lnTo>
                <a:cubicBezTo>
                  <a:pt x="455888" y="0"/>
                  <a:pt x="486395" y="12636"/>
                  <a:pt x="508888" y="35129"/>
                </a:cubicBezTo>
                <a:cubicBezTo>
                  <a:pt x="531381" y="57622"/>
                  <a:pt x="544017" y="88129"/>
                  <a:pt x="544017" y="119939"/>
                </a:cubicBezTo>
                <a:lnTo>
                  <a:pt x="544017" y="210947"/>
                </a:lnTo>
                <a:cubicBezTo>
                  <a:pt x="544017" y="242757"/>
                  <a:pt x="531381" y="273264"/>
                  <a:pt x="508888" y="295756"/>
                </a:cubicBezTo>
                <a:cubicBezTo>
                  <a:pt x="486395" y="318249"/>
                  <a:pt x="455888" y="330886"/>
                  <a:pt x="424078" y="330886"/>
                </a:cubicBezTo>
                <a:lnTo>
                  <a:pt x="119939" y="330886"/>
                </a:lnTo>
                <a:cubicBezTo>
                  <a:pt x="88129" y="330886"/>
                  <a:pt x="57622" y="318249"/>
                  <a:pt x="35129" y="295756"/>
                </a:cubicBezTo>
                <a:cubicBezTo>
                  <a:pt x="12636" y="273264"/>
                  <a:pt x="0" y="242757"/>
                  <a:pt x="0" y="210947"/>
                </a:cubicBezTo>
                <a:lnTo>
                  <a:pt x="0" y="119939"/>
                </a:lnTo>
                <a:cubicBezTo>
                  <a:pt x="0" y="88129"/>
                  <a:pt x="12636" y="57622"/>
                  <a:pt x="35129" y="35129"/>
                </a:cubicBezTo>
                <a:cubicBezTo>
                  <a:pt x="57622" y="12636"/>
                  <a:pt x="88129" y="0"/>
                  <a:pt x="119939" y="0"/>
                </a:cubicBezTo>
                <a:close/>
              </a:path>
            </a:pathLst>
          </a:custGeom>
          <a:solidFill>
            <a:srgbClr val="39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920;p17">
            <a:extLst>
              <a:ext uri="{FF2B5EF4-FFF2-40B4-BE49-F238E27FC236}">
                <a16:creationId xmlns:a16="http://schemas.microsoft.com/office/drawing/2014/main" id="{ABE675EB-7FC3-D37D-CBD8-6811638AEC4C}"/>
              </a:ext>
            </a:extLst>
          </p:cNvPr>
          <p:cNvGrpSpPr/>
          <p:nvPr/>
        </p:nvGrpSpPr>
        <p:grpSpPr>
          <a:xfrm>
            <a:off x="432401" y="1563444"/>
            <a:ext cx="2065565" cy="1437158"/>
            <a:chOff x="0" y="-47625"/>
            <a:chExt cx="544017" cy="378511"/>
          </a:xfrm>
        </p:grpSpPr>
        <p:sp>
          <p:nvSpPr>
            <p:cNvPr id="21" name="Google Shape;921;p17">
              <a:extLst>
                <a:ext uri="{FF2B5EF4-FFF2-40B4-BE49-F238E27FC236}">
                  <a16:creationId xmlns:a16="http://schemas.microsoft.com/office/drawing/2014/main" id="{342FB0FD-B383-BCC3-2F75-A5A7684511D4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2;p17">
              <a:extLst>
                <a:ext uri="{FF2B5EF4-FFF2-40B4-BE49-F238E27FC236}">
                  <a16:creationId xmlns:a16="http://schemas.microsoft.com/office/drawing/2014/main" id="{B6ACD7AE-6E1D-7BB1-CAFA-34F6414197DA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870" b="0" i="0" u="none" strike="noStrike" cap="none" dirty="0">
                  <a:solidFill>
                    <a:schemeClr val="bg1"/>
                  </a:solidFill>
                  <a:latin typeface="Anton" pitchFamily="2" charset="0"/>
                  <a:ea typeface="Calibri"/>
                  <a:cs typeface="Calibri"/>
                  <a:sym typeface="Calibri"/>
                </a:rPr>
                <a:t>03</a:t>
              </a:r>
              <a:endParaRPr sz="7870" b="0" i="0" u="none" strike="noStrike" cap="none" dirty="0">
                <a:solidFill>
                  <a:schemeClr val="bg1"/>
                </a:solidFill>
                <a:latin typeface="Anton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4B3A2AD-87A6-C9E7-1FF0-D81C6ED3D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6" y="1760591"/>
            <a:ext cx="15903913" cy="79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5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20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154" name="Google Shape;1154;p20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155" name="Google Shape;1155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7" name="Google Shape;1157;p20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158" name="Google Shape;1158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0" name="Google Shape;1160;p20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161" name="Google Shape;1161;p2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0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3" name="Google Shape;1163;p20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164" name="Google Shape;1164;p2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0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6" name="Google Shape;1166;p20"/>
          <p:cNvSpPr/>
          <p:nvPr/>
        </p:nvSpPr>
        <p:spPr>
          <a:xfrm>
            <a:off x="17189097" y="572597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73" name="Google Shape;1173;p20"/>
          <p:cNvGrpSpPr/>
          <p:nvPr/>
        </p:nvGrpSpPr>
        <p:grpSpPr>
          <a:xfrm>
            <a:off x="11836774" y="8554041"/>
            <a:ext cx="5851054" cy="1309820"/>
            <a:chOff x="0" y="0"/>
            <a:chExt cx="7801405" cy="1746426"/>
          </a:xfrm>
        </p:grpSpPr>
        <p:grpSp>
          <p:nvGrpSpPr>
            <p:cNvPr id="1174" name="Google Shape;1174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175" name="Google Shape;1175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178" name="Google Shape;1178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181" name="Google Shape;1181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184" name="Google Shape;1184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6" name="Google Shape;1186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187" name="Google Shape;1187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9" name="Google Shape;1189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190" name="Google Shape;1190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193" name="Google Shape;1193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196" name="Google Shape;1196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199" name="Google Shape;1199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1" name="Google Shape;1201;p20"/>
          <p:cNvGrpSpPr/>
          <p:nvPr/>
        </p:nvGrpSpPr>
        <p:grpSpPr>
          <a:xfrm rot="10800000">
            <a:off x="569180" y="425884"/>
            <a:ext cx="5851054" cy="1309820"/>
            <a:chOff x="0" y="0"/>
            <a:chExt cx="7801405" cy="1746426"/>
          </a:xfrm>
        </p:grpSpPr>
        <p:grpSp>
          <p:nvGrpSpPr>
            <p:cNvPr id="1202" name="Google Shape;1202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203" name="Google Shape;1203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206" name="Google Shape;1206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8" name="Google Shape;1208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209" name="Google Shape;1209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212" name="Google Shape;1212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215" name="Google Shape;1215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218" name="Google Shape;1218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221" name="Google Shape;1221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3" name="Google Shape;1223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224" name="Google Shape;1224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6" name="Google Shape;1226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227" name="Google Shape;1227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" name="Google Shape;546;p12">
            <a:extLst>
              <a:ext uri="{FF2B5EF4-FFF2-40B4-BE49-F238E27FC236}">
                <a16:creationId xmlns:a16="http://schemas.microsoft.com/office/drawing/2014/main" id="{CAB6F1C1-24D5-A126-21C3-7EDD76C8444C}"/>
              </a:ext>
            </a:extLst>
          </p:cNvPr>
          <p:cNvSpPr/>
          <p:nvPr/>
        </p:nvSpPr>
        <p:spPr>
          <a:xfrm>
            <a:off x="351408" y="1916529"/>
            <a:ext cx="2065565" cy="1256332"/>
          </a:xfrm>
          <a:custGeom>
            <a:avLst/>
            <a:gdLst/>
            <a:ahLst/>
            <a:cxnLst/>
            <a:rect l="l" t="t" r="r" b="b"/>
            <a:pathLst>
              <a:path w="544017" h="330886" extrusionOk="0">
                <a:moveTo>
                  <a:pt x="119939" y="0"/>
                </a:moveTo>
                <a:lnTo>
                  <a:pt x="424078" y="0"/>
                </a:lnTo>
                <a:cubicBezTo>
                  <a:pt x="455888" y="0"/>
                  <a:pt x="486395" y="12636"/>
                  <a:pt x="508888" y="35129"/>
                </a:cubicBezTo>
                <a:cubicBezTo>
                  <a:pt x="531381" y="57622"/>
                  <a:pt x="544017" y="88129"/>
                  <a:pt x="544017" y="119939"/>
                </a:cubicBezTo>
                <a:lnTo>
                  <a:pt x="544017" y="210947"/>
                </a:lnTo>
                <a:cubicBezTo>
                  <a:pt x="544017" y="242757"/>
                  <a:pt x="531381" y="273264"/>
                  <a:pt x="508888" y="295756"/>
                </a:cubicBezTo>
                <a:cubicBezTo>
                  <a:pt x="486395" y="318249"/>
                  <a:pt x="455888" y="330886"/>
                  <a:pt x="424078" y="330886"/>
                </a:cubicBezTo>
                <a:lnTo>
                  <a:pt x="119939" y="330886"/>
                </a:lnTo>
                <a:cubicBezTo>
                  <a:pt x="88129" y="330886"/>
                  <a:pt x="57622" y="318249"/>
                  <a:pt x="35129" y="295756"/>
                </a:cubicBezTo>
                <a:cubicBezTo>
                  <a:pt x="12636" y="273264"/>
                  <a:pt x="0" y="242757"/>
                  <a:pt x="0" y="210947"/>
                </a:cubicBezTo>
                <a:lnTo>
                  <a:pt x="0" y="119939"/>
                </a:lnTo>
                <a:cubicBezTo>
                  <a:pt x="0" y="88129"/>
                  <a:pt x="12636" y="57622"/>
                  <a:pt x="35129" y="35129"/>
                </a:cubicBezTo>
                <a:cubicBezTo>
                  <a:pt x="57622" y="12636"/>
                  <a:pt x="88129" y="0"/>
                  <a:pt x="119939" y="0"/>
                </a:cubicBezTo>
                <a:close/>
              </a:path>
            </a:pathLst>
          </a:custGeom>
          <a:solidFill>
            <a:srgbClr val="39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920;p17">
            <a:extLst>
              <a:ext uri="{FF2B5EF4-FFF2-40B4-BE49-F238E27FC236}">
                <a16:creationId xmlns:a16="http://schemas.microsoft.com/office/drawing/2014/main" id="{ABE675EB-7FC3-D37D-CBD8-6811638AEC4C}"/>
              </a:ext>
            </a:extLst>
          </p:cNvPr>
          <p:cNvGrpSpPr/>
          <p:nvPr/>
        </p:nvGrpSpPr>
        <p:grpSpPr>
          <a:xfrm>
            <a:off x="432401" y="1563444"/>
            <a:ext cx="2065565" cy="1437158"/>
            <a:chOff x="0" y="-47625"/>
            <a:chExt cx="544017" cy="378511"/>
          </a:xfrm>
        </p:grpSpPr>
        <p:sp>
          <p:nvSpPr>
            <p:cNvPr id="21" name="Google Shape;921;p17">
              <a:extLst>
                <a:ext uri="{FF2B5EF4-FFF2-40B4-BE49-F238E27FC236}">
                  <a16:creationId xmlns:a16="http://schemas.microsoft.com/office/drawing/2014/main" id="{342FB0FD-B383-BCC3-2F75-A5A7684511D4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2;p17">
              <a:extLst>
                <a:ext uri="{FF2B5EF4-FFF2-40B4-BE49-F238E27FC236}">
                  <a16:creationId xmlns:a16="http://schemas.microsoft.com/office/drawing/2014/main" id="{B6ACD7AE-6E1D-7BB1-CAFA-34F6414197DA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870" b="0" i="0" u="none" strike="noStrike" cap="none" dirty="0">
                  <a:solidFill>
                    <a:schemeClr val="bg1"/>
                  </a:solidFill>
                  <a:latin typeface="Anton" pitchFamily="2" charset="0"/>
                  <a:ea typeface="Calibri"/>
                  <a:cs typeface="Calibri"/>
                  <a:sym typeface="Calibri"/>
                </a:rPr>
                <a:t>03</a:t>
              </a:r>
              <a:endParaRPr sz="7870" b="0" i="0" u="none" strike="noStrike" cap="none" dirty="0">
                <a:solidFill>
                  <a:schemeClr val="bg1"/>
                </a:solidFill>
                <a:latin typeface="Anton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06136D7-D111-B25B-4BCA-2BD27FBDB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746" y="1238889"/>
            <a:ext cx="13527170" cy="821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8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20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154" name="Google Shape;1154;p20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155" name="Google Shape;1155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7" name="Google Shape;1157;p20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158" name="Google Shape;1158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0" name="Google Shape;1160;p20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161" name="Google Shape;1161;p2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0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3" name="Google Shape;1163;p20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164" name="Google Shape;1164;p2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0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6" name="Google Shape;1166;p20"/>
          <p:cNvSpPr/>
          <p:nvPr/>
        </p:nvSpPr>
        <p:spPr>
          <a:xfrm>
            <a:off x="17189097" y="572597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73" name="Google Shape;1173;p20"/>
          <p:cNvGrpSpPr/>
          <p:nvPr/>
        </p:nvGrpSpPr>
        <p:grpSpPr>
          <a:xfrm>
            <a:off x="11836774" y="8554041"/>
            <a:ext cx="5851054" cy="1309820"/>
            <a:chOff x="0" y="0"/>
            <a:chExt cx="7801405" cy="1746426"/>
          </a:xfrm>
        </p:grpSpPr>
        <p:grpSp>
          <p:nvGrpSpPr>
            <p:cNvPr id="1174" name="Google Shape;1174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175" name="Google Shape;1175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178" name="Google Shape;1178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181" name="Google Shape;1181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184" name="Google Shape;1184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6" name="Google Shape;1186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187" name="Google Shape;1187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9" name="Google Shape;1189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190" name="Google Shape;1190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193" name="Google Shape;1193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196" name="Google Shape;1196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199" name="Google Shape;1199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1" name="Google Shape;1201;p20"/>
          <p:cNvGrpSpPr/>
          <p:nvPr/>
        </p:nvGrpSpPr>
        <p:grpSpPr>
          <a:xfrm rot="10800000">
            <a:off x="569180" y="425884"/>
            <a:ext cx="5851054" cy="1309820"/>
            <a:chOff x="0" y="0"/>
            <a:chExt cx="7801405" cy="1746426"/>
          </a:xfrm>
        </p:grpSpPr>
        <p:grpSp>
          <p:nvGrpSpPr>
            <p:cNvPr id="1202" name="Google Shape;1202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203" name="Google Shape;1203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206" name="Google Shape;1206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8" name="Google Shape;1208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209" name="Google Shape;1209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212" name="Google Shape;1212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215" name="Google Shape;1215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218" name="Google Shape;1218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221" name="Google Shape;1221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3" name="Google Shape;1223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224" name="Google Shape;1224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6" name="Google Shape;1226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227" name="Google Shape;1227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" name="Google Shape;546;p12">
            <a:extLst>
              <a:ext uri="{FF2B5EF4-FFF2-40B4-BE49-F238E27FC236}">
                <a16:creationId xmlns:a16="http://schemas.microsoft.com/office/drawing/2014/main" id="{CAB6F1C1-24D5-A126-21C3-7EDD76C8444C}"/>
              </a:ext>
            </a:extLst>
          </p:cNvPr>
          <p:cNvSpPr/>
          <p:nvPr/>
        </p:nvSpPr>
        <p:spPr>
          <a:xfrm>
            <a:off x="351408" y="1916529"/>
            <a:ext cx="2065565" cy="1256332"/>
          </a:xfrm>
          <a:custGeom>
            <a:avLst/>
            <a:gdLst/>
            <a:ahLst/>
            <a:cxnLst/>
            <a:rect l="l" t="t" r="r" b="b"/>
            <a:pathLst>
              <a:path w="544017" h="330886" extrusionOk="0">
                <a:moveTo>
                  <a:pt x="119939" y="0"/>
                </a:moveTo>
                <a:lnTo>
                  <a:pt x="424078" y="0"/>
                </a:lnTo>
                <a:cubicBezTo>
                  <a:pt x="455888" y="0"/>
                  <a:pt x="486395" y="12636"/>
                  <a:pt x="508888" y="35129"/>
                </a:cubicBezTo>
                <a:cubicBezTo>
                  <a:pt x="531381" y="57622"/>
                  <a:pt x="544017" y="88129"/>
                  <a:pt x="544017" y="119939"/>
                </a:cubicBezTo>
                <a:lnTo>
                  <a:pt x="544017" y="210947"/>
                </a:lnTo>
                <a:cubicBezTo>
                  <a:pt x="544017" y="242757"/>
                  <a:pt x="531381" y="273264"/>
                  <a:pt x="508888" y="295756"/>
                </a:cubicBezTo>
                <a:cubicBezTo>
                  <a:pt x="486395" y="318249"/>
                  <a:pt x="455888" y="330886"/>
                  <a:pt x="424078" y="330886"/>
                </a:cubicBezTo>
                <a:lnTo>
                  <a:pt x="119939" y="330886"/>
                </a:lnTo>
                <a:cubicBezTo>
                  <a:pt x="88129" y="330886"/>
                  <a:pt x="57622" y="318249"/>
                  <a:pt x="35129" y="295756"/>
                </a:cubicBezTo>
                <a:cubicBezTo>
                  <a:pt x="12636" y="273264"/>
                  <a:pt x="0" y="242757"/>
                  <a:pt x="0" y="210947"/>
                </a:cubicBezTo>
                <a:lnTo>
                  <a:pt x="0" y="119939"/>
                </a:lnTo>
                <a:cubicBezTo>
                  <a:pt x="0" y="88129"/>
                  <a:pt x="12636" y="57622"/>
                  <a:pt x="35129" y="35129"/>
                </a:cubicBezTo>
                <a:cubicBezTo>
                  <a:pt x="57622" y="12636"/>
                  <a:pt x="88129" y="0"/>
                  <a:pt x="119939" y="0"/>
                </a:cubicBezTo>
                <a:close/>
              </a:path>
            </a:pathLst>
          </a:custGeom>
          <a:solidFill>
            <a:srgbClr val="39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920;p17">
            <a:extLst>
              <a:ext uri="{FF2B5EF4-FFF2-40B4-BE49-F238E27FC236}">
                <a16:creationId xmlns:a16="http://schemas.microsoft.com/office/drawing/2014/main" id="{ABE675EB-7FC3-D37D-CBD8-6811638AEC4C}"/>
              </a:ext>
            </a:extLst>
          </p:cNvPr>
          <p:cNvGrpSpPr/>
          <p:nvPr/>
        </p:nvGrpSpPr>
        <p:grpSpPr>
          <a:xfrm>
            <a:off x="432401" y="1563444"/>
            <a:ext cx="2065565" cy="1437158"/>
            <a:chOff x="0" y="-47625"/>
            <a:chExt cx="544017" cy="378511"/>
          </a:xfrm>
        </p:grpSpPr>
        <p:sp>
          <p:nvSpPr>
            <p:cNvPr id="21" name="Google Shape;921;p17">
              <a:extLst>
                <a:ext uri="{FF2B5EF4-FFF2-40B4-BE49-F238E27FC236}">
                  <a16:creationId xmlns:a16="http://schemas.microsoft.com/office/drawing/2014/main" id="{342FB0FD-B383-BCC3-2F75-A5A7684511D4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2;p17">
              <a:extLst>
                <a:ext uri="{FF2B5EF4-FFF2-40B4-BE49-F238E27FC236}">
                  <a16:creationId xmlns:a16="http://schemas.microsoft.com/office/drawing/2014/main" id="{B6ACD7AE-6E1D-7BB1-CAFA-34F6414197DA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870" b="0" i="0" u="none" strike="noStrike" cap="none" dirty="0">
                  <a:solidFill>
                    <a:schemeClr val="bg1"/>
                  </a:solidFill>
                  <a:latin typeface="Anton" pitchFamily="2" charset="0"/>
                  <a:ea typeface="Calibri"/>
                  <a:cs typeface="Calibri"/>
                  <a:sym typeface="Calibri"/>
                </a:rPr>
                <a:t>03</a:t>
              </a:r>
              <a:endParaRPr sz="7870" b="0" i="0" u="none" strike="noStrike" cap="none" dirty="0">
                <a:solidFill>
                  <a:schemeClr val="bg1"/>
                </a:solidFill>
                <a:latin typeface="Anton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3B0F90A-FF28-47AC-219F-349231F5F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58" y="3435051"/>
            <a:ext cx="17878483" cy="33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1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20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154" name="Google Shape;1154;p20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155" name="Google Shape;1155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7" name="Google Shape;1157;p20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158" name="Google Shape;1158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0" name="Google Shape;1160;p20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161" name="Google Shape;1161;p2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0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3" name="Google Shape;1163;p20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164" name="Google Shape;1164;p2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0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6" name="Google Shape;1166;p20"/>
          <p:cNvSpPr/>
          <p:nvPr/>
        </p:nvSpPr>
        <p:spPr>
          <a:xfrm>
            <a:off x="17189097" y="572597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73" name="Google Shape;1173;p20"/>
          <p:cNvGrpSpPr/>
          <p:nvPr/>
        </p:nvGrpSpPr>
        <p:grpSpPr>
          <a:xfrm>
            <a:off x="11836774" y="8554041"/>
            <a:ext cx="5851054" cy="1309820"/>
            <a:chOff x="0" y="0"/>
            <a:chExt cx="7801405" cy="1746426"/>
          </a:xfrm>
        </p:grpSpPr>
        <p:grpSp>
          <p:nvGrpSpPr>
            <p:cNvPr id="1174" name="Google Shape;1174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175" name="Google Shape;1175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178" name="Google Shape;1178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181" name="Google Shape;1181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184" name="Google Shape;1184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6" name="Google Shape;1186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187" name="Google Shape;1187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9" name="Google Shape;1189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190" name="Google Shape;1190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193" name="Google Shape;1193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196" name="Google Shape;1196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199" name="Google Shape;1199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1" name="Google Shape;1201;p20"/>
          <p:cNvGrpSpPr/>
          <p:nvPr/>
        </p:nvGrpSpPr>
        <p:grpSpPr>
          <a:xfrm rot="10800000">
            <a:off x="569180" y="425884"/>
            <a:ext cx="5851054" cy="1309820"/>
            <a:chOff x="0" y="0"/>
            <a:chExt cx="7801405" cy="1746426"/>
          </a:xfrm>
        </p:grpSpPr>
        <p:grpSp>
          <p:nvGrpSpPr>
            <p:cNvPr id="1202" name="Google Shape;1202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203" name="Google Shape;1203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206" name="Google Shape;1206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8" name="Google Shape;1208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209" name="Google Shape;1209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212" name="Google Shape;1212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215" name="Google Shape;1215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218" name="Google Shape;1218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221" name="Google Shape;1221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3" name="Google Shape;1223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224" name="Google Shape;1224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6" name="Google Shape;1226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227" name="Google Shape;1227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2FD739-4099-1CDB-81E3-657744F0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59" y="1256021"/>
            <a:ext cx="15101677" cy="848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7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20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154" name="Google Shape;1154;p20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155" name="Google Shape;1155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7" name="Google Shape;1157;p20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158" name="Google Shape;1158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0" name="Google Shape;1160;p20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161" name="Google Shape;1161;p2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0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3" name="Google Shape;1163;p20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164" name="Google Shape;1164;p2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0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6" name="Google Shape;1166;p20"/>
          <p:cNvSpPr/>
          <p:nvPr/>
        </p:nvSpPr>
        <p:spPr>
          <a:xfrm>
            <a:off x="17189097" y="572597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73" name="Google Shape;1173;p20"/>
          <p:cNvGrpSpPr/>
          <p:nvPr/>
        </p:nvGrpSpPr>
        <p:grpSpPr>
          <a:xfrm>
            <a:off x="11836774" y="8554041"/>
            <a:ext cx="5851054" cy="1309820"/>
            <a:chOff x="0" y="0"/>
            <a:chExt cx="7801405" cy="1746426"/>
          </a:xfrm>
        </p:grpSpPr>
        <p:grpSp>
          <p:nvGrpSpPr>
            <p:cNvPr id="1174" name="Google Shape;1174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175" name="Google Shape;1175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178" name="Google Shape;1178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181" name="Google Shape;1181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184" name="Google Shape;1184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6" name="Google Shape;1186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187" name="Google Shape;1187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9" name="Google Shape;1189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190" name="Google Shape;1190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193" name="Google Shape;1193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196" name="Google Shape;1196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199" name="Google Shape;1199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1" name="Google Shape;1201;p20"/>
          <p:cNvGrpSpPr/>
          <p:nvPr/>
        </p:nvGrpSpPr>
        <p:grpSpPr>
          <a:xfrm rot="10800000">
            <a:off x="569180" y="425884"/>
            <a:ext cx="5851054" cy="1309820"/>
            <a:chOff x="0" y="0"/>
            <a:chExt cx="7801405" cy="1746426"/>
          </a:xfrm>
        </p:grpSpPr>
        <p:grpSp>
          <p:nvGrpSpPr>
            <p:cNvPr id="1202" name="Google Shape;1202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203" name="Google Shape;1203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206" name="Google Shape;1206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8" name="Google Shape;1208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209" name="Google Shape;1209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212" name="Google Shape;1212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215" name="Google Shape;1215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218" name="Google Shape;1218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221" name="Google Shape;1221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3" name="Google Shape;1223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224" name="Google Shape;1224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6" name="Google Shape;1226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227" name="Google Shape;1227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5AAC7A7-4D5E-94F6-0CE4-8E9DC35B5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14" y="1329026"/>
            <a:ext cx="16242290" cy="76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5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27"/>
          <p:cNvSpPr/>
          <p:nvPr/>
        </p:nvSpPr>
        <p:spPr>
          <a:xfrm>
            <a:off x="13785666" y="417422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691" name="Google Shape;1691;p2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692" name="Google Shape;1692;p2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693" name="Google Shape;1693;p2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5" name="Google Shape;1695;p2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696" name="Google Shape;1696;p2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8" name="Google Shape;1698;p2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699" name="Google Shape;1699;p2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1" name="Google Shape;1701;p2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702" name="Google Shape;1702;p2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04" name="Google Shape;1704;p27"/>
          <p:cNvSpPr txBox="1"/>
          <p:nvPr/>
        </p:nvSpPr>
        <p:spPr>
          <a:xfrm>
            <a:off x="1028700" y="726150"/>
            <a:ext cx="8789897" cy="1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  <a:endParaRPr/>
          </a:p>
        </p:txBody>
      </p:sp>
      <p:grpSp>
        <p:nvGrpSpPr>
          <p:cNvPr id="1705" name="Google Shape;1705;p27"/>
          <p:cNvGrpSpPr/>
          <p:nvPr/>
        </p:nvGrpSpPr>
        <p:grpSpPr>
          <a:xfrm rot="10800000">
            <a:off x="8571723" y="933313"/>
            <a:ext cx="5851054" cy="1309820"/>
            <a:chOff x="0" y="0"/>
            <a:chExt cx="7801405" cy="1746426"/>
          </a:xfrm>
        </p:grpSpPr>
        <p:grpSp>
          <p:nvGrpSpPr>
            <p:cNvPr id="1706" name="Google Shape;1706;p2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707" name="Google Shape;1707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9" name="Google Shape;1709;p2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710" name="Google Shape;1710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2" name="Google Shape;1712;p2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713" name="Google Shape;1713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5" name="Google Shape;1715;p2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716" name="Google Shape;1716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8" name="Google Shape;1718;p2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719" name="Google Shape;1719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1" name="Google Shape;1721;p2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722" name="Google Shape;1722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4" name="Google Shape;1724;p2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725" name="Google Shape;1725;p2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7" name="Google Shape;1727;p2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728" name="Google Shape;1728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0" name="Google Shape;1730;p2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731" name="Google Shape;1731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3" name="Google Shape;1733;p27"/>
          <p:cNvGrpSpPr/>
          <p:nvPr/>
        </p:nvGrpSpPr>
        <p:grpSpPr>
          <a:xfrm rot="10800000">
            <a:off x="12023215" y="8251030"/>
            <a:ext cx="5851054" cy="1309820"/>
            <a:chOff x="0" y="0"/>
            <a:chExt cx="7801405" cy="1746426"/>
          </a:xfrm>
        </p:grpSpPr>
        <p:grpSp>
          <p:nvGrpSpPr>
            <p:cNvPr id="1734" name="Google Shape;1734;p2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735" name="Google Shape;1735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7" name="Google Shape;1737;p2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738" name="Google Shape;1738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0" name="Google Shape;1740;p2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741" name="Google Shape;1741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3" name="Google Shape;1743;p2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744" name="Google Shape;1744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6" name="Google Shape;1746;p2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747" name="Google Shape;1747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9" name="Google Shape;1749;p2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750" name="Google Shape;1750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2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753" name="Google Shape;1753;p2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2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756" name="Google Shape;1756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8" name="Google Shape;1758;p2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759" name="Google Shape;1759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761" name="Google Shape;17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3023657"/>
            <a:ext cx="9824100" cy="6537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12"/>
          <p:cNvGrpSpPr/>
          <p:nvPr/>
        </p:nvGrpSpPr>
        <p:grpSpPr>
          <a:xfrm>
            <a:off x="844802" y="3560624"/>
            <a:ext cx="2065565" cy="1437158"/>
            <a:chOff x="0" y="-47625"/>
            <a:chExt cx="544017" cy="378511"/>
          </a:xfrm>
        </p:grpSpPr>
        <p:sp>
          <p:nvSpPr>
            <p:cNvPr id="543" name="Google Shape;543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p12"/>
          <p:cNvGrpSpPr/>
          <p:nvPr/>
        </p:nvGrpSpPr>
        <p:grpSpPr>
          <a:xfrm>
            <a:off x="9582975" y="3560624"/>
            <a:ext cx="2065565" cy="1437158"/>
            <a:chOff x="0" y="-47625"/>
            <a:chExt cx="544017" cy="378511"/>
          </a:xfrm>
        </p:grpSpPr>
        <p:sp>
          <p:nvSpPr>
            <p:cNvPr id="546" name="Google Shape;546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12"/>
          <p:cNvGrpSpPr/>
          <p:nvPr/>
        </p:nvGrpSpPr>
        <p:grpSpPr>
          <a:xfrm>
            <a:off x="609914" y="6756193"/>
            <a:ext cx="2065565" cy="1437158"/>
            <a:chOff x="0" y="-47625"/>
            <a:chExt cx="544017" cy="378511"/>
          </a:xfrm>
        </p:grpSpPr>
        <p:sp>
          <p:nvSpPr>
            <p:cNvPr id="549" name="Google Shape;549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12"/>
          <p:cNvGrpSpPr/>
          <p:nvPr/>
        </p:nvGrpSpPr>
        <p:grpSpPr>
          <a:xfrm>
            <a:off x="954377" y="3384557"/>
            <a:ext cx="2065565" cy="1437158"/>
            <a:chOff x="0" y="-47625"/>
            <a:chExt cx="544017" cy="378511"/>
          </a:xfrm>
        </p:grpSpPr>
        <p:sp>
          <p:nvSpPr>
            <p:cNvPr id="555" name="Google Shape;555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7" name="Google Shape;557;p12"/>
          <p:cNvGrpSpPr/>
          <p:nvPr/>
        </p:nvGrpSpPr>
        <p:grpSpPr>
          <a:xfrm>
            <a:off x="9692551" y="3384557"/>
            <a:ext cx="2065565" cy="1437158"/>
            <a:chOff x="0" y="-47625"/>
            <a:chExt cx="544017" cy="378511"/>
          </a:xfrm>
        </p:grpSpPr>
        <p:sp>
          <p:nvSpPr>
            <p:cNvPr id="558" name="Google Shape;558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12"/>
          <p:cNvGrpSpPr/>
          <p:nvPr/>
        </p:nvGrpSpPr>
        <p:grpSpPr>
          <a:xfrm>
            <a:off x="693069" y="6554107"/>
            <a:ext cx="2065565" cy="1437158"/>
            <a:chOff x="0" y="-47625"/>
            <a:chExt cx="544017" cy="378511"/>
          </a:xfrm>
        </p:grpSpPr>
        <p:sp>
          <p:nvSpPr>
            <p:cNvPr id="561" name="Google Shape;561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2" name="Google Shape;572;p12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0" name="Google Shape;600;p12"/>
          <p:cNvSpPr txBox="1"/>
          <p:nvPr/>
        </p:nvSpPr>
        <p:spPr>
          <a:xfrm>
            <a:off x="3508643" y="3917194"/>
            <a:ext cx="4662995" cy="90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  <a:endParaRPr dirty="0"/>
          </a:p>
        </p:txBody>
      </p:sp>
      <p:sp>
        <p:nvSpPr>
          <p:cNvPr id="601" name="Google Shape;601;p12"/>
          <p:cNvSpPr txBox="1"/>
          <p:nvPr/>
        </p:nvSpPr>
        <p:spPr>
          <a:xfrm>
            <a:off x="12403173" y="3819048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dirty="0">
                <a:solidFill>
                  <a:srgbClr val="393A3F"/>
                </a:solidFill>
                <a:latin typeface="Anton"/>
                <a:sym typeface="Anton"/>
              </a:rPr>
              <a:t>CODE &amp; OUTPUT</a:t>
            </a:r>
            <a:endParaRPr dirty="0"/>
          </a:p>
        </p:txBody>
      </p:sp>
      <p:sp>
        <p:nvSpPr>
          <p:cNvPr id="602" name="Google Shape;602;p12"/>
          <p:cNvSpPr txBox="1"/>
          <p:nvPr/>
        </p:nvSpPr>
        <p:spPr>
          <a:xfrm>
            <a:off x="3241948" y="6975621"/>
            <a:ext cx="5196383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dirty="0">
                <a:solidFill>
                  <a:srgbClr val="393A3F"/>
                </a:solidFill>
                <a:latin typeface="Anton"/>
                <a:sym typeface="Anton"/>
              </a:rPr>
              <a:t>TECHNOLOGY USED</a:t>
            </a:r>
            <a:endParaRPr dirty="0"/>
          </a:p>
        </p:txBody>
      </p:sp>
      <p:sp>
        <p:nvSpPr>
          <p:cNvPr id="604" name="Google Shape;604;p12"/>
          <p:cNvSpPr txBox="1"/>
          <p:nvPr/>
        </p:nvSpPr>
        <p:spPr>
          <a:xfrm>
            <a:off x="890224" y="907938"/>
            <a:ext cx="12446871" cy="1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TABLE OF CONTENTS</a:t>
            </a:r>
            <a:endParaRPr dirty="0"/>
          </a:p>
        </p:txBody>
      </p:sp>
      <p:sp>
        <p:nvSpPr>
          <p:cNvPr id="605" name="Google Shape;605;p12"/>
          <p:cNvSpPr txBox="1"/>
          <p:nvPr/>
        </p:nvSpPr>
        <p:spPr>
          <a:xfrm>
            <a:off x="1534081" y="361775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/>
          </a:p>
        </p:txBody>
      </p:sp>
      <p:sp>
        <p:nvSpPr>
          <p:cNvPr id="606" name="Google Shape;606;p12"/>
          <p:cNvSpPr txBox="1"/>
          <p:nvPr/>
        </p:nvSpPr>
        <p:spPr>
          <a:xfrm>
            <a:off x="10272255" y="3617752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sp>
        <p:nvSpPr>
          <p:cNvPr id="607" name="Google Shape;607;p12"/>
          <p:cNvSpPr txBox="1"/>
          <p:nvPr/>
        </p:nvSpPr>
        <p:spPr>
          <a:xfrm>
            <a:off x="1272773" y="6756193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 dirty="0"/>
          </a:p>
        </p:txBody>
      </p:sp>
      <p:grpSp>
        <p:nvGrpSpPr>
          <p:cNvPr id="611" name="Google Shape;611;p12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12" name="Google Shape;612;p12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13" name="Google Shape;613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2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16" name="Google Shape;616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2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19" name="Google Shape;619;p12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2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12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622" name="Google Shape;622;p12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2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4" name="Google Shape;624;p12"/>
          <p:cNvSpPr/>
          <p:nvPr/>
        </p:nvSpPr>
        <p:spPr>
          <a:xfrm>
            <a:off x="9255980" y="8055237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13"/>
          <p:cNvGrpSpPr/>
          <p:nvPr/>
        </p:nvGrpSpPr>
        <p:grpSpPr>
          <a:xfrm>
            <a:off x="1028700" y="2305358"/>
            <a:ext cx="2065565" cy="1437158"/>
            <a:chOff x="0" y="-47625"/>
            <a:chExt cx="544017" cy="378511"/>
          </a:xfrm>
        </p:grpSpPr>
        <p:sp>
          <p:nvSpPr>
            <p:cNvPr id="630" name="Google Shape;630;p1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13"/>
          <p:cNvGrpSpPr/>
          <p:nvPr/>
        </p:nvGrpSpPr>
        <p:grpSpPr>
          <a:xfrm>
            <a:off x="1138275" y="2129290"/>
            <a:ext cx="2065565" cy="1437158"/>
            <a:chOff x="0" y="-47625"/>
            <a:chExt cx="544017" cy="378511"/>
          </a:xfrm>
        </p:grpSpPr>
        <p:sp>
          <p:nvSpPr>
            <p:cNvPr id="633" name="Google Shape;633;p1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13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636" name="Google Shape;636;p1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37" name="Google Shape;637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40" name="Google Shape;640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1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43" name="Google Shape;643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1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46" name="Google Shape;646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1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49" name="Google Shape;649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1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1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55" name="Google Shape;655;p1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1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0" name="Google Shape;660;p1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61" name="Google Shape;661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3" name="Google Shape;663;p13"/>
          <p:cNvGrpSpPr/>
          <p:nvPr/>
        </p:nvGrpSpPr>
        <p:grpSpPr>
          <a:xfrm>
            <a:off x="503083" y="429189"/>
            <a:ext cx="5851054" cy="1309820"/>
            <a:chOff x="0" y="0"/>
            <a:chExt cx="7801405" cy="1746426"/>
          </a:xfrm>
        </p:grpSpPr>
        <p:grpSp>
          <p:nvGrpSpPr>
            <p:cNvPr id="664" name="Google Shape;664;p1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65" name="Google Shape;665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1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68" name="Google Shape;668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71" name="Google Shape;671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p1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74" name="Google Shape;674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1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77" name="Google Shape;677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1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80" name="Google Shape;680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2" name="Google Shape;682;p1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83" name="Google Shape;683;p1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5" name="Google Shape;685;p1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86" name="Google Shape;686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1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89" name="Google Shape;689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1" name="Google Shape;691;p1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92" name="Google Shape;692;p1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93" name="Google Shape;693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1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96" name="Google Shape;696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1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99" name="Google Shape;699;p1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4" name="Google Shape;704;p13"/>
          <p:cNvSpPr/>
          <p:nvPr/>
        </p:nvSpPr>
        <p:spPr>
          <a:xfrm>
            <a:off x="12591252" y="155818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05" name="Google Shape;705;p13"/>
          <p:cNvSpPr txBox="1"/>
          <p:nvPr/>
        </p:nvSpPr>
        <p:spPr>
          <a:xfrm>
            <a:off x="3692541" y="2161864"/>
            <a:ext cx="9494691" cy="1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  <a:endParaRPr dirty="0"/>
          </a:p>
        </p:txBody>
      </p:sp>
      <p:sp>
        <p:nvSpPr>
          <p:cNvPr id="706" name="Google Shape;706;p13"/>
          <p:cNvSpPr txBox="1"/>
          <p:nvPr/>
        </p:nvSpPr>
        <p:spPr>
          <a:xfrm>
            <a:off x="1717979" y="2362485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/>
          </a:p>
        </p:txBody>
      </p:sp>
      <p:sp>
        <p:nvSpPr>
          <p:cNvPr id="707" name="Google Shape;707;p13"/>
          <p:cNvSpPr txBox="1"/>
          <p:nvPr/>
        </p:nvSpPr>
        <p:spPr>
          <a:xfrm>
            <a:off x="1138274" y="4311188"/>
            <a:ext cx="10861501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showcases a web application built using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front-end and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back-end.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highlights the integration of modern web technologies to deliver a seamless, scalable, and user-friendly application.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08" name="Google Shape;70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7677" y="3277075"/>
            <a:ext cx="4744817" cy="478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16"/>
          <p:cNvGrpSpPr/>
          <p:nvPr/>
        </p:nvGrpSpPr>
        <p:grpSpPr>
          <a:xfrm>
            <a:off x="289100" y="3875471"/>
            <a:ext cx="2484967" cy="2450126"/>
            <a:chOff x="0" y="-47625"/>
            <a:chExt cx="947603" cy="934316"/>
          </a:xfrm>
        </p:grpSpPr>
        <p:sp>
          <p:nvSpPr>
            <p:cNvPr id="844" name="Google Shape;844;p16"/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16"/>
          <p:cNvGrpSpPr/>
          <p:nvPr/>
        </p:nvGrpSpPr>
        <p:grpSpPr>
          <a:xfrm>
            <a:off x="4536470" y="3799991"/>
            <a:ext cx="2484967" cy="2450126"/>
            <a:chOff x="0" y="-47625"/>
            <a:chExt cx="947603" cy="934316"/>
          </a:xfrm>
        </p:grpSpPr>
        <p:sp>
          <p:nvSpPr>
            <p:cNvPr id="847" name="Google Shape;847;p16"/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9" name="Google Shape;849;p16"/>
          <p:cNvGrpSpPr/>
          <p:nvPr/>
        </p:nvGrpSpPr>
        <p:grpSpPr>
          <a:xfrm>
            <a:off x="8965417" y="3799991"/>
            <a:ext cx="2484967" cy="2450126"/>
            <a:chOff x="0" y="-47625"/>
            <a:chExt cx="947603" cy="934316"/>
          </a:xfrm>
        </p:grpSpPr>
        <p:sp>
          <p:nvSpPr>
            <p:cNvPr id="850" name="Google Shape;850;p16"/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2" name="Google Shape;852;p16"/>
          <p:cNvGrpSpPr/>
          <p:nvPr/>
        </p:nvGrpSpPr>
        <p:grpSpPr>
          <a:xfrm>
            <a:off x="479008" y="3646452"/>
            <a:ext cx="2484967" cy="2450126"/>
            <a:chOff x="0" y="-47625"/>
            <a:chExt cx="947603" cy="934316"/>
          </a:xfrm>
        </p:grpSpPr>
        <p:sp>
          <p:nvSpPr>
            <p:cNvPr id="853" name="Google Shape;853;p16"/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5" name="Google Shape;855;p16"/>
          <p:cNvGrpSpPr/>
          <p:nvPr/>
        </p:nvGrpSpPr>
        <p:grpSpPr>
          <a:xfrm>
            <a:off x="4704543" y="3499269"/>
            <a:ext cx="2484967" cy="2450126"/>
            <a:chOff x="0" y="-47625"/>
            <a:chExt cx="947603" cy="934316"/>
          </a:xfrm>
        </p:grpSpPr>
        <p:sp>
          <p:nvSpPr>
            <p:cNvPr id="856" name="Google Shape;856;p16"/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9" name="Google Shape;859;p16"/>
          <p:cNvSpPr/>
          <p:nvPr/>
        </p:nvSpPr>
        <p:spPr>
          <a:xfrm>
            <a:off x="9159633" y="3724535"/>
            <a:ext cx="2484967" cy="2325236"/>
          </a:xfrm>
          <a:custGeom>
            <a:avLst/>
            <a:gdLst/>
            <a:ahLst/>
            <a:cxnLst/>
            <a:rect l="l" t="t" r="r" b="b"/>
            <a:pathLst>
              <a:path w="947603" h="886691" extrusionOk="0">
                <a:moveTo>
                  <a:pt x="99696" y="0"/>
                </a:moveTo>
                <a:lnTo>
                  <a:pt x="847907" y="0"/>
                </a:lnTo>
                <a:cubicBezTo>
                  <a:pt x="874348" y="0"/>
                  <a:pt x="899706" y="10504"/>
                  <a:pt x="918402" y="29200"/>
                </a:cubicBezTo>
                <a:cubicBezTo>
                  <a:pt x="937099" y="47897"/>
                  <a:pt x="947603" y="73255"/>
                  <a:pt x="947603" y="99696"/>
                </a:cubicBezTo>
                <a:lnTo>
                  <a:pt x="947603" y="786995"/>
                </a:lnTo>
                <a:cubicBezTo>
                  <a:pt x="947603" y="813436"/>
                  <a:pt x="937099" y="838794"/>
                  <a:pt x="918402" y="857491"/>
                </a:cubicBezTo>
                <a:cubicBezTo>
                  <a:pt x="899706" y="876188"/>
                  <a:pt x="874348" y="886691"/>
                  <a:pt x="847907" y="886691"/>
                </a:cubicBezTo>
                <a:lnTo>
                  <a:pt x="99696" y="886691"/>
                </a:lnTo>
                <a:cubicBezTo>
                  <a:pt x="73255" y="886691"/>
                  <a:pt x="47897" y="876188"/>
                  <a:pt x="29200" y="857491"/>
                </a:cubicBezTo>
                <a:cubicBezTo>
                  <a:pt x="10504" y="838794"/>
                  <a:pt x="0" y="813436"/>
                  <a:pt x="0" y="786995"/>
                </a:cubicBezTo>
                <a:lnTo>
                  <a:pt x="0" y="99696"/>
                </a:lnTo>
                <a:cubicBezTo>
                  <a:pt x="0" y="73255"/>
                  <a:pt x="10504" y="47897"/>
                  <a:pt x="29200" y="29200"/>
                </a:cubicBezTo>
                <a:cubicBezTo>
                  <a:pt x="47897" y="10504"/>
                  <a:pt x="73255" y="0"/>
                  <a:pt x="99696" y="0"/>
                </a:cubicBezTo>
                <a:close/>
              </a:path>
            </a:pathLst>
          </a:custGeom>
          <a:solidFill>
            <a:srgbClr val="F683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1" name="Google Shape;861;p16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862" name="Google Shape;862;p16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863" name="Google Shape;863;p1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6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5" name="Google Shape;865;p16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866" name="Google Shape;866;p1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6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8" name="Google Shape;868;p16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69" name="Google Shape;869;p1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6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1" name="Google Shape;871;p16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72" name="Google Shape;872;p1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6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4" name="Google Shape;874;p16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75" name="Google Shape;875;p1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6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7" name="Google Shape;877;p16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78" name="Google Shape;878;p1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6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0" name="Google Shape;880;p16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81" name="Google Shape;881;p1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6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3" name="Google Shape;883;p16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84" name="Google Shape;884;p1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6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6" name="Google Shape;886;p16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87" name="Google Shape;887;p1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6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89" name="Google Shape;889;p16"/>
          <p:cNvSpPr txBox="1"/>
          <p:nvPr/>
        </p:nvSpPr>
        <p:spPr>
          <a:xfrm>
            <a:off x="2356943" y="1012894"/>
            <a:ext cx="13133594" cy="200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32" dirty="0">
                <a:solidFill>
                  <a:srgbClr val="393A3F"/>
                </a:solidFill>
                <a:latin typeface="Anton"/>
                <a:sym typeface="Anton"/>
              </a:rPr>
              <a:t>TECHNOLOGIES USED ARE:</a:t>
            </a:r>
            <a:endParaRPr dirty="0"/>
          </a:p>
        </p:txBody>
      </p:sp>
      <p:sp>
        <p:nvSpPr>
          <p:cNvPr id="890" name="Google Shape;890;p16"/>
          <p:cNvSpPr txBox="1"/>
          <p:nvPr/>
        </p:nvSpPr>
        <p:spPr>
          <a:xfrm>
            <a:off x="858122" y="6554616"/>
            <a:ext cx="274876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dirty="0">
                <a:solidFill>
                  <a:srgbClr val="393A3F"/>
                </a:solidFill>
                <a:latin typeface="Anton"/>
                <a:sym typeface="Anton"/>
              </a:rPr>
              <a:t>JAVA</a:t>
            </a:r>
            <a:endParaRPr dirty="0"/>
          </a:p>
        </p:txBody>
      </p:sp>
      <p:sp>
        <p:nvSpPr>
          <p:cNvPr id="891" name="Google Shape;891;p16"/>
          <p:cNvSpPr txBox="1"/>
          <p:nvPr/>
        </p:nvSpPr>
        <p:spPr>
          <a:xfrm>
            <a:off x="4701540" y="6435479"/>
            <a:ext cx="274876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dirty="0">
                <a:solidFill>
                  <a:srgbClr val="393A3F"/>
                </a:solidFill>
                <a:latin typeface="Anton"/>
                <a:sym typeface="Anton"/>
              </a:rPr>
              <a:t>JENKINS</a:t>
            </a:r>
            <a:endParaRPr dirty="0"/>
          </a:p>
        </p:txBody>
      </p:sp>
      <p:sp>
        <p:nvSpPr>
          <p:cNvPr id="892" name="Google Shape;892;p16"/>
          <p:cNvSpPr txBox="1"/>
          <p:nvPr/>
        </p:nvSpPr>
        <p:spPr>
          <a:xfrm>
            <a:off x="13606033" y="6554616"/>
            <a:ext cx="274876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dirty="0">
                <a:solidFill>
                  <a:srgbClr val="393A3F"/>
                </a:solidFill>
                <a:latin typeface="Anton"/>
                <a:sym typeface="Anton"/>
              </a:rPr>
              <a:t>DOCKER</a:t>
            </a:r>
            <a:endParaRPr dirty="0"/>
          </a:p>
        </p:txBody>
      </p:sp>
      <p:grpSp>
        <p:nvGrpSpPr>
          <p:cNvPr id="896" name="Google Shape;896;p16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97" name="Google Shape;897;p16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98" name="Google Shape;898;p1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6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0" name="Google Shape;900;p16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01" name="Google Shape;901;p1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6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3" name="Google Shape;903;p16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04" name="Google Shape;904;p16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6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6" name="Google Shape;906;p16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07" name="Google Shape;907;p16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6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09" name="Google Shape;909;p16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oogle Shape;917;p17">
            <a:extLst>
              <a:ext uri="{FF2B5EF4-FFF2-40B4-BE49-F238E27FC236}">
                <a16:creationId xmlns:a16="http://schemas.microsoft.com/office/drawing/2014/main" id="{8583D161-8854-7123-5DD2-F0E95BCD513E}"/>
              </a:ext>
            </a:extLst>
          </p:cNvPr>
          <p:cNvGrpSpPr/>
          <p:nvPr/>
        </p:nvGrpSpPr>
        <p:grpSpPr>
          <a:xfrm>
            <a:off x="278418" y="1240031"/>
            <a:ext cx="2065565" cy="1437158"/>
            <a:chOff x="0" y="-47625"/>
            <a:chExt cx="544017" cy="378511"/>
          </a:xfrm>
        </p:grpSpPr>
        <p:sp>
          <p:nvSpPr>
            <p:cNvPr id="23" name="Google Shape;918;p17">
              <a:extLst>
                <a:ext uri="{FF2B5EF4-FFF2-40B4-BE49-F238E27FC236}">
                  <a16:creationId xmlns:a16="http://schemas.microsoft.com/office/drawing/2014/main" id="{6B70FBBB-0DBF-367A-0D1A-43BEB052D88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19;p17">
              <a:extLst>
                <a:ext uri="{FF2B5EF4-FFF2-40B4-BE49-F238E27FC236}">
                  <a16:creationId xmlns:a16="http://schemas.microsoft.com/office/drawing/2014/main" id="{403D1E11-91E1-A6D1-ECDB-85E0D43D1847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920;p17">
            <a:extLst>
              <a:ext uri="{FF2B5EF4-FFF2-40B4-BE49-F238E27FC236}">
                <a16:creationId xmlns:a16="http://schemas.microsoft.com/office/drawing/2014/main" id="{39993076-48E9-4FC2-3E3F-431C65ACE208}"/>
              </a:ext>
            </a:extLst>
          </p:cNvPr>
          <p:cNvGrpSpPr/>
          <p:nvPr/>
        </p:nvGrpSpPr>
        <p:grpSpPr>
          <a:xfrm>
            <a:off x="337442" y="1257531"/>
            <a:ext cx="2065565" cy="1141924"/>
            <a:chOff x="0" y="-47625"/>
            <a:chExt cx="544017" cy="378511"/>
          </a:xfrm>
        </p:grpSpPr>
        <p:sp>
          <p:nvSpPr>
            <p:cNvPr id="26" name="Google Shape;921;p17">
              <a:extLst>
                <a:ext uri="{FF2B5EF4-FFF2-40B4-BE49-F238E27FC236}">
                  <a16:creationId xmlns:a16="http://schemas.microsoft.com/office/drawing/2014/main" id="{BA575CA2-B757-37AE-9E37-A5B9018A427E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2;p17">
              <a:extLst>
                <a:ext uri="{FF2B5EF4-FFF2-40B4-BE49-F238E27FC236}">
                  <a16:creationId xmlns:a16="http://schemas.microsoft.com/office/drawing/2014/main" id="{CEC747D1-107F-DDD7-0C2E-4EA4898AF126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994;p17">
            <a:extLst>
              <a:ext uri="{FF2B5EF4-FFF2-40B4-BE49-F238E27FC236}">
                <a16:creationId xmlns:a16="http://schemas.microsoft.com/office/drawing/2014/main" id="{06FCC6F3-7DF7-2DB1-76B9-E8433EB06D77}"/>
              </a:ext>
            </a:extLst>
          </p:cNvPr>
          <p:cNvSpPr txBox="1"/>
          <p:nvPr/>
        </p:nvSpPr>
        <p:spPr>
          <a:xfrm>
            <a:off x="858122" y="1216168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 dirty="0"/>
          </a:p>
        </p:txBody>
      </p:sp>
      <p:pic>
        <p:nvPicPr>
          <p:cNvPr id="4" name="Picture 3" descr="A cartoon of a person in a suit&#10;&#10;Description automatically generated">
            <a:extLst>
              <a:ext uri="{FF2B5EF4-FFF2-40B4-BE49-F238E27FC236}">
                <a16:creationId xmlns:a16="http://schemas.microsoft.com/office/drawing/2014/main" id="{227744AB-C71A-FC3E-1135-C0769F627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540" y="3621379"/>
            <a:ext cx="2350308" cy="2350308"/>
          </a:xfrm>
          <a:prstGeom prst="rect">
            <a:avLst/>
          </a:prstGeom>
        </p:spPr>
      </p:pic>
      <p:pic>
        <p:nvPicPr>
          <p:cNvPr id="10" name="Picture 9" descr="A black background with a logo&#10;&#10;Description automatically generated">
            <a:extLst>
              <a:ext uri="{FF2B5EF4-FFF2-40B4-BE49-F238E27FC236}">
                <a16:creationId xmlns:a16="http://schemas.microsoft.com/office/drawing/2014/main" id="{85185F4C-768F-CDDD-C814-45897E170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42" y="3476978"/>
            <a:ext cx="2494709" cy="2494709"/>
          </a:xfrm>
          <a:prstGeom prst="rect">
            <a:avLst/>
          </a:prstGeom>
        </p:spPr>
      </p:pic>
      <p:sp>
        <p:nvSpPr>
          <p:cNvPr id="2" name="Google Shape;892;p16">
            <a:extLst>
              <a:ext uri="{FF2B5EF4-FFF2-40B4-BE49-F238E27FC236}">
                <a16:creationId xmlns:a16="http://schemas.microsoft.com/office/drawing/2014/main" id="{A28892FD-4E49-C4FE-E224-7963DECDDBFC}"/>
              </a:ext>
            </a:extLst>
          </p:cNvPr>
          <p:cNvSpPr txBox="1"/>
          <p:nvPr/>
        </p:nvSpPr>
        <p:spPr>
          <a:xfrm>
            <a:off x="9403409" y="6587879"/>
            <a:ext cx="2748767" cy="220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dirty="0">
                <a:solidFill>
                  <a:srgbClr val="393A3F"/>
                </a:solidFill>
                <a:latin typeface="Anton"/>
                <a:sym typeface="Anton"/>
              </a:rPr>
              <a:t>SPRING</a:t>
            </a:r>
          </a:p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dirty="0">
                <a:solidFill>
                  <a:srgbClr val="393A3F"/>
                </a:solidFill>
                <a:latin typeface="Anton"/>
                <a:sym typeface="Anton"/>
              </a:rPr>
              <a:t>BOOT</a:t>
            </a:r>
            <a:endParaRPr dirty="0"/>
          </a:p>
        </p:txBody>
      </p:sp>
      <p:grpSp>
        <p:nvGrpSpPr>
          <p:cNvPr id="3" name="Google Shape;849;p16">
            <a:extLst>
              <a:ext uri="{FF2B5EF4-FFF2-40B4-BE49-F238E27FC236}">
                <a16:creationId xmlns:a16="http://schemas.microsoft.com/office/drawing/2014/main" id="{F9FC7F69-590E-4E6B-B95C-F7BDDA6C4826}"/>
              </a:ext>
            </a:extLst>
          </p:cNvPr>
          <p:cNvGrpSpPr/>
          <p:nvPr/>
        </p:nvGrpSpPr>
        <p:grpSpPr>
          <a:xfrm>
            <a:off x="13226291" y="3799991"/>
            <a:ext cx="2484967" cy="2450126"/>
            <a:chOff x="0" y="-47625"/>
            <a:chExt cx="947603" cy="934316"/>
          </a:xfrm>
        </p:grpSpPr>
        <p:sp>
          <p:nvSpPr>
            <p:cNvPr id="5" name="Google Shape;850;p16">
              <a:extLst>
                <a:ext uri="{FF2B5EF4-FFF2-40B4-BE49-F238E27FC236}">
                  <a16:creationId xmlns:a16="http://schemas.microsoft.com/office/drawing/2014/main" id="{B8957076-6986-C25B-FF26-B50A878D2730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1;p16">
              <a:extLst>
                <a:ext uri="{FF2B5EF4-FFF2-40B4-BE49-F238E27FC236}">
                  <a16:creationId xmlns:a16="http://schemas.microsoft.com/office/drawing/2014/main" id="{B56C7A0B-8D38-13D1-8D90-472BAF7B7F90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859;p16">
            <a:extLst>
              <a:ext uri="{FF2B5EF4-FFF2-40B4-BE49-F238E27FC236}">
                <a16:creationId xmlns:a16="http://schemas.microsoft.com/office/drawing/2014/main" id="{AFADF297-415F-BBCD-7BE3-8324F43D1A49}"/>
              </a:ext>
            </a:extLst>
          </p:cNvPr>
          <p:cNvSpPr/>
          <p:nvPr/>
        </p:nvSpPr>
        <p:spPr>
          <a:xfrm>
            <a:off x="13420507" y="3724535"/>
            <a:ext cx="2484967" cy="2325236"/>
          </a:xfrm>
          <a:custGeom>
            <a:avLst/>
            <a:gdLst/>
            <a:ahLst/>
            <a:cxnLst/>
            <a:rect l="l" t="t" r="r" b="b"/>
            <a:pathLst>
              <a:path w="947603" h="886691" extrusionOk="0">
                <a:moveTo>
                  <a:pt x="99696" y="0"/>
                </a:moveTo>
                <a:lnTo>
                  <a:pt x="847907" y="0"/>
                </a:lnTo>
                <a:cubicBezTo>
                  <a:pt x="874348" y="0"/>
                  <a:pt x="899706" y="10504"/>
                  <a:pt x="918402" y="29200"/>
                </a:cubicBezTo>
                <a:cubicBezTo>
                  <a:pt x="937099" y="47897"/>
                  <a:pt x="947603" y="73255"/>
                  <a:pt x="947603" y="99696"/>
                </a:cubicBezTo>
                <a:lnTo>
                  <a:pt x="947603" y="786995"/>
                </a:lnTo>
                <a:cubicBezTo>
                  <a:pt x="947603" y="813436"/>
                  <a:pt x="937099" y="838794"/>
                  <a:pt x="918402" y="857491"/>
                </a:cubicBezTo>
                <a:cubicBezTo>
                  <a:pt x="899706" y="876188"/>
                  <a:pt x="874348" y="886691"/>
                  <a:pt x="847907" y="886691"/>
                </a:cubicBezTo>
                <a:lnTo>
                  <a:pt x="99696" y="886691"/>
                </a:lnTo>
                <a:cubicBezTo>
                  <a:pt x="73255" y="886691"/>
                  <a:pt x="47897" y="876188"/>
                  <a:pt x="29200" y="857491"/>
                </a:cubicBezTo>
                <a:cubicBezTo>
                  <a:pt x="10504" y="838794"/>
                  <a:pt x="0" y="813436"/>
                  <a:pt x="0" y="786995"/>
                </a:cubicBezTo>
                <a:lnTo>
                  <a:pt x="0" y="99696"/>
                </a:lnTo>
                <a:cubicBezTo>
                  <a:pt x="0" y="73255"/>
                  <a:pt x="10504" y="47897"/>
                  <a:pt x="29200" y="29200"/>
                </a:cubicBezTo>
                <a:cubicBezTo>
                  <a:pt x="47897" y="10504"/>
                  <a:pt x="73255" y="0"/>
                  <a:pt x="99696" y="0"/>
                </a:cubicBezTo>
                <a:close/>
              </a:path>
            </a:pathLst>
          </a:custGeom>
          <a:solidFill>
            <a:srgbClr val="F683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17075F92-E4A9-75CF-595D-48964A72E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7661" y="3924882"/>
            <a:ext cx="3367139" cy="2240678"/>
          </a:xfrm>
          <a:prstGeom prst="rect">
            <a:avLst/>
          </a:prstGeom>
        </p:spPr>
      </p:pic>
      <p:pic>
        <p:nvPicPr>
          <p:cNvPr id="19" name="Picture 18" descr="A green and black logo&#10;&#10;Description automatically generated">
            <a:extLst>
              <a:ext uri="{FF2B5EF4-FFF2-40B4-BE49-F238E27FC236}">
                <a16:creationId xmlns:a16="http://schemas.microsoft.com/office/drawing/2014/main" id="{C0BA3C30-FE5E-CE83-7302-28B09860C7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7755" y="3764857"/>
            <a:ext cx="3223670" cy="21845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17"/>
          <p:cNvGrpSpPr/>
          <p:nvPr/>
        </p:nvGrpSpPr>
        <p:grpSpPr>
          <a:xfrm>
            <a:off x="1028700" y="2592107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1138275" y="2416040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13291784" y="88544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4" name="Google Shape;994;p17"/>
          <p:cNvSpPr txBox="1"/>
          <p:nvPr/>
        </p:nvSpPr>
        <p:spPr>
          <a:xfrm>
            <a:off x="1717979" y="2649235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A.</a:t>
            </a:r>
            <a:endParaRPr dirty="0"/>
          </a:p>
        </p:txBody>
      </p:sp>
      <p:sp>
        <p:nvSpPr>
          <p:cNvPr id="995" name="Google Shape;995;p17"/>
          <p:cNvSpPr txBox="1"/>
          <p:nvPr/>
        </p:nvSpPr>
        <p:spPr>
          <a:xfrm>
            <a:off x="958289" y="4955105"/>
            <a:ext cx="11004282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Java is a high-level, object-oriented programming language developed by Sun Microsystems (now Oracle).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It follows the </a:t>
            </a:r>
            <a:r>
              <a:rPr lang="en-US" sz="2500" b="1" dirty="0"/>
              <a:t>"Write Once, Run Anywhere"</a:t>
            </a:r>
            <a:r>
              <a:rPr lang="en-US" sz="2500" dirty="0"/>
              <a:t> (WORA) principle via the Java Virtual Machine (JVM).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Secure, robust, multi-threaded, and supports automatic memory management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Widely used for web </a:t>
            </a:r>
            <a:r>
              <a:rPr lang="en-US" sz="25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applications,mobile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5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apps,enterprise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5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software,and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IoT devices.</a:t>
            </a:r>
            <a:endParaRPr sz="25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</p:txBody>
      </p:sp>
      <p:pic>
        <p:nvPicPr>
          <p:cNvPr id="996" name="Google Shape;9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4825" y="2649237"/>
            <a:ext cx="4819825" cy="5867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843;p16">
            <a:extLst>
              <a:ext uri="{FF2B5EF4-FFF2-40B4-BE49-F238E27FC236}">
                <a16:creationId xmlns:a16="http://schemas.microsoft.com/office/drawing/2014/main" id="{51D6FDA0-8646-5373-A05E-9A61C0F387F4}"/>
              </a:ext>
            </a:extLst>
          </p:cNvPr>
          <p:cNvGrpSpPr/>
          <p:nvPr/>
        </p:nvGrpSpPr>
        <p:grpSpPr>
          <a:xfrm>
            <a:off x="3976291" y="1931681"/>
            <a:ext cx="2484967" cy="2450126"/>
            <a:chOff x="0" y="-47625"/>
            <a:chExt cx="947603" cy="934316"/>
          </a:xfrm>
        </p:grpSpPr>
        <p:sp>
          <p:nvSpPr>
            <p:cNvPr id="5" name="Google Shape;844;p16">
              <a:extLst>
                <a:ext uri="{FF2B5EF4-FFF2-40B4-BE49-F238E27FC236}">
                  <a16:creationId xmlns:a16="http://schemas.microsoft.com/office/drawing/2014/main" id="{66D227C3-9748-6AB9-80ED-2B94074E89D2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5;p16">
              <a:extLst>
                <a:ext uri="{FF2B5EF4-FFF2-40B4-BE49-F238E27FC236}">
                  <a16:creationId xmlns:a16="http://schemas.microsoft.com/office/drawing/2014/main" id="{91048BD0-A71E-D7DF-5D96-EA72F98195B7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oogle Shape;852;p16">
            <a:extLst>
              <a:ext uri="{FF2B5EF4-FFF2-40B4-BE49-F238E27FC236}">
                <a16:creationId xmlns:a16="http://schemas.microsoft.com/office/drawing/2014/main" id="{D89B3B65-D129-1B30-DF24-C9518D5207DF}"/>
              </a:ext>
            </a:extLst>
          </p:cNvPr>
          <p:cNvGrpSpPr/>
          <p:nvPr/>
        </p:nvGrpSpPr>
        <p:grpSpPr>
          <a:xfrm>
            <a:off x="3749076" y="1733806"/>
            <a:ext cx="2484967" cy="2450126"/>
            <a:chOff x="0" y="-47625"/>
            <a:chExt cx="947603" cy="934316"/>
          </a:xfrm>
        </p:grpSpPr>
        <p:sp>
          <p:nvSpPr>
            <p:cNvPr id="8" name="Google Shape;853;p16">
              <a:extLst>
                <a:ext uri="{FF2B5EF4-FFF2-40B4-BE49-F238E27FC236}">
                  <a16:creationId xmlns:a16="http://schemas.microsoft.com/office/drawing/2014/main" id="{1E1E8568-11E8-6559-E054-220A56F0145F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4;p16">
              <a:extLst>
                <a:ext uri="{FF2B5EF4-FFF2-40B4-BE49-F238E27FC236}">
                  <a16:creationId xmlns:a16="http://schemas.microsoft.com/office/drawing/2014/main" id="{68BD6A42-95DC-6DE9-B33E-FDB22BC0E165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 descr="A black background with a logo&#10;&#10;Description automatically generated">
            <a:extLst>
              <a:ext uri="{FF2B5EF4-FFF2-40B4-BE49-F238E27FC236}">
                <a16:creationId xmlns:a16="http://schemas.microsoft.com/office/drawing/2014/main" id="{0AFD114E-A443-6DFC-07C4-105E57E3D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914" y="1660822"/>
            <a:ext cx="2494709" cy="24947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17"/>
          <p:cNvGrpSpPr/>
          <p:nvPr/>
        </p:nvGrpSpPr>
        <p:grpSpPr>
          <a:xfrm>
            <a:off x="1028700" y="2592107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1138275" y="2416040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13291784" y="88544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4" name="Google Shape;994;p17"/>
          <p:cNvSpPr txBox="1"/>
          <p:nvPr/>
        </p:nvSpPr>
        <p:spPr>
          <a:xfrm>
            <a:off x="1717979" y="2649235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B.</a:t>
            </a:r>
            <a:endParaRPr dirty="0"/>
          </a:p>
        </p:txBody>
      </p:sp>
      <p:sp>
        <p:nvSpPr>
          <p:cNvPr id="995" name="Google Shape;995;p17"/>
          <p:cNvSpPr txBox="1"/>
          <p:nvPr/>
        </p:nvSpPr>
        <p:spPr>
          <a:xfrm>
            <a:off x="958289" y="4955105"/>
            <a:ext cx="9768830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Jenkins is an open-source automation tool written in Java, primarily used for </a:t>
            </a:r>
            <a:r>
              <a:rPr lang="en-US" sz="2500" b="1" dirty="0"/>
              <a:t>Continuous Integration (CI)</a:t>
            </a:r>
            <a:r>
              <a:rPr lang="en-US" sz="2500" dirty="0"/>
              <a:t> and </a:t>
            </a:r>
            <a:r>
              <a:rPr lang="en-US" sz="2500" b="1" dirty="0"/>
              <a:t>Continuous Delivery (CD)</a:t>
            </a:r>
            <a:r>
              <a:rPr lang="en-US" sz="2500" dirty="0"/>
              <a:t>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It helps automate building, testing, and deploying software, streamlining the development lifecycle.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 Widely adopted for DevOps practices to improve software delivery efficiency and quality.</a:t>
            </a:r>
            <a:endParaRPr lang="en-US" sz="25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mo"/>
              <a:cs typeface="Arial" panose="020B0604020202020204" pitchFamily="34" charset="0"/>
              <a:sym typeface="Arimo"/>
            </a:endParaRPr>
          </a:p>
        </p:txBody>
      </p:sp>
      <p:pic>
        <p:nvPicPr>
          <p:cNvPr id="996" name="Google Shape;9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4825" y="2649237"/>
            <a:ext cx="4819825" cy="5867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846;p16">
            <a:extLst>
              <a:ext uri="{FF2B5EF4-FFF2-40B4-BE49-F238E27FC236}">
                <a16:creationId xmlns:a16="http://schemas.microsoft.com/office/drawing/2014/main" id="{7E43FB50-367A-144B-576C-18FA7EAAF22B}"/>
              </a:ext>
            </a:extLst>
          </p:cNvPr>
          <p:cNvGrpSpPr/>
          <p:nvPr/>
        </p:nvGrpSpPr>
        <p:grpSpPr>
          <a:xfrm>
            <a:off x="3976291" y="1909556"/>
            <a:ext cx="2484967" cy="2450126"/>
            <a:chOff x="0" y="-47625"/>
            <a:chExt cx="947603" cy="934316"/>
          </a:xfrm>
        </p:grpSpPr>
        <p:sp>
          <p:nvSpPr>
            <p:cNvPr id="3" name="Google Shape;847;p16">
              <a:extLst>
                <a:ext uri="{FF2B5EF4-FFF2-40B4-BE49-F238E27FC236}">
                  <a16:creationId xmlns:a16="http://schemas.microsoft.com/office/drawing/2014/main" id="{B7A59D68-35FB-3B1D-42FB-30AD99322A01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48;p16">
              <a:extLst>
                <a:ext uri="{FF2B5EF4-FFF2-40B4-BE49-F238E27FC236}">
                  <a16:creationId xmlns:a16="http://schemas.microsoft.com/office/drawing/2014/main" id="{9C591F9F-E515-2E1E-44B9-70B82B753424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856;p16">
            <a:extLst>
              <a:ext uri="{FF2B5EF4-FFF2-40B4-BE49-F238E27FC236}">
                <a16:creationId xmlns:a16="http://schemas.microsoft.com/office/drawing/2014/main" id="{74BE09A6-A70D-C368-8133-592A0BB47C9F}"/>
              </a:ext>
            </a:extLst>
          </p:cNvPr>
          <p:cNvSpPr/>
          <p:nvPr/>
        </p:nvSpPr>
        <p:spPr>
          <a:xfrm>
            <a:off x="3783501" y="1894253"/>
            <a:ext cx="2484967" cy="2325236"/>
          </a:xfrm>
          <a:custGeom>
            <a:avLst/>
            <a:gdLst/>
            <a:ahLst/>
            <a:cxnLst/>
            <a:rect l="l" t="t" r="r" b="b"/>
            <a:pathLst>
              <a:path w="947603" h="886691" extrusionOk="0">
                <a:moveTo>
                  <a:pt x="99696" y="0"/>
                </a:moveTo>
                <a:lnTo>
                  <a:pt x="847907" y="0"/>
                </a:lnTo>
                <a:cubicBezTo>
                  <a:pt x="874348" y="0"/>
                  <a:pt x="899706" y="10504"/>
                  <a:pt x="918402" y="29200"/>
                </a:cubicBezTo>
                <a:cubicBezTo>
                  <a:pt x="937099" y="47897"/>
                  <a:pt x="947603" y="73255"/>
                  <a:pt x="947603" y="99696"/>
                </a:cubicBezTo>
                <a:lnTo>
                  <a:pt x="947603" y="786995"/>
                </a:lnTo>
                <a:cubicBezTo>
                  <a:pt x="947603" y="813436"/>
                  <a:pt x="937099" y="838794"/>
                  <a:pt x="918402" y="857491"/>
                </a:cubicBezTo>
                <a:cubicBezTo>
                  <a:pt x="899706" y="876188"/>
                  <a:pt x="874348" y="886691"/>
                  <a:pt x="847907" y="886691"/>
                </a:cubicBezTo>
                <a:lnTo>
                  <a:pt x="99696" y="886691"/>
                </a:lnTo>
                <a:cubicBezTo>
                  <a:pt x="73255" y="886691"/>
                  <a:pt x="47897" y="876188"/>
                  <a:pt x="29200" y="857491"/>
                </a:cubicBezTo>
                <a:cubicBezTo>
                  <a:pt x="10504" y="838794"/>
                  <a:pt x="0" y="813436"/>
                  <a:pt x="0" y="786995"/>
                </a:cubicBezTo>
                <a:lnTo>
                  <a:pt x="0" y="99696"/>
                </a:lnTo>
                <a:cubicBezTo>
                  <a:pt x="0" y="73255"/>
                  <a:pt x="10504" y="47897"/>
                  <a:pt x="29200" y="29200"/>
                </a:cubicBezTo>
                <a:cubicBezTo>
                  <a:pt x="47897" y="10504"/>
                  <a:pt x="73255" y="0"/>
                  <a:pt x="99696" y="0"/>
                </a:cubicBezTo>
                <a:close/>
              </a:path>
            </a:pathLst>
          </a:custGeom>
          <a:solidFill>
            <a:srgbClr val="F683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cartoon of a person in a suit&#10;&#10;Description automatically generated">
            <a:extLst>
              <a:ext uri="{FF2B5EF4-FFF2-40B4-BE49-F238E27FC236}">
                <a16:creationId xmlns:a16="http://schemas.microsoft.com/office/drawing/2014/main" id="{056998E3-8FB2-F947-61A0-0C8949EE6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830" y="1959465"/>
            <a:ext cx="2350308" cy="235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6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17"/>
          <p:cNvGrpSpPr/>
          <p:nvPr/>
        </p:nvGrpSpPr>
        <p:grpSpPr>
          <a:xfrm>
            <a:off x="1028700" y="2592107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1138275" y="2416040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13291784" y="88544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4" name="Google Shape;994;p17"/>
          <p:cNvSpPr txBox="1"/>
          <p:nvPr/>
        </p:nvSpPr>
        <p:spPr>
          <a:xfrm>
            <a:off x="1717979" y="2649235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c.</a:t>
            </a:r>
            <a:endParaRPr dirty="0"/>
          </a:p>
        </p:txBody>
      </p:sp>
      <p:pic>
        <p:nvPicPr>
          <p:cNvPr id="996" name="Google Shape;9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4825" y="2649237"/>
            <a:ext cx="4819825" cy="5867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846;p16">
            <a:extLst>
              <a:ext uri="{FF2B5EF4-FFF2-40B4-BE49-F238E27FC236}">
                <a16:creationId xmlns:a16="http://schemas.microsoft.com/office/drawing/2014/main" id="{7E43FB50-367A-144B-576C-18FA7EAAF22B}"/>
              </a:ext>
            </a:extLst>
          </p:cNvPr>
          <p:cNvGrpSpPr/>
          <p:nvPr/>
        </p:nvGrpSpPr>
        <p:grpSpPr>
          <a:xfrm>
            <a:off x="3976291" y="1909556"/>
            <a:ext cx="2484967" cy="2450126"/>
            <a:chOff x="0" y="-47625"/>
            <a:chExt cx="947603" cy="934316"/>
          </a:xfrm>
        </p:grpSpPr>
        <p:sp>
          <p:nvSpPr>
            <p:cNvPr id="3" name="Google Shape;847;p16">
              <a:extLst>
                <a:ext uri="{FF2B5EF4-FFF2-40B4-BE49-F238E27FC236}">
                  <a16:creationId xmlns:a16="http://schemas.microsoft.com/office/drawing/2014/main" id="{B7A59D68-35FB-3B1D-42FB-30AD99322A01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48;p16">
              <a:extLst>
                <a:ext uri="{FF2B5EF4-FFF2-40B4-BE49-F238E27FC236}">
                  <a16:creationId xmlns:a16="http://schemas.microsoft.com/office/drawing/2014/main" id="{9C591F9F-E515-2E1E-44B9-70B82B753424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856;p16">
            <a:extLst>
              <a:ext uri="{FF2B5EF4-FFF2-40B4-BE49-F238E27FC236}">
                <a16:creationId xmlns:a16="http://schemas.microsoft.com/office/drawing/2014/main" id="{74BE09A6-A70D-C368-8133-592A0BB47C9F}"/>
              </a:ext>
            </a:extLst>
          </p:cNvPr>
          <p:cNvSpPr/>
          <p:nvPr/>
        </p:nvSpPr>
        <p:spPr>
          <a:xfrm>
            <a:off x="3783501" y="1894253"/>
            <a:ext cx="2484967" cy="2325236"/>
          </a:xfrm>
          <a:custGeom>
            <a:avLst/>
            <a:gdLst/>
            <a:ahLst/>
            <a:cxnLst/>
            <a:rect l="l" t="t" r="r" b="b"/>
            <a:pathLst>
              <a:path w="947603" h="886691" extrusionOk="0">
                <a:moveTo>
                  <a:pt x="99696" y="0"/>
                </a:moveTo>
                <a:lnTo>
                  <a:pt x="847907" y="0"/>
                </a:lnTo>
                <a:cubicBezTo>
                  <a:pt x="874348" y="0"/>
                  <a:pt x="899706" y="10504"/>
                  <a:pt x="918402" y="29200"/>
                </a:cubicBezTo>
                <a:cubicBezTo>
                  <a:pt x="937099" y="47897"/>
                  <a:pt x="947603" y="73255"/>
                  <a:pt x="947603" y="99696"/>
                </a:cubicBezTo>
                <a:lnTo>
                  <a:pt x="947603" y="786995"/>
                </a:lnTo>
                <a:cubicBezTo>
                  <a:pt x="947603" y="813436"/>
                  <a:pt x="937099" y="838794"/>
                  <a:pt x="918402" y="857491"/>
                </a:cubicBezTo>
                <a:cubicBezTo>
                  <a:pt x="899706" y="876188"/>
                  <a:pt x="874348" y="886691"/>
                  <a:pt x="847907" y="886691"/>
                </a:cubicBezTo>
                <a:lnTo>
                  <a:pt x="99696" y="886691"/>
                </a:lnTo>
                <a:cubicBezTo>
                  <a:pt x="73255" y="886691"/>
                  <a:pt x="47897" y="876188"/>
                  <a:pt x="29200" y="857491"/>
                </a:cubicBezTo>
                <a:cubicBezTo>
                  <a:pt x="10504" y="838794"/>
                  <a:pt x="0" y="813436"/>
                  <a:pt x="0" y="786995"/>
                </a:cubicBezTo>
                <a:lnTo>
                  <a:pt x="0" y="99696"/>
                </a:lnTo>
                <a:cubicBezTo>
                  <a:pt x="0" y="73255"/>
                  <a:pt x="10504" y="47897"/>
                  <a:pt x="29200" y="29200"/>
                </a:cubicBezTo>
                <a:cubicBezTo>
                  <a:pt x="47897" y="10504"/>
                  <a:pt x="73255" y="0"/>
                  <a:pt x="99696" y="0"/>
                </a:cubicBezTo>
                <a:close/>
              </a:path>
            </a:pathLst>
          </a:custGeom>
          <a:solidFill>
            <a:srgbClr val="F683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BBD79-A8A7-8E74-A385-E4F554F69F4F}"/>
              </a:ext>
            </a:extLst>
          </p:cNvPr>
          <p:cNvSpPr txBox="1"/>
          <p:nvPr/>
        </p:nvSpPr>
        <p:spPr>
          <a:xfrm>
            <a:off x="773350" y="4908786"/>
            <a:ext cx="101823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/>
              <a:t>Spring Boot is an open-source Java framework built on top of the Spring Framework, designed to simplify the development of production-ready applications.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/>
              <a:t>It reduces configuration effort by providing pre-configured setups, allowing developers to focus on writing code rather than setup.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/>
              <a:t>Auto-configuration, embedded servers (like Tomcat), minimal XML configuration, and Spring Boot Starter dependencies for quick setup.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/>
              <a:t>Ideal for building microservices, web applications, and REST APIs with reduced complexity and faster development.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green and black logo&#10;&#10;Description automatically generated">
            <a:extLst>
              <a:ext uri="{FF2B5EF4-FFF2-40B4-BE49-F238E27FC236}">
                <a16:creationId xmlns:a16="http://schemas.microsoft.com/office/drawing/2014/main" id="{A68415C9-34F8-2F76-CE53-B2998CAE0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094" y="1964602"/>
            <a:ext cx="3223670" cy="21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8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17"/>
          <p:cNvGrpSpPr/>
          <p:nvPr/>
        </p:nvGrpSpPr>
        <p:grpSpPr>
          <a:xfrm>
            <a:off x="1028700" y="2592107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1138275" y="2416040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13291784" y="88544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4" name="Google Shape;994;p17"/>
          <p:cNvSpPr txBox="1"/>
          <p:nvPr/>
        </p:nvSpPr>
        <p:spPr>
          <a:xfrm>
            <a:off x="1717979" y="2649235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D.</a:t>
            </a:r>
            <a:endParaRPr dirty="0"/>
          </a:p>
        </p:txBody>
      </p:sp>
      <p:sp>
        <p:nvSpPr>
          <p:cNvPr id="995" name="Google Shape;995;p17"/>
          <p:cNvSpPr txBox="1"/>
          <p:nvPr/>
        </p:nvSpPr>
        <p:spPr>
          <a:xfrm>
            <a:off x="958289" y="4955105"/>
            <a:ext cx="11004282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Docker is an open-source platform that enables developers to build, package, and run applications in </a:t>
            </a:r>
            <a:r>
              <a:rPr lang="en-US" sz="2500" b="1" dirty="0"/>
              <a:t>lightweight containers</a:t>
            </a:r>
            <a:r>
              <a:rPr lang="en-US" sz="2500" dirty="0"/>
              <a:t>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It ensures consistent environments across development, testing, and production by isolating applications and their dependencies.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Portable containers, fast deployment, efficient resource utilization, and integration with CI/CD tools.</a:t>
            </a:r>
            <a:endParaRPr sz="25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</p:txBody>
      </p:sp>
      <p:pic>
        <p:nvPicPr>
          <p:cNvPr id="996" name="Google Shape;9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4825" y="2649237"/>
            <a:ext cx="4819825" cy="5867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843;p16">
            <a:extLst>
              <a:ext uri="{FF2B5EF4-FFF2-40B4-BE49-F238E27FC236}">
                <a16:creationId xmlns:a16="http://schemas.microsoft.com/office/drawing/2014/main" id="{51D6FDA0-8646-5373-A05E-9A61C0F387F4}"/>
              </a:ext>
            </a:extLst>
          </p:cNvPr>
          <p:cNvGrpSpPr/>
          <p:nvPr/>
        </p:nvGrpSpPr>
        <p:grpSpPr>
          <a:xfrm>
            <a:off x="3976291" y="1931681"/>
            <a:ext cx="2484967" cy="2450126"/>
            <a:chOff x="0" y="-47625"/>
            <a:chExt cx="947603" cy="934316"/>
          </a:xfrm>
        </p:grpSpPr>
        <p:sp>
          <p:nvSpPr>
            <p:cNvPr id="5" name="Google Shape;844;p16">
              <a:extLst>
                <a:ext uri="{FF2B5EF4-FFF2-40B4-BE49-F238E27FC236}">
                  <a16:creationId xmlns:a16="http://schemas.microsoft.com/office/drawing/2014/main" id="{66D227C3-9748-6AB9-80ED-2B94074E89D2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5;p16">
              <a:extLst>
                <a:ext uri="{FF2B5EF4-FFF2-40B4-BE49-F238E27FC236}">
                  <a16:creationId xmlns:a16="http://schemas.microsoft.com/office/drawing/2014/main" id="{91048BD0-A71E-D7DF-5D96-EA72F98195B7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oogle Shape;852;p16">
            <a:extLst>
              <a:ext uri="{FF2B5EF4-FFF2-40B4-BE49-F238E27FC236}">
                <a16:creationId xmlns:a16="http://schemas.microsoft.com/office/drawing/2014/main" id="{D89B3B65-D129-1B30-DF24-C9518D5207DF}"/>
              </a:ext>
            </a:extLst>
          </p:cNvPr>
          <p:cNvGrpSpPr/>
          <p:nvPr/>
        </p:nvGrpSpPr>
        <p:grpSpPr>
          <a:xfrm>
            <a:off x="3749076" y="1733806"/>
            <a:ext cx="2484967" cy="2450126"/>
            <a:chOff x="0" y="-47625"/>
            <a:chExt cx="947603" cy="934316"/>
          </a:xfrm>
        </p:grpSpPr>
        <p:sp>
          <p:nvSpPr>
            <p:cNvPr id="8" name="Google Shape;853;p16">
              <a:extLst>
                <a:ext uri="{FF2B5EF4-FFF2-40B4-BE49-F238E27FC236}">
                  <a16:creationId xmlns:a16="http://schemas.microsoft.com/office/drawing/2014/main" id="{1E1E8568-11E8-6559-E054-220A56F0145F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4;p16">
              <a:extLst>
                <a:ext uri="{FF2B5EF4-FFF2-40B4-BE49-F238E27FC236}">
                  <a16:creationId xmlns:a16="http://schemas.microsoft.com/office/drawing/2014/main" id="{68BD6A42-95DC-6DE9-B33E-FDB22BC0E165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A5BE822D-B96A-7741-B21A-54B31C706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690" y="1900975"/>
            <a:ext cx="3367139" cy="22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4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20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154" name="Google Shape;1154;p20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155" name="Google Shape;1155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7" name="Google Shape;1157;p20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158" name="Google Shape;1158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0" name="Google Shape;1160;p20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161" name="Google Shape;1161;p2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0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3" name="Google Shape;1163;p20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164" name="Google Shape;1164;p2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0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6" name="Google Shape;1166;p20"/>
          <p:cNvSpPr/>
          <p:nvPr/>
        </p:nvSpPr>
        <p:spPr>
          <a:xfrm>
            <a:off x="17189097" y="572597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73" name="Google Shape;1173;p20"/>
          <p:cNvGrpSpPr/>
          <p:nvPr/>
        </p:nvGrpSpPr>
        <p:grpSpPr>
          <a:xfrm>
            <a:off x="11836774" y="8554041"/>
            <a:ext cx="5851054" cy="1309820"/>
            <a:chOff x="0" y="0"/>
            <a:chExt cx="7801405" cy="1746426"/>
          </a:xfrm>
        </p:grpSpPr>
        <p:grpSp>
          <p:nvGrpSpPr>
            <p:cNvPr id="1174" name="Google Shape;1174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175" name="Google Shape;1175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178" name="Google Shape;1178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181" name="Google Shape;1181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184" name="Google Shape;1184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6" name="Google Shape;1186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187" name="Google Shape;1187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9" name="Google Shape;1189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190" name="Google Shape;1190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193" name="Google Shape;1193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196" name="Google Shape;1196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199" name="Google Shape;1199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1" name="Google Shape;1201;p20"/>
          <p:cNvGrpSpPr/>
          <p:nvPr/>
        </p:nvGrpSpPr>
        <p:grpSpPr>
          <a:xfrm rot="10800000">
            <a:off x="569180" y="425884"/>
            <a:ext cx="5851054" cy="1309820"/>
            <a:chOff x="0" y="0"/>
            <a:chExt cx="7801405" cy="1746426"/>
          </a:xfrm>
        </p:grpSpPr>
        <p:grpSp>
          <p:nvGrpSpPr>
            <p:cNvPr id="1202" name="Google Shape;1202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203" name="Google Shape;1203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206" name="Google Shape;1206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8" name="Google Shape;1208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209" name="Google Shape;1209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212" name="Google Shape;1212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215" name="Google Shape;1215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218" name="Google Shape;1218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221" name="Google Shape;1221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3" name="Google Shape;1223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224" name="Google Shape;1224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6" name="Google Shape;1226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227" name="Google Shape;1227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" name="Google Shape;546;p12">
            <a:extLst>
              <a:ext uri="{FF2B5EF4-FFF2-40B4-BE49-F238E27FC236}">
                <a16:creationId xmlns:a16="http://schemas.microsoft.com/office/drawing/2014/main" id="{CAB6F1C1-24D5-A126-21C3-7EDD76C8444C}"/>
              </a:ext>
            </a:extLst>
          </p:cNvPr>
          <p:cNvSpPr/>
          <p:nvPr/>
        </p:nvSpPr>
        <p:spPr>
          <a:xfrm>
            <a:off x="351408" y="1916529"/>
            <a:ext cx="2065565" cy="1256332"/>
          </a:xfrm>
          <a:custGeom>
            <a:avLst/>
            <a:gdLst/>
            <a:ahLst/>
            <a:cxnLst/>
            <a:rect l="l" t="t" r="r" b="b"/>
            <a:pathLst>
              <a:path w="544017" h="330886" extrusionOk="0">
                <a:moveTo>
                  <a:pt x="119939" y="0"/>
                </a:moveTo>
                <a:lnTo>
                  <a:pt x="424078" y="0"/>
                </a:lnTo>
                <a:cubicBezTo>
                  <a:pt x="455888" y="0"/>
                  <a:pt x="486395" y="12636"/>
                  <a:pt x="508888" y="35129"/>
                </a:cubicBezTo>
                <a:cubicBezTo>
                  <a:pt x="531381" y="57622"/>
                  <a:pt x="544017" y="88129"/>
                  <a:pt x="544017" y="119939"/>
                </a:cubicBezTo>
                <a:lnTo>
                  <a:pt x="544017" y="210947"/>
                </a:lnTo>
                <a:cubicBezTo>
                  <a:pt x="544017" y="242757"/>
                  <a:pt x="531381" y="273264"/>
                  <a:pt x="508888" y="295756"/>
                </a:cubicBezTo>
                <a:cubicBezTo>
                  <a:pt x="486395" y="318249"/>
                  <a:pt x="455888" y="330886"/>
                  <a:pt x="424078" y="330886"/>
                </a:cubicBezTo>
                <a:lnTo>
                  <a:pt x="119939" y="330886"/>
                </a:lnTo>
                <a:cubicBezTo>
                  <a:pt x="88129" y="330886"/>
                  <a:pt x="57622" y="318249"/>
                  <a:pt x="35129" y="295756"/>
                </a:cubicBezTo>
                <a:cubicBezTo>
                  <a:pt x="12636" y="273264"/>
                  <a:pt x="0" y="242757"/>
                  <a:pt x="0" y="210947"/>
                </a:cubicBezTo>
                <a:lnTo>
                  <a:pt x="0" y="119939"/>
                </a:lnTo>
                <a:cubicBezTo>
                  <a:pt x="0" y="88129"/>
                  <a:pt x="12636" y="57622"/>
                  <a:pt x="35129" y="35129"/>
                </a:cubicBezTo>
                <a:cubicBezTo>
                  <a:pt x="57622" y="12636"/>
                  <a:pt x="88129" y="0"/>
                  <a:pt x="119939" y="0"/>
                </a:cubicBezTo>
                <a:close/>
              </a:path>
            </a:pathLst>
          </a:custGeom>
          <a:solidFill>
            <a:srgbClr val="39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920;p17">
            <a:extLst>
              <a:ext uri="{FF2B5EF4-FFF2-40B4-BE49-F238E27FC236}">
                <a16:creationId xmlns:a16="http://schemas.microsoft.com/office/drawing/2014/main" id="{ABE675EB-7FC3-D37D-CBD8-6811638AEC4C}"/>
              </a:ext>
            </a:extLst>
          </p:cNvPr>
          <p:cNvGrpSpPr/>
          <p:nvPr/>
        </p:nvGrpSpPr>
        <p:grpSpPr>
          <a:xfrm>
            <a:off x="432401" y="1563444"/>
            <a:ext cx="2065565" cy="1437158"/>
            <a:chOff x="0" y="-47625"/>
            <a:chExt cx="544017" cy="378511"/>
          </a:xfrm>
        </p:grpSpPr>
        <p:sp>
          <p:nvSpPr>
            <p:cNvPr id="21" name="Google Shape;921;p17">
              <a:extLst>
                <a:ext uri="{FF2B5EF4-FFF2-40B4-BE49-F238E27FC236}">
                  <a16:creationId xmlns:a16="http://schemas.microsoft.com/office/drawing/2014/main" id="{342FB0FD-B383-BCC3-2F75-A5A7684511D4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2;p17">
              <a:extLst>
                <a:ext uri="{FF2B5EF4-FFF2-40B4-BE49-F238E27FC236}">
                  <a16:creationId xmlns:a16="http://schemas.microsoft.com/office/drawing/2014/main" id="{B6ACD7AE-6E1D-7BB1-CAFA-34F6414197DA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870" b="0" i="0" u="none" strike="noStrike" cap="none" dirty="0">
                  <a:solidFill>
                    <a:schemeClr val="bg1"/>
                  </a:solidFill>
                  <a:latin typeface="Anton" pitchFamily="2" charset="0"/>
                  <a:ea typeface="Calibri"/>
                  <a:cs typeface="Calibri"/>
                  <a:sym typeface="Calibri"/>
                </a:rPr>
                <a:t>03</a:t>
              </a:r>
              <a:endParaRPr sz="7870" b="0" i="0" u="none" strike="noStrike" cap="none" dirty="0">
                <a:solidFill>
                  <a:schemeClr val="bg1"/>
                </a:solidFill>
                <a:latin typeface="Anton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D809529-165B-B481-2579-129B5433D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933" y="1115921"/>
            <a:ext cx="14898156" cy="83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2158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c8eca3ca-1276-46d5-9d9d-a0f2a028920f}" enabled="0" method="" siteId="{c8eca3ca-1276-46d5-9d9d-a0f2a028920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343</Words>
  <Application>Microsoft Office PowerPoint</Application>
  <PresentationFormat>Custom</PresentationFormat>
  <Paragraphs>48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Anton</vt:lpstr>
      <vt:lpstr>Calibri</vt:lpstr>
      <vt:lpstr>Times New Roman</vt:lpstr>
      <vt:lpstr>Arial</vt:lpstr>
      <vt:lpstr>Programming Lesson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Simran Tatkare</cp:lastModifiedBy>
  <cp:revision>8</cp:revision>
  <dcterms:modified xsi:type="dcterms:W3CDTF">2024-11-18T07:15:25Z</dcterms:modified>
</cp:coreProperties>
</file>