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60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161125" y="1536775"/>
            <a:ext cx="8861700" cy="137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 dirty="0">
                <a:solidFill>
                  <a:srgbClr val="0000FF"/>
                </a:solidFill>
              </a:rPr>
              <a:t>                               </a:t>
            </a:r>
            <a:r>
              <a:rPr lang="en-IN" sz="1600" b="1" dirty="0">
                <a:solidFill>
                  <a:srgbClr val="0000FF"/>
                </a:solidFill>
              </a:rPr>
              <a:t>{{FULL NAME}} {{</a:t>
            </a:r>
            <a:r>
              <a:rPr lang="en-IN" sz="1600" b="1">
                <a:solidFill>
                  <a:srgbClr val="0000FF"/>
                </a:solidFill>
              </a:rPr>
              <a:t>other identifier</a:t>
            </a:r>
            <a:r>
              <a:rPr lang="en-IN" sz="1600" b="1" dirty="0">
                <a:solidFill>
                  <a:srgbClr val="0000FF"/>
                </a:solidFill>
              </a:rPr>
              <a:t>}}, {{Other identifier2}}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IN" sz="16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On-screen Show (16:9)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Simple Light</vt:lpstr>
      <vt:lpstr>                               {{FULL NAME}} {{other identifier}}, {{Other identifier2}}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             {{FULL NAME}} {{other ientifier}}, {{Other identifier2}}  </dc:title>
  <cp:lastModifiedBy>Rahul Krishna</cp:lastModifiedBy>
  <cp:revision>2</cp:revision>
  <dcterms:modified xsi:type="dcterms:W3CDTF">2021-01-08T11:33:40Z</dcterms:modified>
</cp:coreProperties>
</file>