
<file path=[Content_Types].xml><?xml version="1.0" encoding="utf-8"?>
<Types xmlns="http://schemas.openxmlformats.org/package/2006/content-types">
  <Default Extension="bmp" ContentType="image/bmp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12"/>
  </p:notesMasterIdLst>
  <p:sldIdLst>
    <p:sldId id="257" r:id="rId2"/>
    <p:sldId id="263" r:id="rId3"/>
    <p:sldId id="264" r:id="rId4"/>
    <p:sldId id="258" r:id="rId5"/>
    <p:sldId id="259" r:id="rId6"/>
    <p:sldId id="260" r:id="rId7"/>
    <p:sldId id="261" r:id="rId8"/>
    <p:sldId id="266" r:id="rId9"/>
    <p:sldId id="267" r:id="rId10"/>
    <p:sldId id="265" r:id="rId11"/>
  </p:sldIdLst>
  <p:sldSz cx="9144000" cy="6858000" type="screen4x3"/>
  <p:notesSz cx="6858000" cy="9144000"/>
  <p:defaultTextStyle>
    <a:defPPr>
      <a:defRPr lang="ar-IQ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>
        <p:scale>
          <a:sx n="70" d="100"/>
          <a:sy n="70" d="100"/>
        </p:scale>
        <p:origin x="-828" y="-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IQ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785B79F1-80DD-42EC-8E55-FF623AAE0F2F}" type="datetimeFigureOut">
              <a:rPr lang="ar-IQ" smtClean="0"/>
              <a:t>27/05/1437</a:t>
            </a:fld>
            <a:endParaRPr lang="ar-IQ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IQ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IQ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IQ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5F8079C-5FDA-4554-BA56-2215129071F7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258079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8634-221C-4AD2-B62D-CA2A5FBC5662}" type="datetimeFigureOut">
              <a:rPr lang="ar-IQ" smtClean="0"/>
              <a:t>27/05/1437</a:t>
            </a:fld>
            <a:endParaRPr lang="ar-IQ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6025B3-FA4E-4172-B6DD-30816272760E}" type="slidenum">
              <a:rPr lang="ar-IQ" smtClean="0"/>
              <a:t>‹#›</a:t>
            </a:fld>
            <a:endParaRPr lang="ar-IQ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ar-IQ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8634-221C-4AD2-B62D-CA2A5FBC5662}" type="datetimeFigureOut">
              <a:rPr lang="ar-IQ" smtClean="0"/>
              <a:t>27/05/1437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025B3-FA4E-4172-B6DD-30816272760E}" type="slidenum">
              <a:rPr lang="ar-IQ" smtClean="0"/>
              <a:t>‹#›</a:t>
            </a:fld>
            <a:endParaRPr lang="ar-IQ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8634-221C-4AD2-B62D-CA2A5FBC5662}" type="datetimeFigureOut">
              <a:rPr lang="ar-IQ" smtClean="0"/>
              <a:t>27/05/1437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025B3-FA4E-4172-B6DD-30816272760E}" type="slidenum">
              <a:rPr lang="ar-IQ" smtClean="0"/>
              <a:t>‹#›</a:t>
            </a:fld>
            <a:endParaRPr lang="ar-IQ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8634-221C-4AD2-B62D-CA2A5FBC5662}" type="datetimeFigureOut">
              <a:rPr lang="ar-IQ" smtClean="0"/>
              <a:t>27/05/1437</a:t>
            </a:fld>
            <a:endParaRPr lang="ar-IQ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6025B3-FA4E-4172-B6DD-30816272760E}" type="slidenum">
              <a:rPr lang="ar-IQ" smtClean="0"/>
              <a:t>‹#›</a:t>
            </a:fld>
            <a:endParaRPr lang="ar-IQ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ar-IQ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8634-221C-4AD2-B62D-CA2A5FBC5662}" type="datetimeFigureOut">
              <a:rPr lang="ar-IQ" smtClean="0"/>
              <a:t>27/05/1437</a:t>
            </a:fld>
            <a:endParaRPr lang="ar-IQ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6025B3-FA4E-4172-B6DD-30816272760E}" type="slidenum">
              <a:rPr lang="ar-IQ" smtClean="0"/>
              <a:t>‹#›</a:t>
            </a:fld>
            <a:endParaRPr lang="ar-IQ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8634-221C-4AD2-B62D-CA2A5FBC5662}" type="datetimeFigureOut">
              <a:rPr lang="ar-IQ" smtClean="0"/>
              <a:t>27/05/1437</a:t>
            </a:fld>
            <a:endParaRPr lang="ar-IQ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6025B3-FA4E-4172-B6DD-30816272760E}" type="slidenum">
              <a:rPr lang="ar-IQ" smtClean="0"/>
              <a:t>‹#›</a:t>
            </a:fld>
            <a:endParaRPr lang="ar-IQ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8634-221C-4AD2-B62D-CA2A5FBC5662}" type="datetimeFigureOut">
              <a:rPr lang="ar-IQ" smtClean="0"/>
              <a:t>27/05/1437</a:t>
            </a:fld>
            <a:endParaRPr lang="ar-IQ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6025B3-FA4E-4172-B6DD-30816272760E}" type="slidenum">
              <a:rPr lang="ar-IQ" smtClean="0"/>
              <a:t>‹#›</a:t>
            </a:fld>
            <a:endParaRPr lang="ar-IQ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ar-IQ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8634-221C-4AD2-B62D-CA2A5FBC5662}" type="datetimeFigureOut">
              <a:rPr lang="ar-IQ" smtClean="0"/>
              <a:t>27/05/1437</a:t>
            </a:fld>
            <a:endParaRPr lang="ar-IQ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6025B3-FA4E-4172-B6DD-30816272760E}" type="slidenum">
              <a:rPr lang="ar-IQ" smtClean="0"/>
              <a:t>‹#›</a:t>
            </a:fld>
            <a:endParaRPr lang="ar-IQ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ar-IQ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8634-221C-4AD2-B62D-CA2A5FBC5662}" type="datetimeFigureOut">
              <a:rPr lang="ar-IQ" smtClean="0"/>
              <a:t>27/05/1437</a:t>
            </a:fld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6025B3-FA4E-4172-B6DD-30816272760E}" type="slidenum">
              <a:rPr lang="ar-IQ" smtClean="0"/>
              <a:t>‹#›</a:t>
            </a:fld>
            <a:endParaRPr lang="ar-IQ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ar-IQ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8634-221C-4AD2-B62D-CA2A5FBC5662}" type="datetimeFigureOut">
              <a:rPr lang="ar-IQ" smtClean="0"/>
              <a:t>27/05/1437</a:t>
            </a:fld>
            <a:endParaRPr lang="ar-IQ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6025B3-FA4E-4172-B6DD-30816272760E}" type="slidenum">
              <a:rPr lang="ar-IQ" smtClean="0"/>
              <a:t>‹#›</a:t>
            </a:fld>
            <a:endParaRPr lang="ar-IQ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8634-221C-4AD2-B62D-CA2A5FBC5662}" type="datetimeFigureOut">
              <a:rPr lang="ar-IQ" smtClean="0"/>
              <a:t>27/05/1437</a:t>
            </a:fld>
            <a:endParaRPr lang="ar-IQ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6025B3-FA4E-4172-B6DD-30816272760E}" type="slidenum">
              <a:rPr lang="ar-IQ" smtClean="0"/>
              <a:t>‹#›</a:t>
            </a:fld>
            <a:endParaRPr lang="ar-IQ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ar-IQ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3EB8634-221C-4AD2-B62D-CA2A5FBC5662}" type="datetimeFigureOut">
              <a:rPr lang="ar-IQ" smtClean="0"/>
              <a:t>27/05/1437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BD6025B3-FA4E-4172-B6DD-30816272760E}" type="slidenum">
              <a:rPr lang="ar-IQ" smtClean="0"/>
              <a:t>‹#›</a:t>
            </a:fld>
            <a:endParaRPr lang="ar-IQ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74320" indent="-256032" algn="r" defTabSz="914400" rtl="1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r" defTabSz="914400" rtl="1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r" defTabSz="914400" rtl="1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r" defTabSz="914400" rtl="1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r" defTabSz="914400" rtl="1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r" defTabSz="914400" rtl="1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r" defTabSz="914400" rtl="1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r" defTabSz="914400" rtl="1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r" defTabSz="914400" rtl="1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b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37829" y="2708920"/>
            <a:ext cx="7668343" cy="720080"/>
          </a:xfrm>
        </p:spPr>
        <p:txBody>
          <a:bodyPr/>
          <a:lstStyle/>
          <a:p>
            <a:pPr algn="ctr" rtl="0"/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Student Name : </a:t>
            </a:r>
            <a:r>
              <a:rPr lang="en-US" sz="3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Bareq</a:t>
            </a:r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Mohammed</a:t>
            </a:r>
            <a:endParaRPr lang="ar-IQ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1540" y="3429000"/>
            <a:ext cx="828092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Supervisor : Dr. Mohammed </a:t>
            </a:r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Al-</a:t>
            </a:r>
            <a:r>
              <a:rPr lang="en-US" sz="3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Taie</a:t>
            </a:r>
            <a:endParaRPr lang="ar-IQ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836712"/>
            <a:ext cx="9144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rgbClr val="FFC00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Satellite Images Classification</a:t>
            </a:r>
            <a:endParaRPr lang="en-US" sz="5400" b="1" cap="none" spc="0" dirty="0">
              <a:ln w="12700">
                <a:solidFill>
                  <a:srgbClr val="FFC000"/>
                </a:solidFill>
                <a:prstDash val="solid"/>
              </a:ln>
              <a:solidFill>
                <a:srgbClr val="00206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98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916832"/>
            <a:ext cx="9144000" cy="1584176"/>
          </a:xfrm>
        </p:spPr>
        <p:txBody>
          <a:bodyPr/>
          <a:lstStyle/>
          <a:p>
            <a:pPr algn="ctr" rtl="0"/>
            <a:r>
              <a:rPr lang="en-GB" sz="6600" b="1" dirty="0" smtClean="0">
                <a:solidFill>
                  <a:srgbClr val="FFC000"/>
                </a:solidFill>
              </a:rPr>
              <a:t>Thanks for Listening </a:t>
            </a:r>
            <a:endParaRPr lang="ar-IQ" sz="6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25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4841" y="476672"/>
            <a:ext cx="7543800" cy="914400"/>
          </a:xfrm>
        </p:spPr>
        <p:txBody>
          <a:bodyPr/>
          <a:lstStyle/>
          <a:p>
            <a:r>
              <a:rPr lang="en-US" sz="4400" b="1" dirty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What is the satellite image?</a:t>
            </a:r>
            <a:endParaRPr lang="ar-IQ" sz="4400" b="1" dirty="0">
              <a:ln w="18415" cmpd="sng">
                <a:solidFill>
                  <a:srgbClr val="FFC000"/>
                </a:solidFill>
                <a:prstDash val="solid"/>
              </a:ln>
              <a:solidFill>
                <a:srgbClr val="FFC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3171" y="1556792"/>
            <a:ext cx="8280920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0"/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 satellite image is an image of the whole or part of the earth taken using artificial satellites. These images have a variety of uses, including: cartography, military intelligence and meteorology. Satellite images can either be visible light images, water vapor images or infrared images</a:t>
            </a:r>
            <a:endParaRPr lang="ar-IQ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004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528" y="1218456"/>
            <a:ext cx="8640960" cy="914400"/>
          </a:xfrm>
          <a:ln>
            <a:noFill/>
          </a:ln>
        </p:spPr>
        <p:txBody>
          <a:bodyPr/>
          <a:lstStyle/>
          <a:p>
            <a:r>
              <a:rPr lang="en-US" sz="4000" b="1" dirty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What is the </a:t>
            </a:r>
            <a:r>
              <a:rPr lang="en-US" sz="4000" b="1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Satellite image </a:t>
            </a:r>
            <a:r>
              <a:rPr lang="en-US" sz="4000" b="1" dirty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classification?</a:t>
            </a:r>
            <a:endParaRPr lang="ar-IQ" sz="4000" b="1" dirty="0">
              <a:ln w="18415" cmpd="sng">
                <a:solidFill>
                  <a:srgbClr val="FFC000"/>
                </a:solidFill>
                <a:prstDash val="solid"/>
              </a:ln>
              <a:solidFill>
                <a:srgbClr val="FFC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5511" y="2132856"/>
            <a:ext cx="7848872" cy="415498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0"/>
            <a:r>
              <a:rPr lang="en-US" sz="2400" b="1" dirty="0" smtClean="0"/>
              <a:t>Digital image classification techniques group pixels to represent land cover features. Land cover could be forested, urban, agricultural and other types of features.</a:t>
            </a:r>
          </a:p>
          <a:p>
            <a:pPr algn="just" rtl="0"/>
            <a:endParaRPr lang="en-US" sz="2400" b="1" dirty="0" smtClean="0"/>
          </a:p>
          <a:p>
            <a:pPr algn="just" rtl="0"/>
            <a:r>
              <a:rPr lang="en-US" sz="2400" b="1" dirty="0" smtClean="0"/>
              <a:t>There are three main image classification techniques.</a:t>
            </a:r>
          </a:p>
          <a:p>
            <a:pPr algn="l" rtl="0"/>
            <a:r>
              <a:rPr lang="en-US" sz="2400" b="1" dirty="0" smtClean="0"/>
              <a:t>- Unsupervised image classification</a:t>
            </a:r>
            <a:br>
              <a:rPr lang="en-US" sz="2400" b="1" dirty="0" smtClean="0"/>
            </a:br>
            <a:r>
              <a:rPr lang="en-US" sz="2400" b="1" dirty="0" smtClean="0"/>
              <a:t>- Supervised image classification</a:t>
            </a:r>
            <a:br>
              <a:rPr lang="en-US" sz="2400" b="1" dirty="0" smtClean="0"/>
            </a:br>
            <a:r>
              <a:rPr lang="en-US" sz="2400" b="1" dirty="0" smtClean="0"/>
              <a:t>- Object-based image analysis</a:t>
            </a:r>
          </a:p>
          <a:p>
            <a:pPr algn="just" rtl="0"/>
            <a:endParaRPr lang="ar-IQ" sz="2400" b="1" dirty="0"/>
          </a:p>
        </p:txBody>
      </p:sp>
    </p:spTree>
    <p:extLst>
      <p:ext uri="{BB962C8B-B14F-4D97-AF65-F5344CB8AC3E}">
        <p14:creationId xmlns:p14="http://schemas.microsoft.com/office/powerpoint/2010/main" val="148711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620688"/>
            <a:ext cx="7543800" cy="914400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Aim of </a:t>
            </a:r>
            <a:r>
              <a:rPr lang="en-US" b="1" dirty="0" smtClean="0">
                <a:solidFill>
                  <a:srgbClr val="FFC000"/>
                </a:solidFill>
              </a:rPr>
              <a:t>Project</a:t>
            </a:r>
            <a:endParaRPr lang="ar-IQ" b="1" dirty="0">
              <a:solidFill>
                <a:srgbClr val="FFC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1700808"/>
            <a:ext cx="8460432" cy="440120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0"/>
            <a:r>
              <a:rPr lang="en-US" sz="4000" dirty="0" smtClean="0"/>
              <a:t>A </a:t>
            </a:r>
            <a:r>
              <a:rPr lang="en-US" sz="4000" dirty="0"/>
              <a:t>satellite image goes through the process of classification, a </a:t>
            </a:r>
            <a:r>
              <a:rPr lang="en-US" sz="4000" b="1" dirty="0"/>
              <a:t>land use classification map </a:t>
            </a:r>
            <a:r>
              <a:rPr lang="en-US" sz="4000" dirty="0"/>
              <a:t>is one possible outcome. This map can be more successfully "read" and interpreted with its limited number of classes for uses such as planning.</a:t>
            </a:r>
            <a:endParaRPr lang="ar-IQ" sz="4000" dirty="0"/>
          </a:p>
        </p:txBody>
      </p:sp>
    </p:spTree>
    <p:extLst>
      <p:ext uri="{BB962C8B-B14F-4D97-AF65-F5344CB8AC3E}">
        <p14:creationId xmlns:p14="http://schemas.microsoft.com/office/powerpoint/2010/main" val="121435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8170" y="338862"/>
            <a:ext cx="3261742" cy="914400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My Work </a:t>
            </a:r>
            <a:r>
              <a:rPr lang="en-US" b="1" dirty="0" smtClean="0">
                <a:solidFill>
                  <a:srgbClr val="FFC000"/>
                </a:solidFill>
              </a:rPr>
              <a:t>:</a:t>
            </a:r>
            <a:endParaRPr lang="ar-IQ" b="1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1363220"/>
            <a:ext cx="569388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000" dirty="0" smtClean="0"/>
              <a:t>1.</a:t>
            </a:r>
            <a:endParaRPr lang="ar-IQ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324964" y="1424775"/>
            <a:ext cx="198163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sz="3200" dirty="0" smtClean="0"/>
              <a:t>Interface :</a:t>
            </a:r>
            <a:endParaRPr lang="ar-IQ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264678"/>
            <a:ext cx="7306394" cy="4140841"/>
          </a:xfrm>
          <a:prstGeom prst="rect">
            <a:avLst/>
          </a:prstGeom>
        </p:spPr>
      </p:pic>
      <p:cxnSp>
        <p:nvCxnSpPr>
          <p:cNvPr id="8" name="Elbow Connector 7"/>
          <p:cNvCxnSpPr/>
          <p:nvPr/>
        </p:nvCxnSpPr>
        <p:spPr>
          <a:xfrm rot="5400000" flipH="1" flipV="1">
            <a:off x="4302120" y="1322728"/>
            <a:ext cx="1692000" cy="1008000"/>
          </a:xfrm>
          <a:prstGeom prst="bentConnector3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52062" y="611396"/>
            <a:ext cx="15824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Project Name</a:t>
            </a:r>
            <a:endParaRPr lang="ar-IQ" dirty="0">
              <a:solidFill>
                <a:srgbClr val="FFC000"/>
              </a:solidFill>
            </a:endParaRPr>
          </a:p>
        </p:txBody>
      </p:sp>
      <p:cxnSp>
        <p:nvCxnSpPr>
          <p:cNvPr id="11" name="Elbow Connector 10"/>
          <p:cNvCxnSpPr/>
          <p:nvPr/>
        </p:nvCxnSpPr>
        <p:spPr>
          <a:xfrm flipV="1">
            <a:off x="6177745" y="1932510"/>
            <a:ext cx="2160240" cy="1738645"/>
          </a:xfrm>
          <a:prstGeom prst="bentConnector3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26405" y="1556792"/>
            <a:ext cx="954107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Loaded</a:t>
            </a:r>
          </a:p>
          <a:p>
            <a:pPr algn="ctr"/>
            <a:r>
              <a:rPr lang="en-US" dirty="0" smtClean="0">
                <a:solidFill>
                  <a:srgbClr val="FFC000"/>
                </a:solidFill>
              </a:rPr>
              <a:t>Image</a:t>
            </a:r>
            <a:endParaRPr lang="ar-IQ" dirty="0">
              <a:solidFill>
                <a:srgbClr val="FFC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051720" y="3933056"/>
            <a:ext cx="187220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23928" y="3757293"/>
            <a:ext cx="1402948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Load Image</a:t>
            </a:r>
            <a:endParaRPr lang="ar-IQ" dirty="0">
              <a:solidFill>
                <a:srgbClr val="00B050"/>
              </a:solidFill>
            </a:endParaRPr>
          </a:p>
        </p:txBody>
      </p:sp>
      <p:cxnSp>
        <p:nvCxnSpPr>
          <p:cNvPr id="17" name="Elbow Connector 16"/>
          <p:cNvCxnSpPr/>
          <p:nvPr/>
        </p:nvCxnSpPr>
        <p:spPr>
          <a:xfrm>
            <a:off x="2051720" y="4335098"/>
            <a:ext cx="2429061" cy="246030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80781" y="4386681"/>
            <a:ext cx="201689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Divide The Image</a:t>
            </a:r>
            <a:endParaRPr lang="ar-IQ" dirty="0">
              <a:solidFill>
                <a:srgbClr val="00B050"/>
              </a:solidFill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2051720" y="4745893"/>
            <a:ext cx="2987124" cy="411299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038844" y="4951542"/>
            <a:ext cx="2349554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Save The New Image</a:t>
            </a:r>
            <a:endParaRPr lang="ar-IQ" dirty="0">
              <a:solidFill>
                <a:srgbClr val="00B050"/>
              </a:solidFill>
            </a:endParaRPr>
          </a:p>
        </p:txBody>
      </p:sp>
      <p:cxnSp>
        <p:nvCxnSpPr>
          <p:cNvPr id="23" name="Elbow Connector 22"/>
          <p:cNvCxnSpPr/>
          <p:nvPr/>
        </p:nvCxnSpPr>
        <p:spPr>
          <a:xfrm>
            <a:off x="2051720" y="5157192"/>
            <a:ext cx="2016224" cy="792088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67944" y="5764614"/>
            <a:ext cx="2148345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Close The Program</a:t>
            </a:r>
            <a:endParaRPr lang="ar-IQ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44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12" grpId="0"/>
      <p:bldP spid="15" grpId="0" animBg="1"/>
      <p:bldP spid="18" grpId="0" animBg="1"/>
      <p:bldP spid="21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1560" y="548680"/>
            <a:ext cx="7543800" cy="914400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My Work :</a:t>
            </a:r>
            <a:endParaRPr lang="ar-IQ" b="1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1556792"/>
            <a:ext cx="569388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000" dirty="0"/>
              <a:t>2</a:t>
            </a:r>
            <a:r>
              <a:rPr lang="en-US" sz="4000" dirty="0" smtClean="0"/>
              <a:t>.</a:t>
            </a:r>
            <a:endParaRPr lang="ar-IQ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342479" y="1618347"/>
            <a:ext cx="2727030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sz="3200" dirty="0" smtClean="0"/>
              <a:t>Open Button:</a:t>
            </a:r>
            <a:endParaRPr lang="ar-IQ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012" y="2780928"/>
            <a:ext cx="4895850" cy="348615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4427984" y="2132856"/>
            <a:ext cx="1584176" cy="1441902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52120" y="1798119"/>
            <a:ext cx="17876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Selected Image</a:t>
            </a:r>
            <a:endParaRPr lang="ar-IQ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402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1560" y="548680"/>
            <a:ext cx="7543800" cy="914400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My Work :</a:t>
            </a:r>
            <a:endParaRPr lang="ar-IQ" b="1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1556792"/>
            <a:ext cx="569388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000" dirty="0" smtClean="0"/>
              <a:t>3.</a:t>
            </a:r>
            <a:endParaRPr lang="ar-IQ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342479" y="1618347"/>
            <a:ext cx="2856872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sz="3200" dirty="0" smtClean="0"/>
              <a:t>Divide Button:</a:t>
            </a:r>
            <a:endParaRPr lang="ar-IQ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60" y="2636912"/>
            <a:ext cx="7524330" cy="3286627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2770915" y="1618347"/>
            <a:ext cx="1715610" cy="2098685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49170" y="1194306"/>
            <a:ext cx="123623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My Image</a:t>
            </a:r>
            <a:endParaRPr lang="ar-IQ" dirty="0">
              <a:solidFill>
                <a:srgbClr val="FFC000"/>
              </a:solidFill>
            </a:endParaRPr>
          </a:p>
        </p:txBody>
      </p:sp>
      <p:cxnSp>
        <p:nvCxnSpPr>
          <p:cNvPr id="15" name="Elbow Connector 14"/>
          <p:cNvCxnSpPr/>
          <p:nvPr/>
        </p:nvCxnSpPr>
        <p:spPr>
          <a:xfrm rot="5400000" flipH="1" flipV="1">
            <a:off x="5707226" y="1683906"/>
            <a:ext cx="1978020" cy="1368152"/>
          </a:xfrm>
          <a:prstGeom prst="bentConnector3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66014" y="1009478"/>
            <a:ext cx="139012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New Image</a:t>
            </a:r>
            <a:endParaRPr lang="ar-IQ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01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11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1560" y="548680"/>
            <a:ext cx="7543800" cy="914400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Result</a:t>
            </a:r>
            <a:endParaRPr lang="ar-IQ" b="1" dirty="0">
              <a:solidFill>
                <a:srgbClr val="FFC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76" y="1772816"/>
            <a:ext cx="3816423" cy="30760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596" y="1759460"/>
            <a:ext cx="3888432" cy="31097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5358687"/>
            <a:ext cx="438150" cy="42862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850" y="5376639"/>
            <a:ext cx="438150" cy="4286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850" y="5949280"/>
            <a:ext cx="438150" cy="42862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043833" y="5406285"/>
            <a:ext cx="156966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Built-Up-Area</a:t>
            </a:r>
            <a:endParaRPr lang="ar-IQ" dirty="0"/>
          </a:p>
        </p:txBody>
      </p:sp>
      <p:sp>
        <p:nvSpPr>
          <p:cNvPr id="25" name="TextBox 24"/>
          <p:cNvSpPr txBox="1"/>
          <p:nvPr/>
        </p:nvSpPr>
        <p:spPr>
          <a:xfrm>
            <a:off x="2432849" y="5949280"/>
            <a:ext cx="79162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Water</a:t>
            </a:r>
            <a:endParaRPr lang="ar-IQ" dirty="0"/>
          </a:p>
        </p:txBody>
      </p:sp>
      <p:sp>
        <p:nvSpPr>
          <p:cNvPr id="26" name="TextBox 25"/>
          <p:cNvSpPr txBox="1"/>
          <p:nvPr/>
        </p:nvSpPr>
        <p:spPr>
          <a:xfrm>
            <a:off x="5098776" y="5388333"/>
            <a:ext cx="106952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Gardens</a:t>
            </a:r>
            <a:endParaRPr lang="ar-IQ" dirty="0"/>
          </a:p>
        </p:txBody>
      </p:sp>
      <p:sp>
        <p:nvSpPr>
          <p:cNvPr id="27" name="TextBox 26"/>
          <p:cNvSpPr txBox="1"/>
          <p:nvPr/>
        </p:nvSpPr>
        <p:spPr>
          <a:xfrm>
            <a:off x="5348844" y="5949280"/>
            <a:ext cx="56938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oil</a:t>
            </a:r>
            <a:endParaRPr lang="ar-IQ" dirty="0"/>
          </a:p>
        </p:txBody>
      </p:sp>
      <p:sp>
        <p:nvSpPr>
          <p:cNvPr id="4" name="Rectangle 3"/>
          <p:cNvSpPr/>
          <p:nvPr/>
        </p:nvSpPr>
        <p:spPr>
          <a:xfrm>
            <a:off x="1259632" y="5949280"/>
            <a:ext cx="438150" cy="42840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37664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4" grpId="0"/>
      <p:bldP spid="25" grpId="0"/>
      <p:bldP spid="26" grpId="0"/>
      <p:bldP spid="27" grpId="0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980728"/>
            <a:ext cx="8640960" cy="507831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0" fontAlgn="ctr"/>
            <a:endParaRPr lang="en-US" sz="5400" dirty="0"/>
          </a:p>
          <a:p>
            <a:pPr algn="just" rtl="0"/>
            <a:r>
              <a:rPr lang="en-US" sz="5400" dirty="0" smtClean="0"/>
              <a:t>I’ve got</a:t>
            </a:r>
            <a:r>
              <a:rPr lang="en-US" sz="5400" dirty="0"/>
              <a:t> the completion of </a:t>
            </a:r>
            <a:r>
              <a:rPr lang="en-US" sz="5400" dirty="0" smtClean="0"/>
              <a:t>work for more </a:t>
            </a:r>
            <a:r>
              <a:rPr lang="en-US" sz="5400" dirty="0"/>
              <a:t>than </a:t>
            </a:r>
            <a:r>
              <a:rPr lang="en-US" sz="5400" dirty="0" smtClean="0"/>
              <a:t>60%, </a:t>
            </a:r>
            <a:r>
              <a:rPr lang="en-US" sz="5400" dirty="0"/>
              <a:t>according to the opinion of the supervisor</a:t>
            </a:r>
          </a:p>
          <a:p>
            <a:pPr algn="just" rtl="0"/>
            <a:endParaRPr lang="ar-IQ" sz="5400" dirty="0"/>
          </a:p>
        </p:txBody>
      </p:sp>
    </p:spTree>
    <p:extLst>
      <p:ext uri="{BB962C8B-B14F-4D97-AF65-F5344CB8AC3E}">
        <p14:creationId xmlns:p14="http://schemas.microsoft.com/office/powerpoint/2010/main" val="223103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502</TotalTime>
  <Words>119</Words>
  <Application>Microsoft Office PowerPoint</Application>
  <PresentationFormat>On-screen Show (4:3)</PresentationFormat>
  <Paragraphs>39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Elemental</vt:lpstr>
      <vt:lpstr>Student Name : Bareq Mohammed</vt:lpstr>
      <vt:lpstr>What is the satellite image?</vt:lpstr>
      <vt:lpstr>What is the Satellite image classification?</vt:lpstr>
      <vt:lpstr>Aim of Project</vt:lpstr>
      <vt:lpstr>My Work :</vt:lpstr>
      <vt:lpstr>My Work :</vt:lpstr>
      <vt:lpstr>My Work :</vt:lpstr>
      <vt:lpstr>Result</vt:lpstr>
      <vt:lpstr>PowerPoint Presentation</vt:lpstr>
      <vt:lpstr>Thanks for Listening </vt:lpstr>
    </vt:vector>
  </TitlesOfParts>
  <Company>Enjoy My Fine Releases.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Satellite images Classification</dc:title>
  <dc:creator>DR.Ahmed Saker 2o1O</dc:creator>
  <cp:lastModifiedBy>DR.Ahmed Saker 2o1O</cp:lastModifiedBy>
  <cp:revision>25</cp:revision>
  <dcterms:created xsi:type="dcterms:W3CDTF">2016-02-29T14:37:22Z</dcterms:created>
  <dcterms:modified xsi:type="dcterms:W3CDTF">2016-03-06T07:00:27Z</dcterms:modified>
</cp:coreProperties>
</file>