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8B44A4-1323-445F-861E-102110F42CB5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3FA57F-4C0F-4846-87EF-E11744DE585F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Transparent Water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project by Code of Ireland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Tab water is the most dominated source for drinking water in Ireland (private households, restaurants, businesses)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Water is essential for people’s health and has become a matter of importance.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 as Source of 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Irish water quality in a useful way on the phone and web</a:t>
            </a:r>
          </a:p>
          <a:p>
            <a:r>
              <a:rPr lang="en-GB" dirty="0" smtClean="0"/>
              <a:t>Notify the user with updates on boil notices and alarms</a:t>
            </a:r>
          </a:p>
          <a:p>
            <a:r>
              <a:rPr lang="en-GB" dirty="0" smtClean="0"/>
              <a:t>Provide the user with information based on his current location (on the phone)</a:t>
            </a:r>
          </a:p>
          <a:p>
            <a:r>
              <a:rPr lang="en-GB" dirty="0"/>
              <a:t>Have statistics on water quality over </a:t>
            </a:r>
            <a:r>
              <a:rPr lang="en-GB" dirty="0" smtClean="0"/>
              <a:t>time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Picture</a:t>
            </a:r>
          </a:p>
          <a:p>
            <a:r>
              <a:rPr lang="en-GB" dirty="0" smtClean="0"/>
              <a:t>Demo!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05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99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Deimos</vt:lpstr>
      <vt:lpstr>Transparent Water</vt:lpstr>
      <vt:lpstr>Water as Source of Life</vt:lpstr>
      <vt:lpstr>Our Idea</vt:lpstr>
      <vt:lpstr>Our Prototype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Water</dc:title>
  <dc:creator>katja</dc:creator>
  <cp:lastModifiedBy>katja</cp:lastModifiedBy>
  <cp:revision>2</cp:revision>
  <dcterms:created xsi:type="dcterms:W3CDTF">2018-03-16T18:09:51Z</dcterms:created>
  <dcterms:modified xsi:type="dcterms:W3CDTF">2018-03-16T18:24:49Z</dcterms:modified>
</cp:coreProperties>
</file>