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8" r:id="rId2"/>
    <p:sldId id="28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8A36"/>
    <a:srgbClr val="FFFFFF"/>
    <a:srgbClr val="FF99FF"/>
    <a:srgbClr val="99FF66"/>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4DDE02-A548-4D60-8D0B-238B809A8867}" type="datetimeFigureOut">
              <a:rPr lang="en-US" smtClean="0"/>
              <a:t>6/7/2015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7365F7-1391-40CD-A1AB-1CE5BB14FA1E}" type="slidenum">
              <a:rPr lang="en-US" smtClean="0"/>
              <a:t>‹#›</a:t>
            </a:fld>
            <a:endParaRPr lang="en-US"/>
          </a:p>
        </p:txBody>
      </p:sp>
    </p:spTree>
    <p:extLst>
      <p:ext uri="{BB962C8B-B14F-4D97-AF65-F5344CB8AC3E}">
        <p14:creationId xmlns:p14="http://schemas.microsoft.com/office/powerpoint/2010/main" val="2754006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4DDE02-A548-4D60-8D0B-238B809A8867}" type="datetimeFigureOut">
              <a:rPr lang="en-US" smtClean="0"/>
              <a:t>6/7/2015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7365F7-1391-40CD-A1AB-1CE5BB14FA1E}" type="slidenum">
              <a:rPr lang="en-US" smtClean="0"/>
              <a:t>‹#›</a:t>
            </a:fld>
            <a:endParaRPr lang="en-US"/>
          </a:p>
        </p:txBody>
      </p:sp>
    </p:spTree>
    <p:extLst>
      <p:ext uri="{BB962C8B-B14F-4D97-AF65-F5344CB8AC3E}">
        <p14:creationId xmlns:p14="http://schemas.microsoft.com/office/powerpoint/2010/main" val="646903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4DDE02-A548-4D60-8D0B-238B809A8867}" type="datetimeFigureOut">
              <a:rPr lang="en-US" smtClean="0"/>
              <a:t>6/7/2015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7365F7-1391-40CD-A1AB-1CE5BB14FA1E}" type="slidenum">
              <a:rPr lang="en-US" smtClean="0"/>
              <a:t>‹#›</a:t>
            </a:fld>
            <a:endParaRPr lang="en-US"/>
          </a:p>
        </p:txBody>
      </p:sp>
    </p:spTree>
    <p:extLst>
      <p:ext uri="{BB962C8B-B14F-4D97-AF65-F5344CB8AC3E}">
        <p14:creationId xmlns:p14="http://schemas.microsoft.com/office/powerpoint/2010/main" val="2580679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4DDE02-A548-4D60-8D0B-238B809A8867}" type="datetimeFigureOut">
              <a:rPr lang="en-US" smtClean="0"/>
              <a:t>6/7/2015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7365F7-1391-40CD-A1AB-1CE5BB14FA1E}" type="slidenum">
              <a:rPr lang="en-US" smtClean="0"/>
              <a:t>‹#›</a:t>
            </a:fld>
            <a:endParaRPr lang="en-US"/>
          </a:p>
        </p:txBody>
      </p:sp>
    </p:spTree>
    <p:extLst>
      <p:ext uri="{BB962C8B-B14F-4D97-AF65-F5344CB8AC3E}">
        <p14:creationId xmlns:p14="http://schemas.microsoft.com/office/powerpoint/2010/main" val="2877717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4DDE02-A548-4D60-8D0B-238B809A8867}" type="datetimeFigureOut">
              <a:rPr lang="en-US" smtClean="0"/>
              <a:t>6/7/2015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7365F7-1391-40CD-A1AB-1CE5BB14FA1E}" type="slidenum">
              <a:rPr lang="en-US" smtClean="0"/>
              <a:t>‹#›</a:t>
            </a:fld>
            <a:endParaRPr lang="en-US"/>
          </a:p>
        </p:txBody>
      </p:sp>
    </p:spTree>
    <p:extLst>
      <p:ext uri="{BB962C8B-B14F-4D97-AF65-F5344CB8AC3E}">
        <p14:creationId xmlns:p14="http://schemas.microsoft.com/office/powerpoint/2010/main" val="132673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4DDE02-A548-4D60-8D0B-238B809A8867}" type="datetimeFigureOut">
              <a:rPr lang="en-US" smtClean="0"/>
              <a:t>6/7/2015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7365F7-1391-40CD-A1AB-1CE5BB14FA1E}" type="slidenum">
              <a:rPr lang="en-US" smtClean="0"/>
              <a:t>‹#›</a:t>
            </a:fld>
            <a:endParaRPr lang="en-US"/>
          </a:p>
        </p:txBody>
      </p:sp>
    </p:spTree>
    <p:extLst>
      <p:ext uri="{BB962C8B-B14F-4D97-AF65-F5344CB8AC3E}">
        <p14:creationId xmlns:p14="http://schemas.microsoft.com/office/powerpoint/2010/main" val="2470744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4DDE02-A548-4D60-8D0B-238B809A8867}" type="datetimeFigureOut">
              <a:rPr lang="en-US" smtClean="0"/>
              <a:t>6/7/2015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7365F7-1391-40CD-A1AB-1CE5BB14FA1E}" type="slidenum">
              <a:rPr lang="en-US" smtClean="0"/>
              <a:t>‹#›</a:t>
            </a:fld>
            <a:endParaRPr lang="en-US"/>
          </a:p>
        </p:txBody>
      </p:sp>
    </p:spTree>
    <p:extLst>
      <p:ext uri="{BB962C8B-B14F-4D97-AF65-F5344CB8AC3E}">
        <p14:creationId xmlns:p14="http://schemas.microsoft.com/office/powerpoint/2010/main" val="3062476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4DDE02-A548-4D60-8D0B-238B809A8867}" type="datetimeFigureOut">
              <a:rPr lang="en-US" smtClean="0"/>
              <a:t>6/7/2015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7365F7-1391-40CD-A1AB-1CE5BB14FA1E}" type="slidenum">
              <a:rPr lang="en-US" smtClean="0"/>
              <a:t>‹#›</a:t>
            </a:fld>
            <a:endParaRPr lang="en-US"/>
          </a:p>
        </p:txBody>
      </p:sp>
    </p:spTree>
    <p:extLst>
      <p:ext uri="{BB962C8B-B14F-4D97-AF65-F5344CB8AC3E}">
        <p14:creationId xmlns:p14="http://schemas.microsoft.com/office/powerpoint/2010/main" val="336011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4DDE02-A548-4D60-8D0B-238B809A8867}" type="datetimeFigureOut">
              <a:rPr lang="en-US" smtClean="0"/>
              <a:t>6/7/2015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7365F7-1391-40CD-A1AB-1CE5BB14FA1E}" type="slidenum">
              <a:rPr lang="en-US" smtClean="0"/>
              <a:t>‹#›</a:t>
            </a:fld>
            <a:endParaRPr lang="en-US"/>
          </a:p>
        </p:txBody>
      </p:sp>
    </p:spTree>
    <p:extLst>
      <p:ext uri="{BB962C8B-B14F-4D97-AF65-F5344CB8AC3E}">
        <p14:creationId xmlns:p14="http://schemas.microsoft.com/office/powerpoint/2010/main" val="661689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4DDE02-A548-4D60-8D0B-238B809A8867}" type="datetimeFigureOut">
              <a:rPr lang="en-US" smtClean="0"/>
              <a:t>6/7/2015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7365F7-1391-40CD-A1AB-1CE5BB14FA1E}" type="slidenum">
              <a:rPr lang="en-US" smtClean="0"/>
              <a:t>‹#›</a:t>
            </a:fld>
            <a:endParaRPr lang="en-US"/>
          </a:p>
        </p:txBody>
      </p:sp>
    </p:spTree>
    <p:extLst>
      <p:ext uri="{BB962C8B-B14F-4D97-AF65-F5344CB8AC3E}">
        <p14:creationId xmlns:p14="http://schemas.microsoft.com/office/powerpoint/2010/main" val="3579772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4DDE02-A548-4D60-8D0B-238B809A8867}" type="datetimeFigureOut">
              <a:rPr lang="en-US" smtClean="0"/>
              <a:t>6/7/2015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7365F7-1391-40CD-A1AB-1CE5BB14FA1E}" type="slidenum">
              <a:rPr lang="en-US" smtClean="0"/>
              <a:t>‹#›</a:t>
            </a:fld>
            <a:endParaRPr lang="en-US"/>
          </a:p>
        </p:txBody>
      </p:sp>
    </p:spTree>
    <p:extLst>
      <p:ext uri="{BB962C8B-B14F-4D97-AF65-F5344CB8AC3E}">
        <p14:creationId xmlns:p14="http://schemas.microsoft.com/office/powerpoint/2010/main" val="1181268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4DDE02-A548-4D60-8D0B-238B809A8867}" type="datetimeFigureOut">
              <a:rPr lang="en-US" smtClean="0"/>
              <a:t>6/7/2015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7365F7-1391-40CD-A1AB-1CE5BB14FA1E}" type="slidenum">
              <a:rPr lang="en-US" smtClean="0"/>
              <a:t>‹#›</a:t>
            </a:fld>
            <a:endParaRPr lang="en-US"/>
          </a:p>
        </p:txBody>
      </p:sp>
    </p:spTree>
    <p:extLst>
      <p:ext uri="{BB962C8B-B14F-4D97-AF65-F5344CB8AC3E}">
        <p14:creationId xmlns:p14="http://schemas.microsoft.com/office/powerpoint/2010/main" val="3663485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172745" y="155071"/>
            <a:ext cx="11877747" cy="523220"/>
          </a:xfrm>
          <a:prstGeom prst="rect">
            <a:avLst/>
          </a:prstGeom>
          <a:solidFill>
            <a:srgbClr val="FFFF00"/>
          </a:solidFill>
        </p:spPr>
        <p:txBody>
          <a:bodyPr wrap="square" rtlCol="0">
            <a:spAutoFit/>
          </a:bodyPr>
          <a:lstStyle/>
          <a:p>
            <a:r>
              <a:rPr lang="en-US" sz="2800" b="1" dirty="0" smtClean="0"/>
              <a:t>1) Initial idea  </a:t>
            </a:r>
            <a:endParaRPr lang="en-US" sz="2800" b="1" dirty="0"/>
          </a:p>
        </p:txBody>
      </p:sp>
      <p:sp>
        <p:nvSpPr>
          <p:cNvPr id="28" name="TextBox 27"/>
          <p:cNvSpPr txBox="1"/>
          <p:nvPr/>
        </p:nvSpPr>
        <p:spPr>
          <a:xfrm>
            <a:off x="172745" y="696012"/>
            <a:ext cx="11877747" cy="523220"/>
          </a:xfrm>
          <a:prstGeom prst="rect">
            <a:avLst/>
          </a:prstGeom>
          <a:solidFill>
            <a:srgbClr val="00B050"/>
          </a:solidFill>
        </p:spPr>
        <p:txBody>
          <a:bodyPr wrap="square" rtlCol="0">
            <a:spAutoFit/>
          </a:bodyPr>
          <a:lstStyle/>
          <a:p>
            <a:r>
              <a:rPr lang="en-US" sz="2800" b="1" dirty="0" smtClean="0"/>
              <a:t>2) </a:t>
            </a:r>
            <a:r>
              <a:rPr lang="en-US" sz="2800" b="1" dirty="0" err="1" smtClean="0"/>
              <a:t>HackKC</a:t>
            </a:r>
            <a:r>
              <a:rPr lang="en-US" sz="2800" b="1" dirty="0" smtClean="0"/>
              <a:t> – Initial System design, information input, search design</a:t>
            </a:r>
            <a:endParaRPr lang="en-US" sz="2800" b="1" dirty="0"/>
          </a:p>
        </p:txBody>
      </p:sp>
      <p:sp>
        <p:nvSpPr>
          <p:cNvPr id="30" name="TextBox 29"/>
          <p:cNvSpPr txBox="1"/>
          <p:nvPr/>
        </p:nvSpPr>
        <p:spPr>
          <a:xfrm>
            <a:off x="162103" y="4484347"/>
            <a:ext cx="11896655" cy="523220"/>
          </a:xfrm>
          <a:prstGeom prst="rect">
            <a:avLst/>
          </a:prstGeom>
          <a:solidFill>
            <a:srgbClr val="0070C0"/>
          </a:solidFill>
        </p:spPr>
        <p:txBody>
          <a:bodyPr wrap="square" rtlCol="0">
            <a:spAutoFit/>
          </a:bodyPr>
          <a:lstStyle/>
          <a:p>
            <a:r>
              <a:rPr lang="en-US" sz="2800" b="1" dirty="0" smtClean="0"/>
              <a:t>9) Identify possible duplicate Consumers – How to verify?</a:t>
            </a:r>
            <a:endParaRPr lang="en-US" sz="2800" b="1" dirty="0"/>
          </a:p>
        </p:txBody>
      </p:sp>
      <p:sp>
        <p:nvSpPr>
          <p:cNvPr id="31" name="TextBox 30"/>
          <p:cNvSpPr txBox="1"/>
          <p:nvPr/>
        </p:nvSpPr>
        <p:spPr>
          <a:xfrm>
            <a:off x="162103" y="3945260"/>
            <a:ext cx="11896653" cy="523220"/>
          </a:xfrm>
          <a:prstGeom prst="rect">
            <a:avLst/>
          </a:prstGeom>
          <a:solidFill>
            <a:srgbClr val="FFFFFF"/>
          </a:solidFill>
          <a:ln>
            <a:solidFill>
              <a:schemeClr val="bg1">
                <a:lumMod val="75000"/>
              </a:schemeClr>
            </a:solidFill>
          </a:ln>
        </p:spPr>
        <p:txBody>
          <a:bodyPr wrap="square" rtlCol="0">
            <a:spAutoFit/>
          </a:bodyPr>
          <a:lstStyle/>
          <a:p>
            <a:r>
              <a:rPr lang="en-US" sz="2800" b="1" dirty="0" smtClean="0"/>
              <a:t>8) Event Report Creation – Forward Event details to PD report</a:t>
            </a:r>
            <a:endParaRPr lang="en-US" sz="2800" b="1" dirty="0"/>
          </a:p>
        </p:txBody>
      </p:sp>
      <p:sp>
        <p:nvSpPr>
          <p:cNvPr id="50" name="TextBox 49"/>
          <p:cNvSpPr txBox="1"/>
          <p:nvPr/>
        </p:nvSpPr>
        <p:spPr>
          <a:xfrm>
            <a:off x="172745" y="1236953"/>
            <a:ext cx="11877747" cy="523220"/>
          </a:xfrm>
          <a:prstGeom prst="rect">
            <a:avLst/>
          </a:prstGeom>
          <a:solidFill>
            <a:srgbClr val="00B0F0"/>
          </a:solidFill>
        </p:spPr>
        <p:txBody>
          <a:bodyPr wrap="square" rtlCol="0">
            <a:spAutoFit/>
          </a:bodyPr>
          <a:lstStyle/>
          <a:p>
            <a:r>
              <a:rPr lang="en-US" sz="2800" b="1" dirty="0" smtClean="0"/>
              <a:t>3) Complete HIPPA, Legal Review and User Agreement Template</a:t>
            </a:r>
          </a:p>
        </p:txBody>
      </p:sp>
      <p:sp>
        <p:nvSpPr>
          <p:cNvPr id="51" name="TextBox 50"/>
          <p:cNvSpPr txBox="1"/>
          <p:nvPr/>
        </p:nvSpPr>
        <p:spPr>
          <a:xfrm>
            <a:off x="172745" y="1788912"/>
            <a:ext cx="11877747" cy="523220"/>
          </a:xfrm>
          <a:prstGeom prst="rect">
            <a:avLst/>
          </a:prstGeom>
          <a:solidFill>
            <a:srgbClr val="CC66FF"/>
          </a:solidFill>
        </p:spPr>
        <p:txBody>
          <a:bodyPr wrap="square" rtlCol="0">
            <a:spAutoFit/>
          </a:bodyPr>
          <a:lstStyle/>
          <a:p>
            <a:r>
              <a:rPr lang="en-US" sz="2800" b="1" dirty="0" smtClean="0"/>
              <a:t>4) Launch User “Solicitation” Program</a:t>
            </a:r>
          </a:p>
        </p:txBody>
      </p:sp>
      <p:sp>
        <p:nvSpPr>
          <p:cNvPr id="52" name="TextBox 51"/>
          <p:cNvSpPr txBox="1"/>
          <p:nvPr/>
        </p:nvSpPr>
        <p:spPr>
          <a:xfrm>
            <a:off x="172745" y="2327999"/>
            <a:ext cx="11877747" cy="523220"/>
          </a:xfrm>
          <a:prstGeom prst="rect">
            <a:avLst/>
          </a:prstGeom>
          <a:solidFill>
            <a:schemeClr val="accent2">
              <a:lumMod val="60000"/>
              <a:lumOff val="40000"/>
            </a:schemeClr>
          </a:solidFill>
        </p:spPr>
        <p:txBody>
          <a:bodyPr wrap="square" rtlCol="0">
            <a:spAutoFit/>
          </a:bodyPr>
          <a:lstStyle/>
          <a:p>
            <a:r>
              <a:rPr lang="en-US" sz="2800" b="1" dirty="0" smtClean="0"/>
              <a:t>5) Write Dispatcher Training</a:t>
            </a:r>
          </a:p>
        </p:txBody>
      </p:sp>
      <p:sp>
        <p:nvSpPr>
          <p:cNvPr id="53" name="TextBox 52"/>
          <p:cNvSpPr txBox="1"/>
          <p:nvPr/>
        </p:nvSpPr>
        <p:spPr>
          <a:xfrm>
            <a:off x="167425" y="2867086"/>
            <a:ext cx="11887200" cy="523220"/>
          </a:xfrm>
          <a:prstGeom prst="rect">
            <a:avLst/>
          </a:prstGeom>
          <a:solidFill>
            <a:srgbClr val="FF99FF"/>
          </a:solidFill>
        </p:spPr>
        <p:txBody>
          <a:bodyPr wrap="square" rtlCol="0">
            <a:spAutoFit/>
          </a:bodyPr>
          <a:lstStyle/>
          <a:p>
            <a:r>
              <a:rPr lang="en-US" sz="2800" b="1" dirty="0" smtClean="0"/>
              <a:t>5) Launch with local PD</a:t>
            </a:r>
          </a:p>
        </p:txBody>
      </p:sp>
      <p:sp>
        <p:nvSpPr>
          <p:cNvPr id="54" name="TextBox 53"/>
          <p:cNvSpPr txBox="1"/>
          <p:nvPr/>
        </p:nvSpPr>
        <p:spPr>
          <a:xfrm>
            <a:off x="167425" y="3406173"/>
            <a:ext cx="11887200" cy="523220"/>
          </a:xfrm>
          <a:prstGeom prst="rect">
            <a:avLst/>
          </a:prstGeom>
          <a:solidFill>
            <a:srgbClr val="99FF66"/>
          </a:solidFill>
        </p:spPr>
        <p:txBody>
          <a:bodyPr wrap="square" rtlCol="0">
            <a:spAutoFit/>
          </a:bodyPr>
          <a:lstStyle/>
          <a:p>
            <a:r>
              <a:rPr lang="en-US" sz="2800" b="1" dirty="0" smtClean="0"/>
              <a:t>7) Add Photos to Profiles</a:t>
            </a:r>
            <a:endParaRPr lang="en-US" sz="2800" b="1" dirty="0" smtClean="0"/>
          </a:p>
        </p:txBody>
      </p:sp>
      <p:sp>
        <p:nvSpPr>
          <p:cNvPr id="38" name="TextBox 37"/>
          <p:cNvSpPr txBox="1"/>
          <p:nvPr/>
        </p:nvSpPr>
        <p:spPr>
          <a:xfrm>
            <a:off x="162103" y="5023434"/>
            <a:ext cx="11896655" cy="523220"/>
          </a:xfrm>
          <a:prstGeom prst="rect">
            <a:avLst/>
          </a:prstGeom>
          <a:solidFill>
            <a:srgbClr val="888A36"/>
          </a:solidFill>
        </p:spPr>
        <p:txBody>
          <a:bodyPr wrap="square" rtlCol="0">
            <a:spAutoFit/>
          </a:bodyPr>
          <a:lstStyle/>
          <a:p>
            <a:r>
              <a:rPr lang="en-US" sz="2800" b="1" dirty="0" smtClean="0"/>
              <a:t>10) Add other PD, Fire/Rescue, Court, Social Workers, etc.</a:t>
            </a:r>
            <a:endParaRPr lang="en-US" sz="2800" b="1" dirty="0"/>
          </a:p>
        </p:txBody>
      </p:sp>
      <p:sp>
        <p:nvSpPr>
          <p:cNvPr id="40" name="TextBox 39"/>
          <p:cNvSpPr txBox="1"/>
          <p:nvPr/>
        </p:nvSpPr>
        <p:spPr>
          <a:xfrm>
            <a:off x="162102" y="5562521"/>
            <a:ext cx="11896655" cy="523220"/>
          </a:xfrm>
          <a:prstGeom prst="rect">
            <a:avLst/>
          </a:prstGeom>
          <a:solidFill>
            <a:schemeClr val="bg1">
              <a:lumMod val="65000"/>
            </a:schemeClr>
          </a:solidFill>
        </p:spPr>
        <p:txBody>
          <a:bodyPr wrap="square" rtlCol="0">
            <a:spAutoFit/>
          </a:bodyPr>
          <a:lstStyle/>
          <a:p>
            <a:r>
              <a:rPr lang="en-US" sz="2800" b="1" dirty="0" smtClean="0"/>
              <a:t>11) Provide links to Medical Records</a:t>
            </a:r>
            <a:endParaRPr lang="en-US" sz="2800" b="1" dirty="0"/>
          </a:p>
        </p:txBody>
      </p:sp>
      <p:sp>
        <p:nvSpPr>
          <p:cNvPr id="45" name="TextBox 44"/>
          <p:cNvSpPr txBox="1"/>
          <p:nvPr/>
        </p:nvSpPr>
        <p:spPr>
          <a:xfrm>
            <a:off x="154467" y="6117468"/>
            <a:ext cx="11896655" cy="523220"/>
          </a:xfrm>
          <a:prstGeom prst="rect">
            <a:avLst/>
          </a:prstGeom>
          <a:solidFill>
            <a:srgbClr val="92D050"/>
          </a:solidFill>
        </p:spPr>
        <p:txBody>
          <a:bodyPr wrap="square" rtlCol="0">
            <a:spAutoFit/>
          </a:bodyPr>
          <a:lstStyle/>
          <a:p>
            <a:r>
              <a:rPr lang="en-US" sz="2800" b="1" dirty="0" smtClean="0"/>
              <a:t>12) Send monthly emails to users, keeping them engaged/requesting updates</a:t>
            </a:r>
            <a:endParaRPr lang="en-US" sz="2800" b="1" dirty="0"/>
          </a:p>
        </p:txBody>
      </p:sp>
    </p:spTree>
    <p:extLst>
      <p:ext uri="{BB962C8B-B14F-4D97-AF65-F5344CB8AC3E}">
        <p14:creationId xmlns:p14="http://schemas.microsoft.com/office/powerpoint/2010/main" val="255145243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25827"/>
          </a:xfrm>
        </p:spPr>
        <p:txBody>
          <a:bodyPr>
            <a:normAutofit fontScale="90000"/>
          </a:bodyPr>
          <a:lstStyle/>
          <a:p>
            <a:r>
              <a:rPr lang="en-US" dirty="0" smtClean="0"/>
              <a:t>It has been reported to us that this individual </a:t>
            </a:r>
            <a:r>
              <a:rPr lang="en-US" i="1" dirty="0" smtClean="0"/>
              <a:t>may</a:t>
            </a:r>
            <a:r>
              <a:rPr lang="en-US" dirty="0" smtClean="0"/>
              <a:t> have one or more conditions which may cause behavioral or physical issues.  This is additional, secondary information intended to improve the situation.  This information has NOT been verified nor should this information supersede the perception of the responding officer(s).</a:t>
            </a:r>
            <a:br>
              <a:rPr lang="en-US" dirty="0" smtClean="0"/>
            </a:br>
            <a:r>
              <a:rPr lang="en-US" sz="900" dirty="0"/>
              <a:t/>
            </a:r>
            <a:br>
              <a:rPr lang="en-US" sz="900" dirty="0"/>
            </a:br>
            <a:r>
              <a:rPr lang="en-US" sz="900" dirty="0"/>
              <a:t/>
            </a:r>
            <a:br>
              <a:rPr lang="en-US" sz="900" dirty="0"/>
            </a:br>
            <a:r>
              <a:rPr lang="en-US" dirty="0" smtClean="0"/>
              <a:t>To provide the maximum protection to </a:t>
            </a:r>
            <a:r>
              <a:rPr lang="en-US" dirty="0" err="1" smtClean="0"/>
              <a:t>SafeAssist</a:t>
            </a:r>
            <a:r>
              <a:rPr lang="en-US" dirty="0" smtClean="0"/>
              <a:t>, having a Medical professional verify the information provided is mandatory.</a:t>
            </a:r>
            <a:endParaRPr lang="en-US" dirty="0"/>
          </a:p>
        </p:txBody>
      </p:sp>
    </p:spTree>
    <p:extLst>
      <p:ext uri="{BB962C8B-B14F-4D97-AF65-F5344CB8AC3E}">
        <p14:creationId xmlns:p14="http://schemas.microsoft.com/office/powerpoint/2010/main" val="12896984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163</Words>
  <Application>Microsoft Office PowerPoint</Application>
  <PresentationFormat>Widescreen</PresentationFormat>
  <Paragraphs>13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It has been reported to us that this individual may have one or more conditions which may cause behavioral or physical issues.  This is additional, secondary information intended to improve the situation.  This information has NOT been verified nor should this information supersede the perception of the responding officer(s).   To provide the maximum protection to SafeAssist, having a Medical professional verify the information provided is mandatory.</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Tech Class 2</dc:creator>
  <cp:lastModifiedBy>Tech Class 2</cp:lastModifiedBy>
  <cp:revision>13</cp:revision>
  <dcterms:created xsi:type="dcterms:W3CDTF">2015-06-07T17:57:07Z</dcterms:created>
  <dcterms:modified xsi:type="dcterms:W3CDTF">2015-06-07T20:00:04Z</dcterms:modified>
</cp:coreProperties>
</file>