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3F1B-FE10-48FD-B3DD-045A59541270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CDAE-A3B5-4938-95AE-75593C903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62807" y="26582"/>
            <a:ext cx="2651798" cy="1312088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7" y="21581"/>
            <a:ext cx="2341492" cy="1317089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2" y="23439"/>
            <a:ext cx="1972847" cy="1315231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54" y="21581"/>
            <a:ext cx="1757096" cy="1317089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05" y="21581"/>
            <a:ext cx="1748773" cy="1311580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1"/>
            <a:ext cx="2700726" cy="1301750"/>
          </a:xfrm>
          <a:prstGeom prst="rect">
            <a:avLst/>
          </a:prstGeom>
          <a:ln w="3175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017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Williams</dc:creator>
  <cp:lastModifiedBy>Vera Williams</cp:lastModifiedBy>
  <cp:revision>2</cp:revision>
  <dcterms:created xsi:type="dcterms:W3CDTF">2017-04-07T23:01:53Z</dcterms:created>
  <dcterms:modified xsi:type="dcterms:W3CDTF">2017-04-07T23:07:07Z</dcterms:modified>
</cp:coreProperties>
</file>