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6881" autoAdjust="0"/>
  </p:normalViewPr>
  <p:slideViewPr>
    <p:cSldViewPr snapToGrid="0">
      <p:cViewPr varScale="1">
        <p:scale>
          <a:sx n="74" d="100"/>
          <a:sy n="74" d="100"/>
        </p:scale>
        <p:origin x="78" y="1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92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4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9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5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2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92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3484-496E-4D93-BFDF-E5DE46EC7E1A}" type="datetimeFigureOut">
              <a:rPr lang="de-DE" smtClean="0"/>
              <a:t>17.07.2014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9605-7BA0-4559-9855-9D21361E5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2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04" y="3095759"/>
            <a:ext cx="3007519" cy="8001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8583" t="44078" r="81380" b="53612"/>
          <a:stretch/>
        </p:blipFill>
        <p:spPr>
          <a:xfrm rot="1582843">
            <a:off x="5215944" y="3367020"/>
            <a:ext cx="1120462" cy="2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918662"/>
            <a:ext cx="9144000" cy="118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8650" y="1275008"/>
            <a:ext cx="7886700" cy="4644375"/>
          </a:xfrm>
        </p:spPr>
        <p:txBody>
          <a:bodyPr/>
          <a:lstStyle/>
          <a:p>
            <a:pPr>
              <a:tabLst>
                <a:tab pos="2151063" algn="l"/>
              </a:tabLst>
            </a:pPr>
            <a:r>
              <a:rPr lang="de-DE" dirty="0" smtClean="0"/>
              <a:t>Open-Data-Gruppierung in München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Gruppe von	</a:t>
            </a:r>
            <a:r>
              <a:rPr lang="de-DE" dirty="0" err="1" smtClean="0"/>
              <a:t>Engangierten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	Ehrenamtlichen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Codern</a:t>
            </a:r>
            <a:r>
              <a:rPr lang="de-DE" dirty="0" smtClean="0"/>
              <a:t>/Designern/pol. Aktiven</a:t>
            </a:r>
            <a:br>
              <a:rPr lang="de-DE" dirty="0" smtClean="0"/>
            </a:br>
            <a:r>
              <a:rPr lang="de-DE" dirty="0" smtClean="0"/>
              <a:t>	~30 Frauen/Männern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jung, neu und entsprechend frisch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unabhängig</a:t>
            </a:r>
            <a:br>
              <a:rPr lang="de-DE" dirty="0" smtClean="0"/>
            </a:br>
            <a:r>
              <a:rPr lang="de-DE" sz="2000" dirty="0" smtClean="0"/>
              <a:t>(bzw. Teil des Open Knowledge </a:t>
            </a:r>
            <a:r>
              <a:rPr lang="de-DE" sz="2000" dirty="0" err="1" smtClean="0"/>
              <a:t>Foundation</a:t>
            </a:r>
            <a:r>
              <a:rPr lang="de-DE" sz="2000" dirty="0" smtClean="0"/>
              <a:t>)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7900"/>
            <a:ext cx="3007519" cy="800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85553"/>
          <a:stretch/>
        </p:blipFill>
        <p:spPr>
          <a:xfrm>
            <a:off x="8312726" y="6039912"/>
            <a:ext cx="798017" cy="818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70180"/>
          <a:stretch/>
        </p:blipFill>
        <p:spPr>
          <a:xfrm>
            <a:off x="6665590" y="6042687"/>
            <a:ext cx="1647137" cy="8180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-13166"/>
            <a:ext cx="9144000" cy="1129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687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+mn-lt"/>
              </a:rPr>
              <a:t>Code </a:t>
            </a:r>
            <a:r>
              <a:rPr lang="de-DE" sz="4000" b="1" dirty="0" err="1" smtClean="0">
                <a:latin typeface="+mn-lt"/>
              </a:rPr>
              <a:t>for</a:t>
            </a:r>
            <a:r>
              <a:rPr lang="de-DE" sz="4000" b="1" dirty="0" smtClean="0">
                <a:latin typeface="+mn-lt"/>
              </a:rPr>
              <a:t> </a:t>
            </a:r>
            <a:r>
              <a:rPr lang="de-DE" sz="4000" b="1" dirty="0" err="1" smtClean="0">
                <a:latin typeface="+mn-lt"/>
              </a:rPr>
              <a:t>Munich</a:t>
            </a:r>
            <a:r>
              <a:rPr lang="de-DE" sz="4000" b="1" dirty="0" smtClean="0">
                <a:latin typeface="+mn-lt"/>
              </a:rPr>
              <a:t> ist …</a:t>
            </a:r>
            <a:endParaRPr lang="de-DE" sz="4000" b="1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25023" y="510136"/>
            <a:ext cx="13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Mario Haim</a:t>
            </a:r>
          </a:p>
          <a:p>
            <a:r>
              <a:rPr lang="de-DE" sz="1200" i="1" dirty="0" smtClean="0"/>
              <a:t>@</a:t>
            </a:r>
            <a:r>
              <a:rPr lang="de-DE" sz="1200" i="1" dirty="0" err="1" smtClean="0"/>
              <a:t>drfollowmario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0052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918662"/>
            <a:ext cx="9144000" cy="118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8650" y="1275008"/>
            <a:ext cx="7886700" cy="4644375"/>
          </a:xfrm>
        </p:spPr>
        <p:txBody>
          <a:bodyPr>
            <a:normAutofit lnSpcReduction="10000"/>
          </a:bodyPr>
          <a:lstStyle/>
          <a:p>
            <a:pPr>
              <a:tabLst>
                <a:tab pos="2151063" algn="l"/>
              </a:tabLst>
            </a:pPr>
            <a:r>
              <a:rPr lang="de-DE" dirty="0" smtClean="0"/>
              <a:t>gemeinnütziger Verein (Sitz: Berlin)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für offen zugängliches Wissen in der Gesellschaft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unabhängig, überparteilich, nicht-kommerziell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Geld kommt aktuell von Spenden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de-DE" sz="2000" dirty="0" err="1" smtClean="0"/>
              <a:t>ua</a:t>
            </a:r>
            <a:r>
              <a:rPr lang="de-DE" sz="2000" dirty="0" smtClean="0"/>
              <a:t> EU, Google, Microsoft, SAP, OKF international)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interdisziplinär</a:t>
            </a:r>
            <a:br>
              <a:rPr lang="de-DE" dirty="0" smtClean="0"/>
            </a:br>
            <a:r>
              <a:rPr lang="de-DE" sz="2000" dirty="0" smtClean="0">
                <a:solidFill>
                  <a:prstClr val="black"/>
                </a:solidFill>
              </a:rPr>
              <a:t>(mit der Untergruppierung „</a:t>
            </a:r>
            <a:r>
              <a:rPr lang="de-DE" sz="2000" dirty="0" err="1" smtClean="0">
                <a:solidFill>
                  <a:prstClr val="black"/>
                </a:solidFill>
              </a:rPr>
              <a:t>code</a:t>
            </a:r>
            <a:r>
              <a:rPr lang="de-DE" sz="2000" dirty="0" smtClean="0">
                <a:solidFill>
                  <a:prstClr val="black"/>
                </a:solidFill>
              </a:rPr>
              <a:t> </a:t>
            </a:r>
            <a:r>
              <a:rPr lang="de-DE" sz="2000" dirty="0" err="1" smtClean="0">
                <a:solidFill>
                  <a:prstClr val="black"/>
                </a:solidFill>
              </a:rPr>
              <a:t>for</a:t>
            </a:r>
            <a:r>
              <a:rPr lang="de-DE" sz="2000" dirty="0" smtClean="0">
                <a:solidFill>
                  <a:prstClr val="black"/>
                </a:solidFill>
              </a:rPr>
              <a:t> Germany“)</a:t>
            </a:r>
            <a:endParaRPr lang="de-DE" dirty="0" smtClean="0"/>
          </a:p>
          <a:p>
            <a:pPr>
              <a:tabLst>
                <a:tab pos="3322638" algn="l"/>
              </a:tabLst>
            </a:pPr>
            <a:r>
              <a:rPr lang="de-DE" dirty="0" err="1" smtClean="0"/>
              <a:t>zB</a:t>
            </a:r>
            <a:r>
              <a:rPr lang="de-DE" dirty="0" smtClean="0"/>
              <a:t> verantwortlich für	fragdenstaat.de </a:t>
            </a:r>
            <a:br>
              <a:rPr lang="de-DE" dirty="0" smtClean="0"/>
            </a:br>
            <a:r>
              <a:rPr lang="de-DE" dirty="0" smtClean="0"/>
              <a:t>	offenerhaushalt.de</a:t>
            </a:r>
            <a:br>
              <a:rPr lang="de-DE" dirty="0" smtClean="0"/>
            </a:br>
            <a:r>
              <a:rPr lang="de-DE" dirty="0" smtClean="0"/>
              <a:t>	frankfurt-gestalten.de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…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7900"/>
            <a:ext cx="3007519" cy="800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85553"/>
          <a:stretch/>
        </p:blipFill>
        <p:spPr>
          <a:xfrm>
            <a:off x="8312726" y="6039912"/>
            <a:ext cx="798017" cy="818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70180"/>
          <a:stretch/>
        </p:blipFill>
        <p:spPr>
          <a:xfrm>
            <a:off x="6665590" y="6042687"/>
            <a:ext cx="1647137" cy="8180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-13166"/>
            <a:ext cx="9144000" cy="1129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687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+mn-lt"/>
              </a:rPr>
              <a:t>OKF ist …</a:t>
            </a:r>
            <a:endParaRPr lang="de-DE" sz="4000" b="1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25023" y="510136"/>
            <a:ext cx="13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Mario Haim</a:t>
            </a:r>
          </a:p>
          <a:p>
            <a:r>
              <a:rPr lang="de-DE" sz="1200" i="1" dirty="0" smtClean="0"/>
              <a:t>@</a:t>
            </a:r>
            <a:r>
              <a:rPr lang="de-DE" sz="1200" i="1" dirty="0" err="1" smtClean="0"/>
              <a:t>drfollowmario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2353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918662"/>
            <a:ext cx="9144000" cy="118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8650" y="1275008"/>
            <a:ext cx="7886700" cy="4644375"/>
          </a:xfrm>
        </p:spPr>
        <p:txBody>
          <a:bodyPr/>
          <a:lstStyle/>
          <a:p>
            <a:pPr>
              <a:tabLst>
                <a:tab pos="2151063" algn="l"/>
              </a:tabLst>
            </a:pPr>
            <a:r>
              <a:rPr lang="de-DE" dirty="0" smtClean="0"/>
              <a:t>generischer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Defi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-]</a:t>
            </a:r>
            <a:r>
              <a:rPr lang="de-DE" dirty="0" smtClean="0"/>
              <a:t>Finder</a:t>
            </a:r>
          </a:p>
          <a:p>
            <a:pPr>
              <a:tabLst>
                <a:tab pos="2151063" algn="l"/>
              </a:tabLst>
            </a:pPr>
            <a:r>
              <a:rPr lang="de-DE" dirty="0" smtClean="0"/>
              <a:t>transparentere Stadtpolitik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7900"/>
            <a:ext cx="3007519" cy="800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85553"/>
          <a:stretch/>
        </p:blipFill>
        <p:spPr>
          <a:xfrm>
            <a:off x="8312726" y="6039912"/>
            <a:ext cx="798017" cy="818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70180"/>
          <a:stretch/>
        </p:blipFill>
        <p:spPr>
          <a:xfrm>
            <a:off x="6665590" y="6042687"/>
            <a:ext cx="1647137" cy="8180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-13166"/>
            <a:ext cx="9144000" cy="1129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687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+mn-lt"/>
              </a:rPr>
              <a:t>Aktuelle Projekte in München</a:t>
            </a:r>
            <a:endParaRPr lang="de-DE" sz="4000" b="1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25023" y="510136"/>
            <a:ext cx="13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Mario Haim</a:t>
            </a:r>
          </a:p>
          <a:p>
            <a:r>
              <a:rPr lang="de-DE" sz="1200" i="1" dirty="0" smtClean="0"/>
              <a:t>@</a:t>
            </a:r>
            <a:r>
              <a:rPr lang="de-DE" sz="1200" i="1" dirty="0" err="1" smtClean="0"/>
              <a:t>drfollowmario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4697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918662"/>
            <a:ext cx="9144000" cy="118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8650" y="1275008"/>
            <a:ext cx="7886700" cy="4644375"/>
          </a:xfrm>
        </p:spPr>
        <p:txBody>
          <a:bodyPr/>
          <a:lstStyle/>
          <a:p>
            <a:pPr>
              <a:tabLst>
                <a:tab pos="2151063" algn="l"/>
              </a:tabLst>
            </a:pPr>
            <a:r>
              <a:rPr lang="de-DE" b="1" dirty="0" smtClean="0"/>
              <a:t>generischer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Defi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-]</a:t>
            </a:r>
            <a:r>
              <a:rPr lang="de-DE" b="1" dirty="0" smtClean="0"/>
              <a:t>Finder</a:t>
            </a:r>
          </a:p>
          <a:p>
            <a:pPr>
              <a:tabLst>
                <a:tab pos="2151063" algn="l"/>
              </a:tabLst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transparentere Stadtpolitik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1. Säule: </a:t>
            </a:r>
            <a:r>
              <a:rPr lang="de-DE" i="1" dirty="0" smtClean="0"/>
              <a:t>generische Finder-(Web-)App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aufbauend auf CSV-/OSM-Daten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flexibel einsetzbar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Open Source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2. Säule: </a:t>
            </a:r>
            <a:r>
              <a:rPr lang="de-DE" i="1" dirty="0" smtClean="0"/>
              <a:t>Initial-Anwendung mit Defibrillator-Daten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    </a:t>
            </a:r>
            <a:r>
              <a:rPr lang="de-DE" dirty="0"/>
              <a:t>- ähnlich </a:t>
            </a:r>
            <a:r>
              <a:rPr lang="de-DE" dirty="0" smtClean="0"/>
              <a:t>sendung.de/</a:t>
            </a:r>
            <a:r>
              <a:rPr lang="de-DE" dirty="0" err="1" smtClean="0"/>
              <a:t>aedcgn</a:t>
            </a:r>
            <a:endParaRPr lang="de-DE" dirty="0" smtClean="0"/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Definition einer Update-Schnittstelle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7900"/>
            <a:ext cx="3007519" cy="800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85553"/>
          <a:stretch/>
        </p:blipFill>
        <p:spPr>
          <a:xfrm>
            <a:off x="8312726" y="6039912"/>
            <a:ext cx="798017" cy="818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70180"/>
          <a:stretch/>
        </p:blipFill>
        <p:spPr>
          <a:xfrm>
            <a:off x="6665590" y="6042687"/>
            <a:ext cx="1647137" cy="8180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-13166"/>
            <a:ext cx="9144000" cy="1129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687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+mn-lt"/>
              </a:rPr>
              <a:t>Aktuelle Projekte in München</a:t>
            </a:r>
            <a:endParaRPr lang="de-DE" sz="4000" b="1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25023" y="510136"/>
            <a:ext cx="13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Mario Haim</a:t>
            </a:r>
          </a:p>
          <a:p>
            <a:r>
              <a:rPr lang="de-DE" sz="1200" i="1" dirty="0" smtClean="0"/>
              <a:t>@</a:t>
            </a:r>
            <a:r>
              <a:rPr lang="de-DE" sz="1200" i="1" dirty="0" err="1" smtClean="0"/>
              <a:t>drfollowmario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40350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918662"/>
            <a:ext cx="9144000" cy="118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8650" y="1275008"/>
            <a:ext cx="7886700" cy="464437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151063" algn="l"/>
              </a:tabLst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generischer [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Defi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-]Finder</a:t>
            </a:r>
          </a:p>
          <a:p>
            <a:pPr>
              <a:tabLst>
                <a:tab pos="2151063" algn="l"/>
              </a:tabLst>
            </a:pPr>
            <a:r>
              <a:rPr lang="de-DE" b="1" dirty="0" smtClean="0"/>
              <a:t>transparentere Stadtpolitik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1. Schritt: </a:t>
            </a:r>
            <a:r>
              <a:rPr lang="de-DE" i="1" dirty="0" smtClean="0"/>
              <a:t>bürgerfreundliches und </a:t>
            </a:r>
            <a:r>
              <a:rPr lang="de-DE" i="1" dirty="0" err="1" smtClean="0"/>
              <a:t>indexierbares</a:t>
            </a:r>
            <a:r>
              <a:rPr lang="de-DE" i="1" dirty="0" smtClean="0"/>
              <a:t> RIS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    - automatisiertes Auslesen der aktuellen RIS-Daten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übersichtliche und klare Darstellung inkl. SEO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    - </a:t>
            </a:r>
            <a:r>
              <a:rPr lang="de-DE" dirty="0"/>
              <a:t>personalisierbare Newsletter-Funktion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    - ähnlich frankfurt-gestalten.de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2. Schritt: </a:t>
            </a:r>
            <a:r>
              <a:rPr lang="de-DE" i="1" dirty="0" smtClean="0"/>
              <a:t>Filtern und Partizipieren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elaboriertes Filter-System (Status, Partei, Zeit, …)</a:t>
            </a:r>
          </a:p>
          <a:p>
            <a:pPr marL="0" indent="0">
              <a:buNone/>
              <a:tabLst>
                <a:tab pos="2151063" algn="l"/>
              </a:tabLst>
            </a:pPr>
            <a:r>
              <a:rPr lang="de-DE" dirty="0"/>
              <a:t> </a:t>
            </a:r>
            <a:r>
              <a:rPr lang="de-DE" dirty="0" smtClean="0"/>
              <a:t>   - Möglichkeit für Anfragen/Kontaktaufnahme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7900"/>
            <a:ext cx="3007519" cy="800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85553"/>
          <a:stretch/>
        </p:blipFill>
        <p:spPr>
          <a:xfrm>
            <a:off x="8312726" y="6039912"/>
            <a:ext cx="798017" cy="818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70180"/>
          <a:stretch/>
        </p:blipFill>
        <p:spPr>
          <a:xfrm>
            <a:off x="6665590" y="6042687"/>
            <a:ext cx="1647137" cy="8180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-13166"/>
            <a:ext cx="9144000" cy="1129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1687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+mn-lt"/>
              </a:rPr>
              <a:t>Aktuelle Projekte in München</a:t>
            </a:r>
            <a:endParaRPr lang="de-DE" sz="4000" b="1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25023" y="510136"/>
            <a:ext cx="13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Mario Haim</a:t>
            </a:r>
          </a:p>
          <a:p>
            <a:r>
              <a:rPr lang="de-DE" sz="1200" i="1" dirty="0" smtClean="0"/>
              <a:t>@</a:t>
            </a:r>
            <a:r>
              <a:rPr lang="de-DE" sz="1200" i="1" dirty="0" err="1" smtClean="0"/>
              <a:t>drfollowmario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5771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918662"/>
            <a:ext cx="9144000" cy="118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8650" y="3902299"/>
            <a:ext cx="7886700" cy="2017084"/>
          </a:xfrm>
        </p:spPr>
        <p:txBody>
          <a:bodyPr/>
          <a:lstStyle/>
          <a:p>
            <a:pPr marL="0" indent="0">
              <a:buNone/>
              <a:tabLst>
                <a:tab pos="2151063" algn="l"/>
              </a:tabLst>
            </a:pPr>
            <a:r>
              <a:rPr lang="de-DE" dirty="0" smtClean="0"/>
              <a:t>Lust auf Mitarbeit? Gerne!</a:t>
            </a:r>
          </a:p>
          <a:p>
            <a:pPr>
              <a:buFont typeface="Wingdings" panose="05000000000000000000" pitchFamily="2" charset="2"/>
              <a:buChar char="à"/>
              <a:tabLst>
                <a:tab pos="2151063" algn="l"/>
              </a:tabLst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i="1" dirty="0" smtClean="0">
                <a:sym typeface="Wingdings" panose="05000000000000000000" pitchFamily="2" charset="2"/>
              </a:rPr>
              <a:t>14. August </a:t>
            </a:r>
            <a:r>
              <a:rPr lang="de-DE" dirty="0" smtClean="0">
                <a:sym typeface="Wingdings" panose="05000000000000000000" pitchFamily="2" charset="2"/>
              </a:rPr>
              <a:t>2014, 19 Uhr</a:t>
            </a:r>
          </a:p>
          <a:p>
            <a:pPr>
              <a:buFont typeface="Wingdings" panose="05000000000000000000" pitchFamily="2" charset="2"/>
              <a:buChar char="à"/>
              <a:tabLst>
                <a:tab pos="2151063" algn="l"/>
              </a:tabLst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i="1" dirty="0" smtClean="0">
                <a:sym typeface="Wingdings" panose="05000000000000000000" pitchFamily="2" charset="2"/>
              </a:rPr>
              <a:t>lists.okfn.org</a:t>
            </a:r>
            <a:r>
              <a:rPr lang="de-DE" dirty="0" smtClean="0">
                <a:sym typeface="Wingdings" panose="05000000000000000000" pitchFamily="2" charset="2"/>
              </a:rPr>
              <a:t> &gt; Code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Munich</a:t>
            </a:r>
            <a:r>
              <a:rPr lang="de-DE" dirty="0" smtClean="0">
                <a:sym typeface="Wingdings" panose="05000000000000000000" pitchFamily="2" charset="2"/>
              </a:rPr>
              <a:t> Team</a:t>
            </a:r>
          </a:p>
          <a:p>
            <a:pPr>
              <a:buFont typeface="Wingdings" panose="05000000000000000000" pitchFamily="2" charset="2"/>
              <a:buChar char="à"/>
              <a:tabLst>
                <a:tab pos="2151063" algn="l"/>
              </a:tabLst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i="1" dirty="0" smtClean="0">
                <a:sym typeface="Wingdings" panose="05000000000000000000" pitchFamily="2" charset="2"/>
              </a:rPr>
              <a:t>codefor.de/</a:t>
            </a:r>
            <a:r>
              <a:rPr lang="de-DE" i="1" dirty="0" err="1" smtClean="0">
                <a:sym typeface="Wingdings" panose="05000000000000000000" pitchFamily="2" charset="2"/>
              </a:rPr>
              <a:t>muenchen</a:t>
            </a:r>
            <a:endParaRPr lang="de-DE" i="1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7900"/>
            <a:ext cx="3007519" cy="800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85553"/>
          <a:stretch/>
        </p:blipFill>
        <p:spPr>
          <a:xfrm>
            <a:off x="8312726" y="6039912"/>
            <a:ext cx="798017" cy="818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r="70180"/>
          <a:stretch/>
        </p:blipFill>
        <p:spPr>
          <a:xfrm>
            <a:off x="6665590" y="6042687"/>
            <a:ext cx="1647137" cy="8180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-13166"/>
            <a:ext cx="9144000" cy="1129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825023" y="510136"/>
            <a:ext cx="13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Mario Haim</a:t>
            </a:r>
          </a:p>
          <a:p>
            <a:r>
              <a:rPr lang="de-DE" sz="1200" i="1" dirty="0" smtClean="0"/>
              <a:t>@</a:t>
            </a:r>
            <a:r>
              <a:rPr lang="de-DE" sz="1200" i="1" dirty="0" err="1" smtClean="0"/>
              <a:t>drfollowmario</a:t>
            </a:r>
            <a:endParaRPr lang="de-DE" sz="12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5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Microsoft Office PowerPoint</Application>
  <PresentationFormat>Bildschirmpräsentation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PowerPoint-Präsentation</vt:lpstr>
      <vt:lpstr>Code for Munich ist …</vt:lpstr>
      <vt:lpstr>OKF ist …</vt:lpstr>
      <vt:lpstr>Aktuelle Projekte in München</vt:lpstr>
      <vt:lpstr>Aktuelle Projekte in München</vt:lpstr>
      <vt:lpstr>Aktuelle Projekte in München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Munich</dc:title>
  <dc:creator>Mario Haim</dc:creator>
  <cp:lastModifiedBy>Mario Haim</cp:lastModifiedBy>
  <cp:revision>9</cp:revision>
  <dcterms:created xsi:type="dcterms:W3CDTF">2014-07-17T11:12:28Z</dcterms:created>
  <dcterms:modified xsi:type="dcterms:W3CDTF">2014-07-17T11:48:48Z</dcterms:modified>
</cp:coreProperties>
</file>