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12433300" cy="698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1pPr>
    <a:lvl2pPr marL="0" marR="0" indent="466371"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2pPr>
    <a:lvl3pPr marL="0" marR="0" indent="932742"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3pPr>
    <a:lvl4pPr marL="0" marR="0" indent="1399112"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4pPr>
    <a:lvl5pPr marL="0" marR="0" indent="1865484"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5pPr>
    <a:lvl6pPr marL="0" marR="0" indent="2331855"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6pPr>
    <a:lvl7pPr marL="0" marR="0" indent="2798225"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7pPr>
    <a:lvl8pPr marL="0" marR="0" indent="3264596"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8pPr>
    <a:lvl9pPr marL="0" marR="0" indent="3730969"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6CA"/>
          </a:solidFill>
        </a:fill>
      </a:tcStyle>
    </a:wholeTbl>
    <a:band2H>
      <a:tcTxStyle b="def" i="def"/>
      <a:tcStyle>
        <a:tcBdr/>
        <a:fill>
          <a:solidFill>
            <a:srgbClr val="E6EC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4DC"/>
          </a:solidFill>
        </a:fill>
      </a:tcStyle>
    </a:wholeTbl>
    <a:band2H>
      <a:tcTxStyle b="def" i="def"/>
      <a:tcStyle>
        <a:tcBdr/>
        <a:fill>
          <a:solidFill>
            <a:srgbClr val="E6F2EE"/>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CA"/>
          </a:solidFill>
        </a:fill>
      </a:tcStyle>
    </a:wholeTbl>
    <a:band2H>
      <a:tcTxStyle b="def" i="def"/>
      <a:tcStyle>
        <a:tcBdr/>
        <a:fill>
          <a:solidFill>
            <a:srgbClr val="FFF3E6"/>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a:ea typeface="Segoe UI"/>
          <a:cs typeface="Segoe UI"/>
        </a:font>
        <a:srgbClr val="50505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FFFFFF"/>
          </a:solidFill>
        </a:fill>
      </a:tcStyle>
    </a:band2H>
    <a:firstCol>
      <a:tcTxStyle b="on" i="off">
        <a:font>
          <a:latin typeface="Segoe UI"/>
          <a:ea typeface="Segoe UI"/>
          <a:cs typeface="Segoe U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a:ea typeface="Segoe UI"/>
          <a:cs typeface="Segoe UI"/>
        </a:font>
        <a:srgbClr val="505050"/>
      </a:tcTxStyle>
      <a:tcStyle>
        <a:tcBdr>
          <a:left>
            <a:ln w="12700" cap="flat">
              <a:noFill/>
              <a:miter lim="400000"/>
            </a:ln>
          </a:left>
          <a:right>
            <a:ln w="12700" cap="flat">
              <a:noFill/>
              <a:miter lim="400000"/>
            </a:ln>
          </a:right>
          <a:top>
            <a:ln w="50800" cap="flat">
              <a:solidFill>
                <a:srgbClr val="505050"/>
              </a:solidFill>
              <a:prstDash val="solid"/>
              <a:round/>
            </a:ln>
          </a:top>
          <a:bottom>
            <a:ln w="25400" cap="flat">
              <a:solidFill>
                <a:srgbClr val="50505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a:ea typeface="Segoe UI"/>
          <a:cs typeface="Segoe UI"/>
        </a:font>
        <a:srgbClr val="FFFFFF"/>
      </a:tcTxStyle>
      <a:tcStyle>
        <a:tcBdr>
          <a:left>
            <a:ln w="12700" cap="flat">
              <a:noFill/>
              <a:miter lim="400000"/>
            </a:ln>
          </a:left>
          <a:right>
            <a:ln w="12700" cap="flat">
              <a:noFill/>
              <a:miter lim="400000"/>
            </a:ln>
          </a:right>
          <a:top>
            <a:ln w="25400" cap="flat">
              <a:solidFill>
                <a:srgbClr val="505050"/>
              </a:solidFill>
              <a:prstDash val="solid"/>
              <a:round/>
            </a:ln>
          </a:top>
          <a:bottom>
            <a:ln w="25400" cap="flat">
              <a:solidFill>
                <a:srgbClr val="50505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a:ea typeface="Segoe UI"/>
          <a:cs typeface="Segoe UI"/>
        </a:font>
        <a:srgbClr val="50505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b="def" i="def"/>
      <a:tcStyle>
        <a:tcBdr/>
        <a:fill>
          <a:solidFill>
            <a:srgbClr val="E8E8E8"/>
          </a:solidFill>
        </a:fill>
      </a:tcStyle>
    </a:band2H>
    <a:firstCol>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firstCol>
    <a:la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lastRow>
    <a:firstRow>
      <a:tcTxStyle b="on" i="off">
        <a:font>
          <a:latin typeface="Segoe UI"/>
          <a:ea typeface="Segoe UI"/>
          <a:cs typeface="Segoe U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05050"/>
          </a:solidFill>
        </a:fill>
      </a:tcStyle>
    </a:firstRow>
  </a:tblStyle>
  <a:tblStyle styleId="{2708684C-4D16-4618-839F-0558EEFCDFE6}" styleName="">
    <a:tblBg/>
    <a:wholeTbl>
      <a:tcTxStyle b="off"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12700" cap="flat">
              <a:solidFill>
                <a:srgbClr val="505050"/>
              </a:solidFill>
              <a:prstDash val="solid"/>
              <a:round/>
            </a:ln>
          </a:top>
          <a:bottom>
            <a:ln w="127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solidFill>
            <a:srgbClr val="505050">
              <a:alpha val="20000"/>
            </a:srgbClr>
          </a:solidFill>
        </a:fill>
      </a:tcStyle>
    </a:wholeTbl>
    <a:band2H>
      <a:tcTxStyle b="def" i="def"/>
      <a:tcStyle>
        <a:tcBdr/>
        <a:fill>
          <a:solidFill>
            <a:srgbClr val="FFFFFF"/>
          </a:solidFill>
        </a:fill>
      </a:tcStyle>
    </a:band2H>
    <a:firstCol>
      <a:tcTxStyle b="on"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12700" cap="flat">
              <a:solidFill>
                <a:srgbClr val="505050"/>
              </a:solidFill>
              <a:prstDash val="solid"/>
              <a:round/>
            </a:ln>
          </a:top>
          <a:bottom>
            <a:ln w="127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solidFill>
            <a:srgbClr val="505050">
              <a:alpha val="20000"/>
            </a:srgbClr>
          </a:solidFill>
        </a:fill>
      </a:tcStyle>
    </a:firstCol>
    <a:lastRow>
      <a:tcTxStyle b="on"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50800" cap="flat">
              <a:solidFill>
                <a:srgbClr val="505050"/>
              </a:solidFill>
              <a:prstDash val="solid"/>
              <a:round/>
            </a:ln>
          </a:top>
          <a:bottom>
            <a:ln w="127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noFill/>
        </a:fill>
      </a:tcStyle>
    </a:lastRow>
    <a:firstRow>
      <a:tcTxStyle b="on" i="off">
        <a:font>
          <a:latin typeface="Segoe UI"/>
          <a:ea typeface="Segoe UI"/>
          <a:cs typeface="Segoe UI"/>
        </a:font>
        <a:srgbClr val="505050"/>
      </a:tcTxStyle>
      <a:tcStyle>
        <a:tcBdr>
          <a:left>
            <a:ln w="12700" cap="flat">
              <a:solidFill>
                <a:srgbClr val="505050"/>
              </a:solidFill>
              <a:prstDash val="solid"/>
              <a:round/>
            </a:ln>
          </a:left>
          <a:right>
            <a:ln w="12700" cap="flat">
              <a:solidFill>
                <a:srgbClr val="505050"/>
              </a:solidFill>
              <a:prstDash val="solid"/>
              <a:round/>
            </a:ln>
          </a:right>
          <a:top>
            <a:ln w="12700" cap="flat">
              <a:solidFill>
                <a:srgbClr val="505050"/>
              </a:solidFill>
              <a:prstDash val="solid"/>
              <a:round/>
            </a:ln>
          </a:top>
          <a:bottom>
            <a:ln w="25400" cap="flat">
              <a:solidFill>
                <a:srgbClr val="505050"/>
              </a:solidFill>
              <a:prstDash val="solid"/>
              <a:round/>
            </a:ln>
          </a:bottom>
          <a:insideH>
            <a:ln w="12700" cap="flat">
              <a:solidFill>
                <a:srgbClr val="505050"/>
              </a:solidFill>
              <a:prstDash val="solid"/>
              <a:round/>
            </a:ln>
          </a:insideH>
          <a:insideV>
            <a:ln w="12700" cap="flat">
              <a:solidFill>
                <a:srgbClr val="50505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rgbClr val="0072C6"/>
            </a:solidFill>
            <a:ln w="12700" cap="flat">
              <a:noFill/>
              <a:miter lim="400000"/>
            </a:ln>
            <a:effectLst/>
          </c:spPr>
          <c:explosion val="0"/>
          <c:dPt>
            <c:idx val="0"/>
            <c:explosion val="0"/>
            <c:spPr>
              <a:solidFill>
                <a:srgbClr val="0072C6"/>
              </a:solidFill>
              <a:ln w="12700" cap="flat">
                <a:noFill/>
                <a:miter lim="400000"/>
              </a:ln>
              <a:effectLst/>
            </c:spPr>
          </c:dPt>
          <c:dPt>
            <c:idx val="1"/>
            <c:explosion val="0"/>
            <c:spPr>
              <a:solidFill>
                <a:srgbClr val="DCDCDC"/>
              </a:solidFill>
              <a:ln w="12700" cap="flat">
                <a:noFill/>
                <a:miter lim="400000"/>
              </a:ln>
              <a:effectLst/>
            </c:spPr>
          </c:dPt>
          <c:dLbls>
            <c:dLbl>
              <c:idx val="0"/>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dLbl>
              <c:idx val="1"/>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showLeaderLines val="0"/>
          </c:dLbls>
          <c:cat>
            <c:strRef>
              <c:f>Sheet1!$B$1:$C$1</c:f>
              <c:strCache>
                <c:ptCount val="2"/>
                <c:pt idx="0">
                  <c:v>1st Qtr</c:v>
                </c:pt>
                <c:pt idx="1">
                  <c:v>2nd Qtr</c:v>
                </c:pt>
              </c:strCache>
            </c:strRef>
          </c:cat>
          <c:val>
            <c:numRef>
              <c:f>Sheet1!$B$2:$C$2</c:f>
              <c:numCache>
                <c:ptCount val="2"/>
                <c:pt idx="0">
                  <c:v>26.000000</c:v>
                </c:pt>
                <c:pt idx="1">
                  <c:v>74.000000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rgbClr val="0072C6"/>
            </a:solidFill>
            <a:ln w="12700" cap="flat">
              <a:noFill/>
              <a:miter lim="400000"/>
            </a:ln>
            <a:effectLst/>
          </c:spPr>
          <c:explosion val="0"/>
          <c:dPt>
            <c:idx val="0"/>
            <c:explosion val="0"/>
            <c:spPr>
              <a:solidFill>
                <a:srgbClr val="0072C6"/>
              </a:solidFill>
              <a:ln w="12700" cap="flat">
                <a:noFill/>
                <a:miter lim="400000"/>
              </a:ln>
              <a:effectLst/>
            </c:spPr>
          </c:dPt>
          <c:dPt>
            <c:idx val="1"/>
            <c:explosion val="0"/>
            <c:spPr>
              <a:solidFill>
                <a:srgbClr val="DCDCDC"/>
              </a:solidFill>
              <a:ln w="12700" cap="flat">
                <a:noFill/>
                <a:miter lim="400000"/>
              </a:ln>
              <a:effectLst/>
            </c:spPr>
          </c:dPt>
          <c:dPt>
            <c:idx val="2"/>
            <c:explosion val="0"/>
            <c:spPr>
              <a:solidFill>
                <a:schemeClr val="accent3"/>
              </a:solidFill>
              <a:ln w="12700" cap="flat">
                <a:noFill/>
                <a:miter lim="400000"/>
              </a:ln>
              <a:effectLst/>
            </c:spPr>
          </c:dPt>
          <c:dLbls>
            <c:dLbl>
              <c:idx val="0"/>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dLbl>
              <c:idx val="1"/>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dLbl>
              <c:idx val="2"/>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showLeaderLines val="0"/>
          </c:dLbls>
          <c:cat>
            <c:strRef>
              <c:f>Sheet1!$B$1:$C$1</c:f>
              <c:strCache>
                <c:ptCount val="2"/>
                <c:pt idx="0">
                  <c:v>1st Qtr</c:v>
                </c:pt>
                <c:pt idx="1">
                  <c:v>2nd Qtr</c:v>
                </c:pt>
              </c:strCache>
            </c:strRef>
          </c:cat>
          <c:val>
            <c:numRef>
              <c:f>Sheet1!$B$2:$C$2</c:f>
              <c:numCache>
                <c:ptCount val="2"/>
                <c:pt idx="0">
                  <c:v>44.000000</c:v>
                </c:pt>
                <c:pt idx="1">
                  <c:v>56.000000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rgbClr val="0072C6"/>
            </a:solidFill>
            <a:ln w="12700" cap="flat">
              <a:noFill/>
              <a:miter lim="400000"/>
            </a:ln>
            <a:effectLst/>
          </c:spPr>
          <c:explosion val="0"/>
          <c:dPt>
            <c:idx val="0"/>
            <c:explosion val="0"/>
            <c:spPr>
              <a:solidFill>
                <a:srgbClr val="0072C6"/>
              </a:solidFill>
              <a:ln w="12700" cap="flat">
                <a:noFill/>
                <a:miter lim="400000"/>
              </a:ln>
              <a:effectLst/>
            </c:spPr>
          </c:dPt>
          <c:dPt>
            <c:idx val="1"/>
            <c:explosion val="0"/>
            <c:spPr>
              <a:solidFill>
                <a:srgbClr val="DCDCDC"/>
              </a:solidFill>
              <a:ln w="12700" cap="flat">
                <a:noFill/>
                <a:miter lim="400000"/>
              </a:ln>
              <a:effectLst/>
            </c:spPr>
          </c:dPt>
          <c:dLbls>
            <c:dLbl>
              <c:idx val="0"/>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dLbl>
              <c:idx val="1"/>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showLeaderLines val="0"/>
          </c:dLbls>
          <c:cat>
            <c:strRef>
              <c:f>Sheet1!$B$1:$C$1</c:f>
              <c:strCache>
                <c:ptCount val="2"/>
                <c:pt idx="0">
                  <c:v>1st Qtr</c:v>
                </c:pt>
                <c:pt idx="1">
                  <c:v>2nd Qtr</c:v>
                </c:pt>
              </c:strCache>
            </c:strRef>
          </c:cat>
          <c:val>
            <c:numRef>
              <c:f>Sheet1!$B$2:$C$2</c:f>
              <c:numCache>
                <c:ptCount val="2"/>
                <c:pt idx="0">
                  <c:v>33.000000</c:v>
                </c:pt>
                <c:pt idx="1">
                  <c:v>74.000000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rgbClr val="0072C6"/>
            </a:solidFill>
            <a:ln w="12700" cap="flat">
              <a:noFill/>
              <a:miter lim="400000"/>
            </a:ln>
            <a:effectLst/>
          </c:spPr>
          <c:explosion val="0"/>
          <c:dPt>
            <c:idx val="0"/>
            <c:explosion val="0"/>
            <c:spPr>
              <a:solidFill>
                <a:srgbClr val="0072C6"/>
              </a:solidFill>
              <a:ln w="12700" cap="flat">
                <a:noFill/>
                <a:miter lim="400000"/>
              </a:ln>
              <a:effectLst/>
            </c:spPr>
          </c:dPt>
          <c:dPt>
            <c:idx val="1"/>
            <c:explosion val="0"/>
            <c:spPr>
              <a:solidFill>
                <a:srgbClr val="DCDCDC"/>
              </a:solidFill>
              <a:ln w="12700" cap="flat">
                <a:noFill/>
                <a:miter lim="400000"/>
              </a:ln>
              <a:effectLst/>
            </c:spPr>
          </c:dPt>
          <c:dLbls>
            <c:dLbl>
              <c:idx val="0"/>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dLbl>
              <c:idx val="1"/>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dLbl>
            <c:numFmt formatCode="0" sourceLinked="0"/>
            <c:txPr>
              <a:bodyPr/>
              <a:lstStyle/>
              <a:p>
                <a:pPr>
                  <a:defRPr b="0" i="0" strike="noStrike" sz="1000" u="none">
                    <a:solidFill>
                      <a:srgbClr val="505050"/>
                    </a:solidFill>
                    <a:latin typeface="Segoe UI"/>
                  </a:defRPr>
                </a:pPr>
              </a:p>
            </c:txPr>
            <c:dLblPos val="inEnd"/>
            <c:showLegendKey val="0"/>
            <c:showVal val="0"/>
            <c:showCatName val="0"/>
            <c:showSerName val="0"/>
            <c:showPercent val="0"/>
            <c:showBubbleSize val="0"/>
            <c:showLeaderLines val="0"/>
          </c:dLbls>
          <c:cat>
            <c:strRef>
              <c:f>Sheet1!$B$1:$C$1</c:f>
              <c:strCache>
                <c:ptCount val="2"/>
                <c:pt idx="0">
                  <c:v>1st Qtr</c:v>
                </c:pt>
                <c:pt idx="1">
                  <c:v>2nd Qtr</c:v>
                </c:pt>
              </c:strCache>
            </c:strRef>
          </c:cat>
          <c:val>
            <c:numRef>
              <c:f>Sheet1!$B$2:$C$2</c:f>
              <c:numCache>
                <c:ptCount val="2"/>
                <c:pt idx="0">
                  <c:v>26.000000</c:v>
                </c:pt>
                <c:pt idx="1">
                  <c:v>74.000000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288306"/>
          <c:y val="0.0723417"/>
          <c:w val="0.966169"/>
          <c:h val="0.890213"/>
        </c:manualLayout>
      </c:layout>
      <c:barChart>
        <c:barDir val="col"/>
        <c:grouping val="clustered"/>
        <c:varyColors val="0"/>
        <c:ser>
          <c:idx val="0"/>
          <c:order val="0"/>
          <c:tx>
            <c:strRef>
              <c:f>Sheet1!$A$2</c:f>
              <c:strCache>
                <c:ptCount val="1"/>
                <c:pt idx="0">
                  <c:v>Series 1</c:v>
                </c:pt>
              </c:strCache>
            </c:strRef>
          </c:tx>
          <c:spPr>
            <a:solidFill>
              <a:schemeClr val="accent1"/>
            </a:solidFill>
            <a:ln w="12700" cap="flat">
              <a:noFill/>
              <a:miter lim="400000"/>
            </a:ln>
            <a:effectLst/>
          </c:spPr>
          <c:invertIfNegative val="0"/>
          <c:dLbls>
            <c:numFmt formatCode="0" sourceLinked="0"/>
            <c:txPr>
              <a:bodyPr/>
              <a:lstStyle/>
              <a:p>
                <a:pPr>
                  <a:defRPr b="0" i="0" strike="noStrike" sz="2400" u="none">
                    <a:solidFill>
                      <a:srgbClr val="FFFFFF"/>
                    </a:solidFill>
                    <a:latin typeface="Segoe UI Light"/>
                  </a:defRPr>
                </a:pPr>
              </a:p>
            </c:txPr>
            <c:dLblPos val="inEnd"/>
            <c:showLegendKey val="0"/>
            <c:showVal val="1"/>
            <c:showCatName val="0"/>
            <c:showSerName val="0"/>
            <c:showPercent val="0"/>
            <c:showBubbleSize val="0"/>
            <c:showLeaderLines val="0"/>
          </c:dLbls>
          <c:cat>
            <c:strRef>
              <c:f>Sheet1!$B$1:$B$1</c:f>
              <c:strCache>
                <c:ptCount val="1"/>
                <c:pt idx="0">
                  <c:v>Category 1</c:v>
                </c:pt>
              </c:strCache>
            </c:strRef>
          </c:cat>
          <c:val>
            <c:numRef>
              <c:f>Sheet1!$B$2:$B$2</c:f>
              <c:numCache>
                <c:ptCount val="1"/>
                <c:pt idx="0">
                  <c:v>20.000000</c:v>
                </c:pt>
              </c:numCache>
            </c:numRef>
          </c:val>
        </c:ser>
        <c:ser>
          <c:idx val="1"/>
          <c:order val="1"/>
          <c:tx>
            <c:strRef>
              <c:f>Sheet1!$A$3</c:f>
              <c:strCache>
                <c:ptCount val="1"/>
                <c:pt idx="0">
                  <c:v>Series 2</c:v>
                </c:pt>
              </c:strCache>
            </c:strRef>
          </c:tx>
          <c:spPr>
            <a:solidFill>
              <a:schemeClr val="accent2"/>
            </a:solidFill>
            <a:ln w="12700" cap="flat">
              <a:noFill/>
              <a:miter lim="400000"/>
            </a:ln>
            <a:effectLst/>
          </c:spPr>
          <c:invertIfNegative val="0"/>
          <c:dLbls>
            <c:numFmt formatCode="0" sourceLinked="0"/>
            <c:txPr>
              <a:bodyPr/>
              <a:lstStyle/>
              <a:p>
                <a:pPr>
                  <a:defRPr b="0" i="0" strike="noStrike" sz="2400" u="none">
                    <a:solidFill>
                      <a:srgbClr val="FFFFFF"/>
                    </a:solidFill>
                    <a:latin typeface="Segoe UI Light"/>
                  </a:defRPr>
                </a:pPr>
              </a:p>
            </c:txPr>
            <c:dLblPos val="inEnd"/>
            <c:showLegendKey val="0"/>
            <c:showVal val="1"/>
            <c:showCatName val="0"/>
            <c:showSerName val="0"/>
            <c:showPercent val="0"/>
            <c:showBubbleSize val="0"/>
            <c:showLeaderLines val="0"/>
          </c:dLbls>
          <c:cat>
            <c:strRef>
              <c:f>Sheet1!$B$1:$B$1</c:f>
              <c:strCache>
                <c:ptCount val="1"/>
                <c:pt idx="0">
                  <c:v>Category 1</c:v>
                </c:pt>
              </c:strCache>
            </c:strRef>
          </c:cat>
          <c:val>
            <c:numRef>
              <c:f>Sheet1!$B$3:$B$3</c:f>
              <c:numCache>
                <c:ptCount val="1"/>
                <c:pt idx="0">
                  <c:v>40.000000</c:v>
                </c:pt>
              </c:numCache>
            </c:numRef>
          </c:val>
        </c:ser>
        <c:ser>
          <c:idx val="2"/>
          <c:order val="2"/>
          <c:tx>
            <c:strRef>
              <c:f>Sheet1!$A$4</c:f>
              <c:strCache>
                <c:ptCount val="1"/>
                <c:pt idx="0">
                  <c:v>Series 3</c:v>
                </c:pt>
              </c:strCache>
            </c:strRef>
          </c:tx>
          <c:spPr>
            <a:solidFill>
              <a:schemeClr val="accent3"/>
            </a:solidFill>
            <a:ln w="12700" cap="flat">
              <a:noFill/>
              <a:miter lim="400000"/>
            </a:ln>
            <a:effectLst/>
          </c:spPr>
          <c:invertIfNegative val="0"/>
          <c:dLbls>
            <c:numFmt formatCode="0" sourceLinked="0"/>
            <c:txPr>
              <a:bodyPr/>
              <a:lstStyle/>
              <a:p>
                <a:pPr>
                  <a:defRPr b="0" i="0" strike="noStrike" sz="2400" u="none">
                    <a:solidFill>
                      <a:srgbClr val="FFFFFF"/>
                    </a:solidFill>
                    <a:latin typeface="Segoe UI Light"/>
                  </a:defRPr>
                </a:pPr>
              </a:p>
            </c:txPr>
            <c:dLblPos val="inEnd"/>
            <c:showLegendKey val="0"/>
            <c:showVal val="1"/>
            <c:showCatName val="0"/>
            <c:showSerName val="0"/>
            <c:showPercent val="0"/>
            <c:showBubbleSize val="0"/>
            <c:showLeaderLines val="0"/>
          </c:dLbls>
          <c:cat>
            <c:strRef>
              <c:f>Sheet1!$B$1:$B$1</c:f>
              <c:strCache>
                <c:ptCount val="1"/>
                <c:pt idx="0">
                  <c:v>Category 1</c:v>
                </c:pt>
              </c:strCache>
            </c:strRef>
          </c:cat>
          <c:val>
            <c:numRef>
              <c:f>Sheet1!$B$4:$B$4</c:f>
              <c:numCache>
                <c:ptCount val="1"/>
                <c:pt idx="0">
                  <c:v>60.000000</c:v>
                </c:pt>
              </c:numCache>
            </c:numRef>
          </c:val>
        </c:ser>
        <c:ser>
          <c:idx val="3"/>
          <c:order val="3"/>
          <c:tx>
            <c:strRef>
              <c:f>Sheet1!$A$5</c:f>
              <c:strCache>
                <c:ptCount val="1"/>
                <c:pt idx="0">
                  <c:v>Series 4</c:v>
                </c:pt>
              </c:strCache>
            </c:strRef>
          </c:tx>
          <c:spPr>
            <a:solidFill>
              <a:schemeClr val="accent4"/>
            </a:solidFill>
            <a:ln w="12700" cap="flat">
              <a:noFill/>
              <a:miter lim="400000"/>
            </a:ln>
            <a:effectLst/>
          </c:spPr>
          <c:invertIfNegative val="0"/>
          <c:dLbls>
            <c:numFmt formatCode="0" sourceLinked="0"/>
            <c:txPr>
              <a:bodyPr/>
              <a:lstStyle/>
              <a:p>
                <a:pPr>
                  <a:defRPr b="0" i="0" strike="noStrike" sz="2400" u="none">
                    <a:solidFill>
                      <a:srgbClr val="FFFFFF"/>
                    </a:solidFill>
                    <a:latin typeface="Segoe UI Light"/>
                  </a:defRPr>
                </a:pPr>
              </a:p>
            </c:txPr>
            <c:dLblPos val="inEnd"/>
            <c:showLegendKey val="0"/>
            <c:showVal val="1"/>
            <c:showCatName val="0"/>
            <c:showSerName val="0"/>
            <c:showPercent val="0"/>
            <c:showBubbleSize val="0"/>
            <c:showLeaderLines val="0"/>
          </c:dLbls>
          <c:cat>
            <c:strRef>
              <c:f>Sheet1!$B$1:$B$1</c:f>
              <c:strCache>
                <c:ptCount val="1"/>
                <c:pt idx="0">
                  <c:v>Category 1</c:v>
                </c:pt>
              </c:strCache>
            </c:strRef>
          </c:cat>
          <c:val>
            <c:numRef>
              <c:f>Sheet1!$B$5:$B$5</c:f>
              <c:numCache>
                <c:ptCount val="1"/>
                <c:pt idx="0">
                  <c:v>80.000000</c:v>
                </c:pt>
              </c:numCache>
            </c:numRef>
          </c:val>
        </c:ser>
        <c:ser>
          <c:idx val="4"/>
          <c:order val="4"/>
          <c:tx>
            <c:strRef>
              <c:f>Sheet1!$A$6</c:f>
              <c:strCache>
                <c:ptCount val="1"/>
                <c:pt idx="0">
                  <c:v>Series 5</c:v>
                </c:pt>
              </c:strCache>
            </c:strRef>
          </c:tx>
          <c:spPr>
            <a:solidFill>
              <a:schemeClr val="accent5"/>
            </a:solidFill>
            <a:ln w="12700" cap="flat">
              <a:noFill/>
              <a:miter lim="400000"/>
            </a:ln>
            <a:effectLst/>
          </c:spPr>
          <c:invertIfNegative val="0"/>
          <c:dLbls>
            <c:numFmt formatCode="0" sourceLinked="0"/>
            <c:txPr>
              <a:bodyPr/>
              <a:lstStyle/>
              <a:p>
                <a:pPr>
                  <a:defRPr b="0" i="0" strike="noStrike" sz="2400" u="none">
                    <a:solidFill>
                      <a:srgbClr val="FFFFFF"/>
                    </a:solidFill>
                    <a:latin typeface="Segoe UI Light"/>
                  </a:defRPr>
                </a:pPr>
              </a:p>
            </c:txPr>
            <c:dLblPos val="inEnd"/>
            <c:showLegendKey val="0"/>
            <c:showVal val="1"/>
            <c:showCatName val="0"/>
            <c:showSerName val="0"/>
            <c:showPercent val="0"/>
            <c:showBubbleSize val="0"/>
            <c:showLeaderLines val="0"/>
          </c:dLbls>
          <c:cat>
            <c:strRef>
              <c:f>Sheet1!$B$1:$B$1</c:f>
              <c:strCache>
                <c:ptCount val="1"/>
                <c:pt idx="0">
                  <c:v>Category 1</c:v>
                </c:pt>
              </c:strCache>
            </c:strRef>
          </c:cat>
          <c:val>
            <c:numRef>
              <c:f>Sheet1!$B$6:$B$6</c:f>
              <c:numCache>
                <c:ptCount val="1"/>
                <c:pt idx="0">
                  <c:v>100.000000</c:v>
                </c:pt>
              </c:numCache>
            </c:numRef>
          </c:val>
        </c:ser>
        <c:gapWidth val="100"/>
        <c:overlap val="0"/>
        <c:axId val="2094734552"/>
        <c:axId val="2094734553"/>
      </c:barChart>
      <c:catAx>
        <c:axId val="2094734552"/>
        <c:scaling>
          <c:orientation val="minMax"/>
        </c:scaling>
        <c:delete val="0"/>
        <c:axPos val="b"/>
        <c:numFmt formatCode="General" sourceLinked="0"/>
        <c:majorTickMark val="none"/>
        <c:minorTickMark val="none"/>
        <c:tickLblPos val="none"/>
        <c:spPr>
          <a:ln w="12700" cap="flat">
            <a:noFill/>
            <a:prstDash val="solid"/>
            <a:round/>
          </a:ln>
        </c:spPr>
        <c:txPr>
          <a:bodyPr rot="0"/>
          <a:lstStyle/>
          <a:p>
            <a:pPr>
              <a:defRPr b="0" i="0" strike="noStrike" sz="2400" u="none">
                <a:solidFill>
                  <a:srgbClr val="FFFFFF"/>
                </a:solidFill>
                <a:latin typeface="Segoe UI Light"/>
              </a:defRPr>
            </a:pPr>
          </a:p>
        </c:txPr>
        <c:crossAx val="2094734553"/>
        <c:crosses val="autoZero"/>
        <c:auto val="1"/>
        <c:lblAlgn val="ctr"/>
        <c:noMultiLvlLbl val="1"/>
      </c:catAx>
      <c:valAx>
        <c:axId val="2094734553"/>
        <c:scaling>
          <c:orientation val="minMax"/>
        </c:scaling>
        <c:delete val="0"/>
        <c:axPos val="l"/>
        <c:numFmt formatCode="0" sourceLinked="0"/>
        <c:majorTickMark val="none"/>
        <c:minorTickMark val="none"/>
        <c:tickLblPos val="none"/>
        <c:spPr>
          <a:ln w="12700" cap="flat">
            <a:noFill/>
            <a:prstDash val="solid"/>
            <a:round/>
          </a:ln>
        </c:spPr>
        <c:txPr>
          <a:bodyPr rot="0"/>
          <a:lstStyle/>
          <a:p>
            <a:pPr>
              <a:defRPr b="0" i="0" strike="noStrike" sz="2400" u="none">
                <a:solidFill>
                  <a:srgbClr val="FFFFFF"/>
                </a:solidFill>
                <a:latin typeface="Segoe UI Light"/>
              </a:defRPr>
            </a:pPr>
          </a:p>
        </c:txPr>
        <c:crossAx val="2094734552"/>
        <c:crosses val="autoZero"/>
        <c:crossBetween val="between"/>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5" name="Shape 3845"/>
          <p:cNvSpPr/>
          <p:nvPr>
            <p:ph type="sldImg"/>
          </p:nvPr>
        </p:nvSpPr>
        <p:spPr>
          <a:xfrm>
            <a:off x="1143000" y="685800"/>
            <a:ext cx="4572000" cy="3429000"/>
          </a:xfrm>
          <a:prstGeom prst="rect">
            <a:avLst/>
          </a:prstGeom>
        </p:spPr>
        <p:txBody>
          <a:bodyPr/>
          <a:lstStyle/>
          <a:p>
            <a:pPr/>
          </a:p>
        </p:txBody>
      </p:sp>
      <p:sp>
        <p:nvSpPr>
          <p:cNvPr id="3846" name="Shape 384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932742" latinLnBrk="0">
      <a:lnSpc>
        <a:spcPct val="90000"/>
      </a:lnSpc>
      <a:spcBef>
        <a:spcPts val="300"/>
      </a:spcBef>
      <a:defRPr sz="900">
        <a:latin typeface="+mn-lt"/>
        <a:ea typeface="+mn-ea"/>
        <a:cs typeface="+mn-cs"/>
        <a:sym typeface="Segoe UI Light"/>
      </a:defRPr>
    </a:lvl1pPr>
    <a:lvl2pPr indent="228600" defTabSz="932742" latinLnBrk="0">
      <a:lnSpc>
        <a:spcPct val="90000"/>
      </a:lnSpc>
      <a:spcBef>
        <a:spcPts val="300"/>
      </a:spcBef>
      <a:defRPr sz="900">
        <a:latin typeface="+mn-lt"/>
        <a:ea typeface="+mn-ea"/>
        <a:cs typeface="+mn-cs"/>
        <a:sym typeface="Segoe UI Light"/>
      </a:defRPr>
    </a:lvl2pPr>
    <a:lvl3pPr indent="457200" defTabSz="932742" latinLnBrk="0">
      <a:lnSpc>
        <a:spcPct val="90000"/>
      </a:lnSpc>
      <a:spcBef>
        <a:spcPts val="300"/>
      </a:spcBef>
      <a:defRPr sz="900">
        <a:latin typeface="+mn-lt"/>
        <a:ea typeface="+mn-ea"/>
        <a:cs typeface="+mn-cs"/>
        <a:sym typeface="Segoe UI Light"/>
      </a:defRPr>
    </a:lvl3pPr>
    <a:lvl4pPr indent="685800" defTabSz="932742" latinLnBrk="0">
      <a:lnSpc>
        <a:spcPct val="90000"/>
      </a:lnSpc>
      <a:spcBef>
        <a:spcPts val="300"/>
      </a:spcBef>
      <a:defRPr sz="900">
        <a:latin typeface="+mn-lt"/>
        <a:ea typeface="+mn-ea"/>
        <a:cs typeface="+mn-cs"/>
        <a:sym typeface="Segoe UI Light"/>
      </a:defRPr>
    </a:lvl4pPr>
    <a:lvl5pPr indent="914400" defTabSz="932742" latinLnBrk="0">
      <a:lnSpc>
        <a:spcPct val="90000"/>
      </a:lnSpc>
      <a:spcBef>
        <a:spcPts val="300"/>
      </a:spcBef>
      <a:defRPr sz="900">
        <a:latin typeface="+mn-lt"/>
        <a:ea typeface="+mn-ea"/>
        <a:cs typeface="+mn-cs"/>
        <a:sym typeface="Segoe UI Light"/>
      </a:defRPr>
    </a:lvl5pPr>
    <a:lvl6pPr indent="1143000" defTabSz="932742" latinLnBrk="0">
      <a:lnSpc>
        <a:spcPct val="90000"/>
      </a:lnSpc>
      <a:spcBef>
        <a:spcPts val="300"/>
      </a:spcBef>
      <a:defRPr sz="900">
        <a:latin typeface="+mn-lt"/>
        <a:ea typeface="+mn-ea"/>
        <a:cs typeface="+mn-cs"/>
        <a:sym typeface="Segoe UI Light"/>
      </a:defRPr>
    </a:lvl6pPr>
    <a:lvl7pPr indent="1371600" defTabSz="932742" latinLnBrk="0">
      <a:lnSpc>
        <a:spcPct val="90000"/>
      </a:lnSpc>
      <a:spcBef>
        <a:spcPts val="300"/>
      </a:spcBef>
      <a:defRPr sz="900">
        <a:latin typeface="+mn-lt"/>
        <a:ea typeface="+mn-ea"/>
        <a:cs typeface="+mn-cs"/>
        <a:sym typeface="Segoe UI Light"/>
      </a:defRPr>
    </a:lvl7pPr>
    <a:lvl8pPr indent="1600200" defTabSz="932742" latinLnBrk="0">
      <a:lnSpc>
        <a:spcPct val="90000"/>
      </a:lnSpc>
      <a:spcBef>
        <a:spcPts val="300"/>
      </a:spcBef>
      <a:defRPr sz="900">
        <a:latin typeface="+mn-lt"/>
        <a:ea typeface="+mn-ea"/>
        <a:cs typeface="+mn-cs"/>
        <a:sym typeface="Segoe UI Light"/>
      </a:defRPr>
    </a:lvl8pPr>
    <a:lvl9pPr indent="1828800" defTabSz="932742" latinLnBrk="0">
      <a:lnSpc>
        <a:spcPct val="90000"/>
      </a:lnSpc>
      <a:spcBef>
        <a:spcPts val="300"/>
      </a:spcBef>
      <a:defRPr sz="900">
        <a:latin typeface="+mn-lt"/>
        <a:ea typeface="+mn-ea"/>
        <a:cs typeface="+mn-cs"/>
        <a:sym typeface="Segoe UI Light"/>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grpSp>
        <p:nvGrpSpPr>
          <p:cNvPr id="131" name="Group 131"/>
          <p:cNvGrpSpPr/>
          <p:nvPr/>
        </p:nvGrpSpPr>
        <p:grpSpPr>
          <a:xfrm>
            <a:off x="-1681402" y="742"/>
            <a:ext cx="548641" cy="574833"/>
            <a:chOff x="0" y="0"/>
            <a:chExt cx="548640" cy="574831"/>
          </a:xfrm>
        </p:grpSpPr>
        <p:sp>
          <p:nvSpPr>
            <p:cNvPr id="129" name="Shape 129"/>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0" name="Shape 1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34" name="Group 134"/>
          <p:cNvGrpSpPr/>
          <p:nvPr/>
        </p:nvGrpSpPr>
        <p:grpSpPr>
          <a:xfrm>
            <a:off x="-1133722" y="742"/>
            <a:ext cx="548641" cy="574833"/>
            <a:chOff x="0" y="0"/>
            <a:chExt cx="548640" cy="574831"/>
          </a:xfrm>
        </p:grpSpPr>
        <p:sp>
          <p:nvSpPr>
            <p:cNvPr id="132" name="Shape 132"/>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3" name="Shape 1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37" name="Group 137"/>
          <p:cNvGrpSpPr/>
          <p:nvPr/>
        </p:nvGrpSpPr>
        <p:grpSpPr>
          <a:xfrm>
            <a:off x="-576885" y="742"/>
            <a:ext cx="548641" cy="689133"/>
            <a:chOff x="0" y="0"/>
            <a:chExt cx="548640" cy="689131"/>
          </a:xfrm>
        </p:grpSpPr>
        <p:sp>
          <p:nvSpPr>
            <p:cNvPr id="135" name="Shape 135"/>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36" name="Shape 136"/>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40" name="Group 140"/>
          <p:cNvGrpSpPr/>
          <p:nvPr/>
        </p:nvGrpSpPr>
        <p:grpSpPr>
          <a:xfrm>
            <a:off x="-1681291" y="1103971"/>
            <a:ext cx="548641" cy="574833"/>
            <a:chOff x="0" y="0"/>
            <a:chExt cx="548640" cy="574831"/>
          </a:xfrm>
        </p:grpSpPr>
        <p:sp>
          <p:nvSpPr>
            <p:cNvPr id="138" name="Shape 138"/>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9" name="Shape 1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43" name="Group 143"/>
          <p:cNvGrpSpPr/>
          <p:nvPr/>
        </p:nvGrpSpPr>
        <p:grpSpPr>
          <a:xfrm>
            <a:off x="-1133841" y="1103971"/>
            <a:ext cx="548641" cy="574833"/>
            <a:chOff x="0" y="0"/>
            <a:chExt cx="548640" cy="574831"/>
          </a:xfrm>
        </p:grpSpPr>
        <p:sp>
          <p:nvSpPr>
            <p:cNvPr id="141" name="Shape 141"/>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2" name="Shape 1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46" name="Group 146"/>
          <p:cNvGrpSpPr/>
          <p:nvPr/>
        </p:nvGrpSpPr>
        <p:grpSpPr>
          <a:xfrm>
            <a:off x="-576868" y="1103971"/>
            <a:ext cx="548641" cy="574833"/>
            <a:chOff x="0" y="0"/>
            <a:chExt cx="548640" cy="574831"/>
          </a:xfrm>
        </p:grpSpPr>
        <p:sp>
          <p:nvSpPr>
            <p:cNvPr id="144" name="Shape 144"/>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5" name="Shape 1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49" name="Group 149"/>
          <p:cNvGrpSpPr/>
          <p:nvPr/>
        </p:nvGrpSpPr>
        <p:grpSpPr>
          <a:xfrm>
            <a:off x="-1671156" y="2214110"/>
            <a:ext cx="558442" cy="574832"/>
            <a:chOff x="0" y="0"/>
            <a:chExt cx="558441" cy="574831"/>
          </a:xfrm>
        </p:grpSpPr>
        <p:sp>
          <p:nvSpPr>
            <p:cNvPr id="147" name="Shape 147"/>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8" name="Shape 148"/>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52" name="Group 152"/>
          <p:cNvGrpSpPr/>
          <p:nvPr/>
        </p:nvGrpSpPr>
        <p:grpSpPr>
          <a:xfrm>
            <a:off x="-1122239" y="2214110"/>
            <a:ext cx="554182" cy="574832"/>
            <a:chOff x="0" y="0"/>
            <a:chExt cx="554180" cy="574831"/>
          </a:xfrm>
        </p:grpSpPr>
        <p:sp>
          <p:nvSpPr>
            <p:cNvPr id="150" name="Shape 150"/>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1" name="Shape 151"/>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55" name="Group 155"/>
          <p:cNvGrpSpPr/>
          <p:nvPr/>
        </p:nvGrpSpPr>
        <p:grpSpPr>
          <a:xfrm>
            <a:off x="-566730" y="2214110"/>
            <a:ext cx="548641" cy="574832"/>
            <a:chOff x="0" y="0"/>
            <a:chExt cx="548640" cy="574831"/>
          </a:xfrm>
        </p:grpSpPr>
        <p:sp>
          <p:nvSpPr>
            <p:cNvPr id="153" name="Shape 153"/>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4" name="Shape 1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58" name="Group 158"/>
          <p:cNvGrpSpPr/>
          <p:nvPr/>
        </p:nvGrpSpPr>
        <p:grpSpPr>
          <a:xfrm>
            <a:off x="-1692163" y="3309985"/>
            <a:ext cx="567966" cy="574833"/>
            <a:chOff x="0" y="0"/>
            <a:chExt cx="567964" cy="574831"/>
          </a:xfrm>
        </p:grpSpPr>
        <p:sp>
          <p:nvSpPr>
            <p:cNvPr id="156" name="Shape 156"/>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7" name="Shape 157"/>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61" name="Group 161"/>
          <p:cNvGrpSpPr/>
          <p:nvPr/>
        </p:nvGrpSpPr>
        <p:grpSpPr>
          <a:xfrm>
            <a:off x="-1135187" y="3309985"/>
            <a:ext cx="558414" cy="574833"/>
            <a:chOff x="0" y="0"/>
            <a:chExt cx="558413" cy="574831"/>
          </a:xfrm>
        </p:grpSpPr>
        <p:sp>
          <p:nvSpPr>
            <p:cNvPr id="159" name="Shape 159"/>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0" name="Shape 160"/>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64" name="Group 164"/>
          <p:cNvGrpSpPr/>
          <p:nvPr/>
        </p:nvGrpSpPr>
        <p:grpSpPr>
          <a:xfrm>
            <a:off x="-578211" y="3309985"/>
            <a:ext cx="548641" cy="574833"/>
            <a:chOff x="0" y="0"/>
            <a:chExt cx="548640" cy="574831"/>
          </a:xfrm>
        </p:grpSpPr>
        <p:sp>
          <p:nvSpPr>
            <p:cNvPr id="162" name="Shape 162"/>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3" name="Shape 1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67" name="Group 167"/>
          <p:cNvGrpSpPr/>
          <p:nvPr/>
        </p:nvGrpSpPr>
        <p:grpSpPr>
          <a:xfrm>
            <a:off x="-1683905" y="4403049"/>
            <a:ext cx="561904" cy="574833"/>
            <a:chOff x="0" y="0"/>
            <a:chExt cx="561903" cy="574831"/>
          </a:xfrm>
        </p:grpSpPr>
        <p:sp>
          <p:nvSpPr>
            <p:cNvPr id="165" name="Shape 165"/>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6" name="Shape 16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70" name="Group 170"/>
          <p:cNvGrpSpPr/>
          <p:nvPr/>
        </p:nvGrpSpPr>
        <p:grpSpPr>
          <a:xfrm>
            <a:off x="-1130214" y="4403049"/>
            <a:ext cx="548641" cy="574833"/>
            <a:chOff x="0" y="0"/>
            <a:chExt cx="548640" cy="574831"/>
          </a:xfrm>
        </p:grpSpPr>
        <p:sp>
          <p:nvSpPr>
            <p:cNvPr id="168" name="Shape 168"/>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9" name="Shape 16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73" name="Group 173"/>
          <p:cNvGrpSpPr/>
          <p:nvPr/>
        </p:nvGrpSpPr>
        <p:grpSpPr>
          <a:xfrm>
            <a:off x="-581453" y="4403049"/>
            <a:ext cx="548641" cy="574833"/>
            <a:chOff x="0" y="0"/>
            <a:chExt cx="548640" cy="574831"/>
          </a:xfrm>
        </p:grpSpPr>
        <p:sp>
          <p:nvSpPr>
            <p:cNvPr id="171" name="Shape 171"/>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2" name="Shape 17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76" name="Group 176"/>
          <p:cNvGrpSpPr/>
          <p:nvPr/>
        </p:nvGrpSpPr>
        <p:grpSpPr>
          <a:xfrm>
            <a:off x="-1681291" y="556309"/>
            <a:ext cx="548641" cy="574833"/>
            <a:chOff x="0" y="0"/>
            <a:chExt cx="548640" cy="574831"/>
          </a:xfrm>
        </p:grpSpPr>
        <p:sp>
          <p:nvSpPr>
            <p:cNvPr id="174" name="Shape 174"/>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5" name="Shape 1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79" name="Group 179"/>
          <p:cNvGrpSpPr/>
          <p:nvPr/>
        </p:nvGrpSpPr>
        <p:grpSpPr>
          <a:xfrm>
            <a:off x="-1133840" y="556301"/>
            <a:ext cx="557070" cy="574833"/>
            <a:chOff x="0" y="0"/>
            <a:chExt cx="557069" cy="574831"/>
          </a:xfrm>
        </p:grpSpPr>
        <p:sp>
          <p:nvSpPr>
            <p:cNvPr id="177" name="Shape 177"/>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8" name="Shape 178"/>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82" name="Group 182"/>
          <p:cNvGrpSpPr/>
          <p:nvPr/>
        </p:nvGrpSpPr>
        <p:grpSpPr>
          <a:xfrm>
            <a:off x="-576885" y="556309"/>
            <a:ext cx="548641" cy="574833"/>
            <a:chOff x="0" y="0"/>
            <a:chExt cx="548640" cy="574831"/>
          </a:xfrm>
        </p:grpSpPr>
        <p:sp>
          <p:nvSpPr>
            <p:cNvPr id="180" name="Shape 180"/>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1" name="Shape 1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85" name="Group 185"/>
          <p:cNvGrpSpPr/>
          <p:nvPr/>
        </p:nvGrpSpPr>
        <p:grpSpPr>
          <a:xfrm>
            <a:off x="-1681540" y="1659529"/>
            <a:ext cx="548641" cy="574833"/>
            <a:chOff x="0" y="0"/>
            <a:chExt cx="548640" cy="574831"/>
          </a:xfrm>
        </p:grpSpPr>
        <p:sp>
          <p:nvSpPr>
            <p:cNvPr id="183" name="Shape 183"/>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4" name="Shape 1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88" name="Group 188"/>
          <p:cNvGrpSpPr/>
          <p:nvPr/>
        </p:nvGrpSpPr>
        <p:grpSpPr>
          <a:xfrm>
            <a:off x="-1132926" y="1659529"/>
            <a:ext cx="548641" cy="574833"/>
            <a:chOff x="0" y="0"/>
            <a:chExt cx="548640" cy="574831"/>
          </a:xfrm>
        </p:grpSpPr>
        <p:sp>
          <p:nvSpPr>
            <p:cNvPr id="186" name="Shape 186"/>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7" name="Shape 1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91" name="Group 191"/>
          <p:cNvGrpSpPr/>
          <p:nvPr/>
        </p:nvGrpSpPr>
        <p:grpSpPr>
          <a:xfrm>
            <a:off x="-576885" y="1659529"/>
            <a:ext cx="548641" cy="574833"/>
            <a:chOff x="0" y="0"/>
            <a:chExt cx="548640" cy="574831"/>
          </a:xfrm>
        </p:grpSpPr>
        <p:sp>
          <p:nvSpPr>
            <p:cNvPr id="189" name="Shape 189"/>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0" name="Shape 1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94" name="Group 194"/>
          <p:cNvGrpSpPr/>
          <p:nvPr/>
        </p:nvGrpSpPr>
        <p:grpSpPr>
          <a:xfrm>
            <a:off x="-1686837" y="2762749"/>
            <a:ext cx="545776" cy="574833"/>
            <a:chOff x="0" y="0"/>
            <a:chExt cx="545775" cy="574831"/>
          </a:xfrm>
        </p:grpSpPr>
        <p:sp>
          <p:nvSpPr>
            <p:cNvPr id="192" name="Shape 192"/>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3" name="Shape 193"/>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97" name="Group 197"/>
          <p:cNvGrpSpPr/>
          <p:nvPr/>
        </p:nvGrpSpPr>
        <p:grpSpPr>
          <a:xfrm>
            <a:off x="-1133484" y="2762749"/>
            <a:ext cx="549211" cy="574833"/>
            <a:chOff x="0" y="0"/>
            <a:chExt cx="549209" cy="574831"/>
          </a:xfrm>
        </p:grpSpPr>
        <p:sp>
          <p:nvSpPr>
            <p:cNvPr id="195" name="Shape 195"/>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6" name="Shape 196"/>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00" name="Group 200"/>
          <p:cNvGrpSpPr/>
          <p:nvPr/>
        </p:nvGrpSpPr>
        <p:grpSpPr>
          <a:xfrm>
            <a:off x="-585202" y="2762749"/>
            <a:ext cx="558184" cy="689133"/>
            <a:chOff x="0" y="0"/>
            <a:chExt cx="558182" cy="689131"/>
          </a:xfrm>
        </p:grpSpPr>
        <p:sp>
          <p:nvSpPr>
            <p:cNvPr id="198" name="Shape 198"/>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99" name="Shape 199"/>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03" name="Group 203"/>
          <p:cNvGrpSpPr/>
          <p:nvPr/>
        </p:nvGrpSpPr>
        <p:grpSpPr>
          <a:xfrm>
            <a:off x="-1692163" y="3857219"/>
            <a:ext cx="558681" cy="574833"/>
            <a:chOff x="0" y="0"/>
            <a:chExt cx="558679" cy="574831"/>
          </a:xfrm>
        </p:grpSpPr>
        <p:sp>
          <p:nvSpPr>
            <p:cNvPr id="201" name="Shape 201"/>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2" name="Shape 202"/>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06" name="Group 206"/>
          <p:cNvGrpSpPr/>
          <p:nvPr/>
        </p:nvGrpSpPr>
        <p:grpSpPr>
          <a:xfrm>
            <a:off x="-1136130" y="3857219"/>
            <a:ext cx="576147" cy="574833"/>
            <a:chOff x="0" y="0"/>
            <a:chExt cx="576145" cy="574831"/>
          </a:xfrm>
        </p:grpSpPr>
        <p:sp>
          <p:nvSpPr>
            <p:cNvPr id="204" name="Shape 204"/>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5" name="Shape 205"/>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09" name="Group 209"/>
          <p:cNvGrpSpPr/>
          <p:nvPr/>
        </p:nvGrpSpPr>
        <p:grpSpPr>
          <a:xfrm>
            <a:off x="-579310" y="3857219"/>
            <a:ext cx="546498" cy="574833"/>
            <a:chOff x="0" y="0"/>
            <a:chExt cx="546497" cy="574831"/>
          </a:xfrm>
        </p:grpSpPr>
        <p:sp>
          <p:nvSpPr>
            <p:cNvPr id="207" name="Shape 207"/>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8" name="Shape 208"/>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12" name="Group 212"/>
          <p:cNvGrpSpPr/>
          <p:nvPr/>
        </p:nvGrpSpPr>
        <p:grpSpPr>
          <a:xfrm>
            <a:off x="-1683907" y="4957629"/>
            <a:ext cx="561905" cy="574833"/>
            <a:chOff x="0" y="0"/>
            <a:chExt cx="561903" cy="574831"/>
          </a:xfrm>
        </p:grpSpPr>
        <p:sp>
          <p:nvSpPr>
            <p:cNvPr id="210" name="Shape 210"/>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1" name="Shape 21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15" name="Group 215"/>
          <p:cNvGrpSpPr/>
          <p:nvPr/>
        </p:nvGrpSpPr>
        <p:grpSpPr>
          <a:xfrm>
            <a:off x="-1129735" y="4957629"/>
            <a:ext cx="548641" cy="574833"/>
            <a:chOff x="0" y="0"/>
            <a:chExt cx="548640" cy="574831"/>
          </a:xfrm>
        </p:grpSpPr>
        <p:sp>
          <p:nvSpPr>
            <p:cNvPr id="213" name="Shape 213"/>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4" name="Shape 2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18" name="Group 218"/>
          <p:cNvGrpSpPr/>
          <p:nvPr/>
        </p:nvGrpSpPr>
        <p:grpSpPr>
          <a:xfrm>
            <a:off x="-581456" y="4957629"/>
            <a:ext cx="548890" cy="574833"/>
            <a:chOff x="0" y="0"/>
            <a:chExt cx="548888" cy="574831"/>
          </a:xfrm>
        </p:grpSpPr>
        <p:sp>
          <p:nvSpPr>
            <p:cNvPr id="216" name="Shape 216"/>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7" name="Shape 217"/>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21" name="Group 221"/>
          <p:cNvGrpSpPr/>
          <p:nvPr/>
        </p:nvGrpSpPr>
        <p:grpSpPr>
          <a:xfrm>
            <a:off x="-1129643" y="5504243"/>
            <a:ext cx="548642" cy="574833"/>
            <a:chOff x="0" y="0"/>
            <a:chExt cx="548640" cy="574831"/>
          </a:xfrm>
        </p:grpSpPr>
        <p:sp>
          <p:nvSpPr>
            <p:cNvPr id="219" name="Shape 219"/>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0" name="Shape 2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24" name="Group 224"/>
          <p:cNvGrpSpPr/>
          <p:nvPr/>
        </p:nvGrpSpPr>
        <p:grpSpPr>
          <a:xfrm>
            <a:off x="-581361" y="5504243"/>
            <a:ext cx="548890" cy="574833"/>
            <a:chOff x="0" y="0"/>
            <a:chExt cx="548888" cy="574831"/>
          </a:xfrm>
        </p:grpSpPr>
        <p:sp>
          <p:nvSpPr>
            <p:cNvPr id="222" name="Shape 222"/>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3" name="Shape 22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27" name="Group 227"/>
          <p:cNvGrpSpPr/>
          <p:nvPr/>
        </p:nvGrpSpPr>
        <p:grpSpPr>
          <a:xfrm>
            <a:off x="-1141894" y="6052899"/>
            <a:ext cx="560893" cy="574833"/>
            <a:chOff x="0" y="0"/>
            <a:chExt cx="560892" cy="574831"/>
          </a:xfrm>
        </p:grpSpPr>
        <p:sp>
          <p:nvSpPr>
            <p:cNvPr id="225" name="Shape 225"/>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6" name="Shape 226"/>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30" name="Group 230"/>
          <p:cNvGrpSpPr/>
          <p:nvPr/>
        </p:nvGrpSpPr>
        <p:grpSpPr>
          <a:xfrm>
            <a:off x="-1683906" y="6051324"/>
            <a:ext cx="547973" cy="574833"/>
            <a:chOff x="0" y="0"/>
            <a:chExt cx="547971" cy="574831"/>
          </a:xfrm>
        </p:grpSpPr>
        <p:sp>
          <p:nvSpPr>
            <p:cNvPr id="228" name="Shape 228"/>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9" name="Shape 229"/>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33" name="Group 233"/>
          <p:cNvGrpSpPr/>
          <p:nvPr/>
        </p:nvGrpSpPr>
        <p:grpSpPr>
          <a:xfrm>
            <a:off x="-585203" y="6052885"/>
            <a:ext cx="559865" cy="574833"/>
            <a:chOff x="0" y="0"/>
            <a:chExt cx="559863" cy="574831"/>
          </a:xfrm>
        </p:grpSpPr>
        <p:sp>
          <p:nvSpPr>
            <p:cNvPr id="231" name="Shape 231"/>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2" name="Shape 232"/>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36" name="Group 236"/>
          <p:cNvGrpSpPr/>
          <p:nvPr/>
        </p:nvGrpSpPr>
        <p:grpSpPr>
          <a:xfrm>
            <a:off x="-1683906" y="5504234"/>
            <a:ext cx="548641" cy="574833"/>
            <a:chOff x="0" y="0"/>
            <a:chExt cx="548640" cy="574831"/>
          </a:xfrm>
        </p:grpSpPr>
        <p:sp>
          <p:nvSpPr>
            <p:cNvPr id="234" name="Shape 234"/>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5" name="Shape 2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39" name="Group 239"/>
          <p:cNvGrpSpPr/>
          <p:nvPr/>
        </p:nvGrpSpPr>
        <p:grpSpPr>
          <a:xfrm>
            <a:off x="-1144617" y="6766559"/>
            <a:ext cx="547175" cy="574833"/>
            <a:chOff x="0" y="0"/>
            <a:chExt cx="547174" cy="574831"/>
          </a:xfrm>
        </p:grpSpPr>
        <p:sp>
          <p:nvSpPr>
            <p:cNvPr id="237" name="Shape 237"/>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8" name="Shape 238"/>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42" name="Group 242"/>
          <p:cNvGrpSpPr/>
          <p:nvPr/>
        </p:nvGrpSpPr>
        <p:grpSpPr>
          <a:xfrm>
            <a:off x="-1695388" y="6766559"/>
            <a:ext cx="540619" cy="574833"/>
            <a:chOff x="0" y="0"/>
            <a:chExt cx="540618" cy="574831"/>
          </a:xfrm>
        </p:grpSpPr>
        <p:sp>
          <p:nvSpPr>
            <p:cNvPr id="240" name="Shape 240"/>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1" name="Shape 241"/>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45" name="Group 245"/>
          <p:cNvGrpSpPr/>
          <p:nvPr/>
        </p:nvGrpSpPr>
        <p:grpSpPr>
          <a:xfrm>
            <a:off x="-587550" y="6766546"/>
            <a:ext cx="546251" cy="574833"/>
            <a:chOff x="0" y="0"/>
            <a:chExt cx="546249" cy="574831"/>
          </a:xfrm>
        </p:grpSpPr>
        <p:sp>
          <p:nvSpPr>
            <p:cNvPr id="243" name="Shape 243"/>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4" name="Shape 244"/>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46" name="Shape 246"/>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latin typeface="+mn-lt"/>
                <a:ea typeface="+mn-ea"/>
                <a:cs typeface="+mn-cs"/>
                <a:sym typeface="Segoe UI Light"/>
              </a:defRPr>
            </a:lvl1pPr>
          </a:lstStyle>
          <a:p>
            <a:pPr/>
            <a:r>
              <a:t>Speaker Name</a:t>
            </a:r>
          </a:p>
        </p:txBody>
      </p:sp>
      <p:sp>
        <p:nvSpPr>
          <p:cNvPr id="247" name="Shape 247"/>
          <p:cNvSpPr/>
          <p:nvPr>
            <p:ph type="title"/>
          </p:nvPr>
        </p:nvSpPr>
        <p:spPr>
          <a:xfrm>
            <a:off x="274636" y="1677398"/>
            <a:ext cx="8436349" cy="1097281"/>
          </a:xfrm>
          <a:prstGeom prst="rect">
            <a:avLst/>
          </a:prstGeom>
        </p:spPr>
        <p:txBody>
          <a:bodyPr/>
          <a:lstStyle>
            <a:lvl1pPr>
              <a:defRPr spc="-80" sz="6000"/>
            </a:lvl1pPr>
          </a:lstStyle>
          <a:p>
            <a:pPr/>
            <a:r>
              <a:t>Presentation title</a:t>
            </a:r>
          </a:p>
        </p:txBody>
      </p:sp>
      <p:pic>
        <p:nvPicPr>
          <p:cNvPr id="248"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289" name="Group 289"/>
          <p:cNvGrpSpPr/>
          <p:nvPr/>
        </p:nvGrpSpPr>
        <p:grpSpPr>
          <a:xfrm>
            <a:off x="9258066" y="1695132"/>
            <a:ext cx="2805579" cy="3604261"/>
            <a:chOff x="0" y="0"/>
            <a:chExt cx="2805577" cy="3604260"/>
          </a:xfrm>
        </p:grpSpPr>
        <p:sp>
          <p:nvSpPr>
            <p:cNvPr id="249" name="Shape 249"/>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0" name="Shape 250"/>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1" name="Shape 251"/>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2" name="Shape 252"/>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3" name="Shape 253"/>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4" name="Shape 254"/>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5" name="Shape 255"/>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6" name="Shape 256"/>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7" name="Shape 257"/>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58" name="Shape 258"/>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261" name="Group 261"/>
            <p:cNvGrpSpPr/>
            <p:nvPr/>
          </p:nvGrpSpPr>
          <p:grpSpPr>
            <a:xfrm>
              <a:off x="597172" y="78161"/>
              <a:ext cx="474984" cy="267597"/>
              <a:chOff x="0" y="0"/>
              <a:chExt cx="474982" cy="267596"/>
            </a:xfrm>
          </p:grpSpPr>
          <p:sp>
            <p:nvSpPr>
              <p:cNvPr id="259" name="Shape 259"/>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0" name="Shape 260"/>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265" name="Group 265"/>
            <p:cNvGrpSpPr/>
            <p:nvPr/>
          </p:nvGrpSpPr>
          <p:grpSpPr>
            <a:xfrm>
              <a:off x="0" y="845527"/>
              <a:ext cx="385306" cy="234021"/>
              <a:chOff x="0" y="0"/>
              <a:chExt cx="385305" cy="234019"/>
            </a:xfrm>
          </p:grpSpPr>
          <p:sp>
            <p:nvSpPr>
              <p:cNvPr id="262" name="Shape 262"/>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3" name="Shape 263"/>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4" name="Shape 264"/>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266" name="Shape 266"/>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7" name="Shape 267"/>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270" name="Group 270"/>
            <p:cNvGrpSpPr/>
            <p:nvPr/>
          </p:nvGrpSpPr>
          <p:grpSpPr>
            <a:xfrm>
              <a:off x="1876867" y="0"/>
              <a:ext cx="293411" cy="435381"/>
              <a:chOff x="0" y="0"/>
              <a:chExt cx="293409" cy="435380"/>
            </a:xfrm>
          </p:grpSpPr>
          <p:sp>
            <p:nvSpPr>
              <p:cNvPr id="268" name="Shape 268"/>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69" name="Shape 269"/>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276" name="Group 276"/>
            <p:cNvGrpSpPr/>
            <p:nvPr/>
          </p:nvGrpSpPr>
          <p:grpSpPr>
            <a:xfrm>
              <a:off x="2073309" y="1702682"/>
              <a:ext cx="409970" cy="279130"/>
              <a:chOff x="0" y="0"/>
              <a:chExt cx="409969" cy="279128"/>
            </a:xfrm>
          </p:grpSpPr>
          <p:sp>
            <p:nvSpPr>
              <p:cNvPr id="271" name="Shape 271"/>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2" name="Shape 272"/>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3" name="Shape 273"/>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4" name="Shape 274"/>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5" name="Shape 275"/>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288" name="Group 288"/>
            <p:cNvGrpSpPr/>
            <p:nvPr/>
          </p:nvGrpSpPr>
          <p:grpSpPr>
            <a:xfrm>
              <a:off x="459915" y="670565"/>
              <a:ext cx="1961168" cy="1329377"/>
              <a:chOff x="0" y="0"/>
              <a:chExt cx="1961167" cy="1329375"/>
            </a:xfrm>
          </p:grpSpPr>
          <p:sp>
            <p:nvSpPr>
              <p:cNvPr id="277" name="Shape 277"/>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8" name="Shape 278"/>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79" name="Shape 279"/>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0" name="Shape 280"/>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1" name="Shape 281"/>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2" name="Shape 282"/>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3" name="Shape 283"/>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4" name="Shape 284"/>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5" name="Shape 285"/>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6" name="Shape 286"/>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287" name="Shape 287"/>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290" name="Shape 290"/>
          <p:cNvSpPr/>
          <p:nvPr/>
        </p:nvSpPr>
        <p:spPr>
          <a:xfrm>
            <a:off x="148078" y="296861"/>
            <a:ext cx="4468319" cy="724409"/>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737373"/>
                </a:solidFill>
                <a:latin typeface="+mn-lt"/>
                <a:ea typeface="+mn-ea"/>
                <a:cs typeface="+mn-cs"/>
                <a:sym typeface="Segoe UI Light"/>
              </a:defRPr>
            </a:lvl1pPr>
          </a:lstStyle>
          <a:p>
            <a:pPr/>
            <a:r>
              <a:t>Microsoft Virtual Academy</a:t>
            </a:r>
          </a:p>
        </p:txBody>
      </p:sp>
      <p:sp>
        <p:nvSpPr>
          <p:cNvPr id="291" name="Shape 29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grpSp>
        <p:nvGrpSpPr>
          <p:cNvPr id="1406" name="Group 1406"/>
          <p:cNvGrpSpPr/>
          <p:nvPr/>
        </p:nvGrpSpPr>
        <p:grpSpPr>
          <a:xfrm>
            <a:off x="-1681402" y="742"/>
            <a:ext cx="548641" cy="574833"/>
            <a:chOff x="0" y="0"/>
            <a:chExt cx="548640" cy="574831"/>
          </a:xfrm>
        </p:grpSpPr>
        <p:sp>
          <p:nvSpPr>
            <p:cNvPr id="1404" name="Shape 1404"/>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05" name="Shape 14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409" name="Group 1409"/>
          <p:cNvGrpSpPr/>
          <p:nvPr/>
        </p:nvGrpSpPr>
        <p:grpSpPr>
          <a:xfrm>
            <a:off x="-1133722" y="742"/>
            <a:ext cx="548641" cy="574833"/>
            <a:chOff x="0" y="0"/>
            <a:chExt cx="548640" cy="574831"/>
          </a:xfrm>
        </p:grpSpPr>
        <p:sp>
          <p:nvSpPr>
            <p:cNvPr id="1407" name="Shape 1407"/>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08" name="Shape 14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412" name="Group 1412"/>
          <p:cNvGrpSpPr/>
          <p:nvPr/>
        </p:nvGrpSpPr>
        <p:grpSpPr>
          <a:xfrm>
            <a:off x="-576885" y="742"/>
            <a:ext cx="548641" cy="689133"/>
            <a:chOff x="0" y="0"/>
            <a:chExt cx="548640" cy="689131"/>
          </a:xfrm>
        </p:grpSpPr>
        <p:sp>
          <p:nvSpPr>
            <p:cNvPr id="1410" name="Shape 1410"/>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411" name="Shape 1411"/>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415" name="Group 1415"/>
          <p:cNvGrpSpPr/>
          <p:nvPr/>
        </p:nvGrpSpPr>
        <p:grpSpPr>
          <a:xfrm>
            <a:off x="-1681291" y="1103971"/>
            <a:ext cx="548641" cy="574833"/>
            <a:chOff x="0" y="0"/>
            <a:chExt cx="548640" cy="574831"/>
          </a:xfrm>
        </p:grpSpPr>
        <p:sp>
          <p:nvSpPr>
            <p:cNvPr id="1413" name="Shape 1413"/>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14" name="Shape 14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418" name="Group 1418"/>
          <p:cNvGrpSpPr/>
          <p:nvPr/>
        </p:nvGrpSpPr>
        <p:grpSpPr>
          <a:xfrm>
            <a:off x="-1133841" y="1103971"/>
            <a:ext cx="548641" cy="574833"/>
            <a:chOff x="0" y="0"/>
            <a:chExt cx="548640" cy="574831"/>
          </a:xfrm>
        </p:grpSpPr>
        <p:sp>
          <p:nvSpPr>
            <p:cNvPr id="1416" name="Shape 1416"/>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17" name="Shape 141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421" name="Group 1421"/>
          <p:cNvGrpSpPr/>
          <p:nvPr/>
        </p:nvGrpSpPr>
        <p:grpSpPr>
          <a:xfrm>
            <a:off x="-576868" y="1103971"/>
            <a:ext cx="548641" cy="574833"/>
            <a:chOff x="0" y="0"/>
            <a:chExt cx="548640" cy="574831"/>
          </a:xfrm>
        </p:grpSpPr>
        <p:sp>
          <p:nvSpPr>
            <p:cNvPr id="1419" name="Shape 1419"/>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20" name="Shape 14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424" name="Group 1424"/>
          <p:cNvGrpSpPr/>
          <p:nvPr/>
        </p:nvGrpSpPr>
        <p:grpSpPr>
          <a:xfrm>
            <a:off x="-1671156" y="2214110"/>
            <a:ext cx="558442" cy="574832"/>
            <a:chOff x="0" y="0"/>
            <a:chExt cx="558441" cy="574831"/>
          </a:xfrm>
        </p:grpSpPr>
        <p:sp>
          <p:nvSpPr>
            <p:cNvPr id="1422" name="Shape 1422"/>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23" name="Shape 1423"/>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427" name="Group 1427"/>
          <p:cNvGrpSpPr/>
          <p:nvPr/>
        </p:nvGrpSpPr>
        <p:grpSpPr>
          <a:xfrm>
            <a:off x="-1122239" y="2214110"/>
            <a:ext cx="554182" cy="574832"/>
            <a:chOff x="0" y="0"/>
            <a:chExt cx="554180" cy="574831"/>
          </a:xfrm>
        </p:grpSpPr>
        <p:sp>
          <p:nvSpPr>
            <p:cNvPr id="1425" name="Shape 1425"/>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26" name="Shape 1426"/>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430" name="Group 1430"/>
          <p:cNvGrpSpPr/>
          <p:nvPr/>
        </p:nvGrpSpPr>
        <p:grpSpPr>
          <a:xfrm>
            <a:off x="-566730" y="2214110"/>
            <a:ext cx="548641" cy="574832"/>
            <a:chOff x="0" y="0"/>
            <a:chExt cx="548640" cy="574831"/>
          </a:xfrm>
        </p:grpSpPr>
        <p:sp>
          <p:nvSpPr>
            <p:cNvPr id="1428" name="Shape 1428"/>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29" name="Shape 142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433" name="Group 1433"/>
          <p:cNvGrpSpPr/>
          <p:nvPr/>
        </p:nvGrpSpPr>
        <p:grpSpPr>
          <a:xfrm>
            <a:off x="-1692163" y="3309985"/>
            <a:ext cx="567966" cy="574833"/>
            <a:chOff x="0" y="0"/>
            <a:chExt cx="567964" cy="574831"/>
          </a:xfrm>
        </p:grpSpPr>
        <p:sp>
          <p:nvSpPr>
            <p:cNvPr id="1431" name="Shape 1431"/>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32" name="Shape 1432"/>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436" name="Group 1436"/>
          <p:cNvGrpSpPr/>
          <p:nvPr/>
        </p:nvGrpSpPr>
        <p:grpSpPr>
          <a:xfrm>
            <a:off x="-1135187" y="3309985"/>
            <a:ext cx="558414" cy="574833"/>
            <a:chOff x="0" y="0"/>
            <a:chExt cx="558413" cy="574831"/>
          </a:xfrm>
        </p:grpSpPr>
        <p:sp>
          <p:nvSpPr>
            <p:cNvPr id="1434" name="Shape 1434"/>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35" name="Shape 1435"/>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439" name="Group 1439"/>
          <p:cNvGrpSpPr/>
          <p:nvPr/>
        </p:nvGrpSpPr>
        <p:grpSpPr>
          <a:xfrm>
            <a:off x="-578211" y="3309985"/>
            <a:ext cx="548641" cy="574833"/>
            <a:chOff x="0" y="0"/>
            <a:chExt cx="548640" cy="574831"/>
          </a:xfrm>
        </p:grpSpPr>
        <p:sp>
          <p:nvSpPr>
            <p:cNvPr id="1437" name="Shape 1437"/>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38" name="Shape 14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442" name="Group 1442"/>
          <p:cNvGrpSpPr/>
          <p:nvPr/>
        </p:nvGrpSpPr>
        <p:grpSpPr>
          <a:xfrm>
            <a:off x="-1683905" y="4403049"/>
            <a:ext cx="561904" cy="574833"/>
            <a:chOff x="0" y="0"/>
            <a:chExt cx="561903" cy="574831"/>
          </a:xfrm>
        </p:grpSpPr>
        <p:sp>
          <p:nvSpPr>
            <p:cNvPr id="1440" name="Shape 1440"/>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41" name="Shape 144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445" name="Group 1445"/>
          <p:cNvGrpSpPr/>
          <p:nvPr/>
        </p:nvGrpSpPr>
        <p:grpSpPr>
          <a:xfrm>
            <a:off x="-1130214" y="4403049"/>
            <a:ext cx="548641" cy="574833"/>
            <a:chOff x="0" y="0"/>
            <a:chExt cx="548640" cy="574831"/>
          </a:xfrm>
        </p:grpSpPr>
        <p:sp>
          <p:nvSpPr>
            <p:cNvPr id="1443" name="Shape 1443"/>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44" name="Shape 144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448" name="Group 1448"/>
          <p:cNvGrpSpPr/>
          <p:nvPr/>
        </p:nvGrpSpPr>
        <p:grpSpPr>
          <a:xfrm>
            <a:off x="-581453" y="4403049"/>
            <a:ext cx="548641" cy="574833"/>
            <a:chOff x="0" y="0"/>
            <a:chExt cx="548640" cy="574831"/>
          </a:xfrm>
        </p:grpSpPr>
        <p:sp>
          <p:nvSpPr>
            <p:cNvPr id="1446" name="Shape 1446"/>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47" name="Shape 144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451" name="Group 1451"/>
          <p:cNvGrpSpPr/>
          <p:nvPr/>
        </p:nvGrpSpPr>
        <p:grpSpPr>
          <a:xfrm>
            <a:off x="-1681291" y="556309"/>
            <a:ext cx="548641" cy="574833"/>
            <a:chOff x="0" y="0"/>
            <a:chExt cx="548640" cy="574831"/>
          </a:xfrm>
        </p:grpSpPr>
        <p:sp>
          <p:nvSpPr>
            <p:cNvPr id="1449" name="Shape 1449"/>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50" name="Shape 145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454" name="Group 1454"/>
          <p:cNvGrpSpPr/>
          <p:nvPr/>
        </p:nvGrpSpPr>
        <p:grpSpPr>
          <a:xfrm>
            <a:off x="-1133840" y="556301"/>
            <a:ext cx="557070" cy="574833"/>
            <a:chOff x="0" y="0"/>
            <a:chExt cx="557069" cy="574831"/>
          </a:xfrm>
        </p:grpSpPr>
        <p:sp>
          <p:nvSpPr>
            <p:cNvPr id="1452" name="Shape 1452"/>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53" name="Shape 1453"/>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457" name="Group 1457"/>
          <p:cNvGrpSpPr/>
          <p:nvPr/>
        </p:nvGrpSpPr>
        <p:grpSpPr>
          <a:xfrm>
            <a:off x="-576885" y="556309"/>
            <a:ext cx="548641" cy="574833"/>
            <a:chOff x="0" y="0"/>
            <a:chExt cx="548640" cy="574831"/>
          </a:xfrm>
        </p:grpSpPr>
        <p:sp>
          <p:nvSpPr>
            <p:cNvPr id="1455" name="Shape 1455"/>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56" name="Shape 14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460" name="Group 1460"/>
          <p:cNvGrpSpPr/>
          <p:nvPr/>
        </p:nvGrpSpPr>
        <p:grpSpPr>
          <a:xfrm>
            <a:off x="-1681540" y="1659529"/>
            <a:ext cx="548641" cy="574833"/>
            <a:chOff x="0" y="0"/>
            <a:chExt cx="548640" cy="574831"/>
          </a:xfrm>
        </p:grpSpPr>
        <p:sp>
          <p:nvSpPr>
            <p:cNvPr id="1458" name="Shape 1458"/>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59" name="Shape 14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463" name="Group 1463"/>
          <p:cNvGrpSpPr/>
          <p:nvPr/>
        </p:nvGrpSpPr>
        <p:grpSpPr>
          <a:xfrm>
            <a:off x="-1132926" y="1659529"/>
            <a:ext cx="548641" cy="574833"/>
            <a:chOff x="0" y="0"/>
            <a:chExt cx="548640" cy="574831"/>
          </a:xfrm>
        </p:grpSpPr>
        <p:sp>
          <p:nvSpPr>
            <p:cNvPr id="1461" name="Shape 1461"/>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62" name="Shape 146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466" name="Group 1466"/>
          <p:cNvGrpSpPr/>
          <p:nvPr/>
        </p:nvGrpSpPr>
        <p:grpSpPr>
          <a:xfrm>
            <a:off x="-576885" y="1659529"/>
            <a:ext cx="548641" cy="574833"/>
            <a:chOff x="0" y="0"/>
            <a:chExt cx="548640" cy="574831"/>
          </a:xfrm>
        </p:grpSpPr>
        <p:sp>
          <p:nvSpPr>
            <p:cNvPr id="1464" name="Shape 1464"/>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65" name="Shape 146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469" name="Group 1469"/>
          <p:cNvGrpSpPr/>
          <p:nvPr/>
        </p:nvGrpSpPr>
        <p:grpSpPr>
          <a:xfrm>
            <a:off x="-1686837" y="2762749"/>
            <a:ext cx="545776" cy="574833"/>
            <a:chOff x="0" y="0"/>
            <a:chExt cx="545775" cy="574831"/>
          </a:xfrm>
        </p:grpSpPr>
        <p:sp>
          <p:nvSpPr>
            <p:cNvPr id="1467" name="Shape 1467"/>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68" name="Shape 1468"/>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472" name="Group 1472"/>
          <p:cNvGrpSpPr/>
          <p:nvPr/>
        </p:nvGrpSpPr>
        <p:grpSpPr>
          <a:xfrm>
            <a:off x="-1133484" y="2762749"/>
            <a:ext cx="549211" cy="574833"/>
            <a:chOff x="0" y="0"/>
            <a:chExt cx="549209" cy="574831"/>
          </a:xfrm>
        </p:grpSpPr>
        <p:sp>
          <p:nvSpPr>
            <p:cNvPr id="1470" name="Shape 1470"/>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71" name="Shape 1471"/>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475" name="Group 1475"/>
          <p:cNvGrpSpPr/>
          <p:nvPr/>
        </p:nvGrpSpPr>
        <p:grpSpPr>
          <a:xfrm>
            <a:off x="-585202" y="2762749"/>
            <a:ext cx="558184" cy="689133"/>
            <a:chOff x="0" y="0"/>
            <a:chExt cx="558182" cy="689131"/>
          </a:xfrm>
        </p:grpSpPr>
        <p:sp>
          <p:nvSpPr>
            <p:cNvPr id="1473" name="Shape 1473"/>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474" name="Shape 1474"/>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478" name="Group 1478"/>
          <p:cNvGrpSpPr/>
          <p:nvPr/>
        </p:nvGrpSpPr>
        <p:grpSpPr>
          <a:xfrm>
            <a:off x="-1692163" y="3857219"/>
            <a:ext cx="558681" cy="574833"/>
            <a:chOff x="0" y="0"/>
            <a:chExt cx="558679" cy="574831"/>
          </a:xfrm>
        </p:grpSpPr>
        <p:sp>
          <p:nvSpPr>
            <p:cNvPr id="1476" name="Shape 1476"/>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77" name="Shape 1477"/>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481" name="Group 1481"/>
          <p:cNvGrpSpPr/>
          <p:nvPr/>
        </p:nvGrpSpPr>
        <p:grpSpPr>
          <a:xfrm>
            <a:off x="-1136130" y="3857219"/>
            <a:ext cx="576147" cy="574833"/>
            <a:chOff x="0" y="0"/>
            <a:chExt cx="576145" cy="574831"/>
          </a:xfrm>
        </p:grpSpPr>
        <p:sp>
          <p:nvSpPr>
            <p:cNvPr id="1479" name="Shape 1479"/>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80" name="Shape 1480"/>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484" name="Group 1484"/>
          <p:cNvGrpSpPr/>
          <p:nvPr/>
        </p:nvGrpSpPr>
        <p:grpSpPr>
          <a:xfrm>
            <a:off x="-579310" y="3857219"/>
            <a:ext cx="546498" cy="574833"/>
            <a:chOff x="0" y="0"/>
            <a:chExt cx="546497" cy="574831"/>
          </a:xfrm>
        </p:grpSpPr>
        <p:sp>
          <p:nvSpPr>
            <p:cNvPr id="1482" name="Shape 1482"/>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83" name="Shape 1483"/>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487" name="Group 1487"/>
          <p:cNvGrpSpPr/>
          <p:nvPr/>
        </p:nvGrpSpPr>
        <p:grpSpPr>
          <a:xfrm>
            <a:off x="-1683907" y="4957629"/>
            <a:ext cx="561905" cy="574833"/>
            <a:chOff x="0" y="0"/>
            <a:chExt cx="561903" cy="574831"/>
          </a:xfrm>
        </p:grpSpPr>
        <p:sp>
          <p:nvSpPr>
            <p:cNvPr id="1485" name="Shape 1485"/>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86" name="Shape 148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490" name="Group 1490"/>
          <p:cNvGrpSpPr/>
          <p:nvPr/>
        </p:nvGrpSpPr>
        <p:grpSpPr>
          <a:xfrm>
            <a:off x="-1129735" y="4957629"/>
            <a:ext cx="548641" cy="574833"/>
            <a:chOff x="0" y="0"/>
            <a:chExt cx="548640" cy="574831"/>
          </a:xfrm>
        </p:grpSpPr>
        <p:sp>
          <p:nvSpPr>
            <p:cNvPr id="1488" name="Shape 1488"/>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89" name="Shape 148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493" name="Group 1493"/>
          <p:cNvGrpSpPr/>
          <p:nvPr/>
        </p:nvGrpSpPr>
        <p:grpSpPr>
          <a:xfrm>
            <a:off x="-581456" y="4957629"/>
            <a:ext cx="548890" cy="574833"/>
            <a:chOff x="0" y="0"/>
            <a:chExt cx="548888" cy="574831"/>
          </a:xfrm>
        </p:grpSpPr>
        <p:sp>
          <p:nvSpPr>
            <p:cNvPr id="1491" name="Shape 1491"/>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92" name="Shape 149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496" name="Group 1496"/>
          <p:cNvGrpSpPr/>
          <p:nvPr/>
        </p:nvGrpSpPr>
        <p:grpSpPr>
          <a:xfrm>
            <a:off x="-1129643" y="5504243"/>
            <a:ext cx="548642" cy="574833"/>
            <a:chOff x="0" y="0"/>
            <a:chExt cx="548640" cy="574831"/>
          </a:xfrm>
        </p:grpSpPr>
        <p:sp>
          <p:nvSpPr>
            <p:cNvPr id="1494" name="Shape 1494"/>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95" name="Shape 149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499" name="Group 1499"/>
          <p:cNvGrpSpPr/>
          <p:nvPr/>
        </p:nvGrpSpPr>
        <p:grpSpPr>
          <a:xfrm>
            <a:off x="-581361" y="5504243"/>
            <a:ext cx="548890" cy="574833"/>
            <a:chOff x="0" y="0"/>
            <a:chExt cx="548888" cy="574831"/>
          </a:xfrm>
        </p:grpSpPr>
        <p:sp>
          <p:nvSpPr>
            <p:cNvPr id="1497" name="Shape 1497"/>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498" name="Shape 149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502" name="Group 1502"/>
          <p:cNvGrpSpPr/>
          <p:nvPr/>
        </p:nvGrpSpPr>
        <p:grpSpPr>
          <a:xfrm>
            <a:off x="-1141894" y="6052899"/>
            <a:ext cx="560893" cy="574833"/>
            <a:chOff x="0" y="0"/>
            <a:chExt cx="560892" cy="574831"/>
          </a:xfrm>
        </p:grpSpPr>
        <p:sp>
          <p:nvSpPr>
            <p:cNvPr id="1500" name="Shape 1500"/>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01" name="Shape 1501"/>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505" name="Group 1505"/>
          <p:cNvGrpSpPr/>
          <p:nvPr/>
        </p:nvGrpSpPr>
        <p:grpSpPr>
          <a:xfrm>
            <a:off x="-1683906" y="6051324"/>
            <a:ext cx="547973" cy="574833"/>
            <a:chOff x="0" y="0"/>
            <a:chExt cx="547971" cy="574831"/>
          </a:xfrm>
        </p:grpSpPr>
        <p:sp>
          <p:nvSpPr>
            <p:cNvPr id="1503" name="Shape 1503"/>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04" name="Shape 1504"/>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508" name="Group 1508"/>
          <p:cNvGrpSpPr/>
          <p:nvPr/>
        </p:nvGrpSpPr>
        <p:grpSpPr>
          <a:xfrm>
            <a:off x="-585203" y="6052885"/>
            <a:ext cx="559865" cy="574833"/>
            <a:chOff x="0" y="0"/>
            <a:chExt cx="559863" cy="574831"/>
          </a:xfrm>
        </p:grpSpPr>
        <p:sp>
          <p:nvSpPr>
            <p:cNvPr id="1506" name="Shape 1506"/>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07" name="Shape 1507"/>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511" name="Group 1511"/>
          <p:cNvGrpSpPr/>
          <p:nvPr/>
        </p:nvGrpSpPr>
        <p:grpSpPr>
          <a:xfrm>
            <a:off x="-1683906" y="5504234"/>
            <a:ext cx="548641" cy="574833"/>
            <a:chOff x="0" y="0"/>
            <a:chExt cx="548640" cy="574831"/>
          </a:xfrm>
        </p:grpSpPr>
        <p:sp>
          <p:nvSpPr>
            <p:cNvPr id="1509" name="Shape 1509"/>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10" name="Shape 151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514" name="Group 1514"/>
          <p:cNvGrpSpPr/>
          <p:nvPr/>
        </p:nvGrpSpPr>
        <p:grpSpPr>
          <a:xfrm>
            <a:off x="-1144617" y="6766559"/>
            <a:ext cx="547175" cy="574833"/>
            <a:chOff x="0" y="0"/>
            <a:chExt cx="547174" cy="574831"/>
          </a:xfrm>
        </p:grpSpPr>
        <p:sp>
          <p:nvSpPr>
            <p:cNvPr id="1512" name="Shape 1512"/>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13" name="Shape 1513"/>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517" name="Group 1517"/>
          <p:cNvGrpSpPr/>
          <p:nvPr/>
        </p:nvGrpSpPr>
        <p:grpSpPr>
          <a:xfrm>
            <a:off x="-1695388" y="6766559"/>
            <a:ext cx="540619" cy="574833"/>
            <a:chOff x="0" y="0"/>
            <a:chExt cx="540618" cy="574831"/>
          </a:xfrm>
        </p:grpSpPr>
        <p:sp>
          <p:nvSpPr>
            <p:cNvPr id="1515" name="Shape 1515"/>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16" name="Shape 1516"/>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520" name="Group 1520"/>
          <p:cNvGrpSpPr/>
          <p:nvPr/>
        </p:nvGrpSpPr>
        <p:grpSpPr>
          <a:xfrm>
            <a:off x="-587550" y="6766546"/>
            <a:ext cx="546251" cy="574833"/>
            <a:chOff x="0" y="0"/>
            <a:chExt cx="546249" cy="574831"/>
          </a:xfrm>
        </p:grpSpPr>
        <p:sp>
          <p:nvSpPr>
            <p:cNvPr id="1518" name="Shape 1518"/>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19" name="Shape 1519"/>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521" name="Shape 1521"/>
          <p:cNvSpPr/>
          <p:nvPr>
            <p:ph type="body" sz="half" idx="1"/>
          </p:nvPr>
        </p:nvSpPr>
        <p:spPr>
          <a:xfrm>
            <a:off x="365759" y="1280160"/>
            <a:ext cx="11704321" cy="1877437"/>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1522" name="Shape 1522"/>
          <p:cNvSpPr/>
          <p:nvPr>
            <p:ph type="title"/>
          </p:nvPr>
        </p:nvSpPr>
        <p:spPr>
          <a:prstGeom prst="rect">
            <a:avLst/>
          </a:prstGeom>
        </p:spPr>
        <p:txBody>
          <a:bodyPr/>
          <a:lstStyle/>
          <a:p>
            <a:pPr/>
            <a:r>
              <a:t>Click to edit Master title style</a:t>
            </a:r>
          </a:p>
        </p:txBody>
      </p:sp>
      <p:sp>
        <p:nvSpPr>
          <p:cNvPr id="1523" name="Shape 15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wo column non-bulleted">
    <p:spTree>
      <p:nvGrpSpPr>
        <p:cNvPr id="1" name=""/>
        <p:cNvGrpSpPr/>
        <p:nvPr/>
      </p:nvGrpSpPr>
      <p:grpSpPr>
        <a:xfrm>
          <a:off x="0" y="0"/>
          <a:ext cx="0" cy="0"/>
          <a:chOff x="0" y="0"/>
          <a:chExt cx="0" cy="0"/>
        </a:xfrm>
      </p:grpSpPr>
      <p:grpSp>
        <p:nvGrpSpPr>
          <p:cNvPr id="1532" name="Group 1532"/>
          <p:cNvGrpSpPr/>
          <p:nvPr/>
        </p:nvGrpSpPr>
        <p:grpSpPr>
          <a:xfrm>
            <a:off x="-1681402" y="742"/>
            <a:ext cx="548641" cy="574833"/>
            <a:chOff x="0" y="0"/>
            <a:chExt cx="548640" cy="574831"/>
          </a:xfrm>
        </p:grpSpPr>
        <p:sp>
          <p:nvSpPr>
            <p:cNvPr id="1530" name="Shape 1530"/>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31" name="Shape 153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535" name="Group 1535"/>
          <p:cNvGrpSpPr/>
          <p:nvPr/>
        </p:nvGrpSpPr>
        <p:grpSpPr>
          <a:xfrm>
            <a:off x="-1133722" y="742"/>
            <a:ext cx="548641" cy="574833"/>
            <a:chOff x="0" y="0"/>
            <a:chExt cx="548640" cy="574831"/>
          </a:xfrm>
        </p:grpSpPr>
        <p:sp>
          <p:nvSpPr>
            <p:cNvPr id="1533" name="Shape 1533"/>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34" name="Shape 153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538" name="Group 1538"/>
          <p:cNvGrpSpPr/>
          <p:nvPr/>
        </p:nvGrpSpPr>
        <p:grpSpPr>
          <a:xfrm>
            <a:off x="-576885" y="742"/>
            <a:ext cx="548641" cy="689133"/>
            <a:chOff x="0" y="0"/>
            <a:chExt cx="548640" cy="689131"/>
          </a:xfrm>
        </p:grpSpPr>
        <p:sp>
          <p:nvSpPr>
            <p:cNvPr id="1536" name="Shape 1536"/>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537" name="Shape 1537"/>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541" name="Group 1541"/>
          <p:cNvGrpSpPr/>
          <p:nvPr/>
        </p:nvGrpSpPr>
        <p:grpSpPr>
          <a:xfrm>
            <a:off x="-1681291" y="1103971"/>
            <a:ext cx="548641" cy="574833"/>
            <a:chOff x="0" y="0"/>
            <a:chExt cx="548640" cy="574831"/>
          </a:xfrm>
        </p:grpSpPr>
        <p:sp>
          <p:nvSpPr>
            <p:cNvPr id="1539" name="Shape 1539"/>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40" name="Shape 154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544" name="Group 1544"/>
          <p:cNvGrpSpPr/>
          <p:nvPr/>
        </p:nvGrpSpPr>
        <p:grpSpPr>
          <a:xfrm>
            <a:off x="-1133841" y="1103971"/>
            <a:ext cx="548641" cy="574833"/>
            <a:chOff x="0" y="0"/>
            <a:chExt cx="548640" cy="574831"/>
          </a:xfrm>
        </p:grpSpPr>
        <p:sp>
          <p:nvSpPr>
            <p:cNvPr id="1542" name="Shape 1542"/>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43" name="Shape 154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547" name="Group 1547"/>
          <p:cNvGrpSpPr/>
          <p:nvPr/>
        </p:nvGrpSpPr>
        <p:grpSpPr>
          <a:xfrm>
            <a:off x="-576868" y="1103971"/>
            <a:ext cx="548641" cy="574833"/>
            <a:chOff x="0" y="0"/>
            <a:chExt cx="548640" cy="574831"/>
          </a:xfrm>
        </p:grpSpPr>
        <p:sp>
          <p:nvSpPr>
            <p:cNvPr id="1545" name="Shape 1545"/>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46" name="Shape 154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550" name="Group 1550"/>
          <p:cNvGrpSpPr/>
          <p:nvPr/>
        </p:nvGrpSpPr>
        <p:grpSpPr>
          <a:xfrm>
            <a:off x="-1671156" y="2214110"/>
            <a:ext cx="558442" cy="574832"/>
            <a:chOff x="0" y="0"/>
            <a:chExt cx="558441" cy="574831"/>
          </a:xfrm>
        </p:grpSpPr>
        <p:sp>
          <p:nvSpPr>
            <p:cNvPr id="1548" name="Shape 1548"/>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49" name="Shape 1549"/>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553" name="Group 1553"/>
          <p:cNvGrpSpPr/>
          <p:nvPr/>
        </p:nvGrpSpPr>
        <p:grpSpPr>
          <a:xfrm>
            <a:off x="-1122239" y="2214110"/>
            <a:ext cx="554182" cy="574832"/>
            <a:chOff x="0" y="0"/>
            <a:chExt cx="554180" cy="574831"/>
          </a:xfrm>
        </p:grpSpPr>
        <p:sp>
          <p:nvSpPr>
            <p:cNvPr id="1551" name="Shape 1551"/>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52" name="Shape 1552"/>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556" name="Group 1556"/>
          <p:cNvGrpSpPr/>
          <p:nvPr/>
        </p:nvGrpSpPr>
        <p:grpSpPr>
          <a:xfrm>
            <a:off x="-566730" y="2214110"/>
            <a:ext cx="548641" cy="574832"/>
            <a:chOff x="0" y="0"/>
            <a:chExt cx="548640" cy="574831"/>
          </a:xfrm>
        </p:grpSpPr>
        <p:sp>
          <p:nvSpPr>
            <p:cNvPr id="1554" name="Shape 1554"/>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55" name="Shape 155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559" name="Group 1559"/>
          <p:cNvGrpSpPr/>
          <p:nvPr/>
        </p:nvGrpSpPr>
        <p:grpSpPr>
          <a:xfrm>
            <a:off x="-1692163" y="3309985"/>
            <a:ext cx="567966" cy="574833"/>
            <a:chOff x="0" y="0"/>
            <a:chExt cx="567964" cy="574831"/>
          </a:xfrm>
        </p:grpSpPr>
        <p:sp>
          <p:nvSpPr>
            <p:cNvPr id="1557" name="Shape 1557"/>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58" name="Shape 1558"/>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562" name="Group 1562"/>
          <p:cNvGrpSpPr/>
          <p:nvPr/>
        </p:nvGrpSpPr>
        <p:grpSpPr>
          <a:xfrm>
            <a:off x="-1135187" y="3309985"/>
            <a:ext cx="558414" cy="574833"/>
            <a:chOff x="0" y="0"/>
            <a:chExt cx="558413" cy="574831"/>
          </a:xfrm>
        </p:grpSpPr>
        <p:sp>
          <p:nvSpPr>
            <p:cNvPr id="1560" name="Shape 1560"/>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61" name="Shape 1561"/>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565" name="Group 1565"/>
          <p:cNvGrpSpPr/>
          <p:nvPr/>
        </p:nvGrpSpPr>
        <p:grpSpPr>
          <a:xfrm>
            <a:off x="-578211" y="3309985"/>
            <a:ext cx="548641" cy="574833"/>
            <a:chOff x="0" y="0"/>
            <a:chExt cx="548640" cy="574831"/>
          </a:xfrm>
        </p:grpSpPr>
        <p:sp>
          <p:nvSpPr>
            <p:cNvPr id="1563" name="Shape 1563"/>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64" name="Shape 156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568" name="Group 1568"/>
          <p:cNvGrpSpPr/>
          <p:nvPr/>
        </p:nvGrpSpPr>
        <p:grpSpPr>
          <a:xfrm>
            <a:off x="-1683905" y="4403049"/>
            <a:ext cx="561904" cy="574833"/>
            <a:chOff x="0" y="0"/>
            <a:chExt cx="561903" cy="574831"/>
          </a:xfrm>
        </p:grpSpPr>
        <p:sp>
          <p:nvSpPr>
            <p:cNvPr id="1566" name="Shape 1566"/>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67" name="Shape 156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571" name="Group 1571"/>
          <p:cNvGrpSpPr/>
          <p:nvPr/>
        </p:nvGrpSpPr>
        <p:grpSpPr>
          <a:xfrm>
            <a:off x="-1130214" y="4403049"/>
            <a:ext cx="548641" cy="574833"/>
            <a:chOff x="0" y="0"/>
            <a:chExt cx="548640" cy="574831"/>
          </a:xfrm>
        </p:grpSpPr>
        <p:sp>
          <p:nvSpPr>
            <p:cNvPr id="1569" name="Shape 1569"/>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70" name="Shape 15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574" name="Group 1574"/>
          <p:cNvGrpSpPr/>
          <p:nvPr/>
        </p:nvGrpSpPr>
        <p:grpSpPr>
          <a:xfrm>
            <a:off x="-581453" y="4403049"/>
            <a:ext cx="548641" cy="574833"/>
            <a:chOff x="0" y="0"/>
            <a:chExt cx="548640" cy="574831"/>
          </a:xfrm>
        </p:grpSpPr>
        <p:sp>
          <p:nvSpPr>
            <p:cNvPr id="1572" name="Shape 1572"/>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73" name="Shape 157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577" name="Group 1577"/>
          <p:cNvGrpSpPr/>
          <p:nvPr/>
        </p:nvGrpSpPr>
        <p:grpSpPr>
          <a:xfrm>
            <a:off x="-1681291" y="556309"/>
            <a:ext cx="548641" cy="574833"/>
            <a:chOff x="0" y="0"/>
            <a:chExt cx="548640" cy="574831"/>
          </a:xfrm>
        </p:grpSpPr>
        <p:sp>
          <p:nvSpPr>
            <p:cNvPr id="1575" name="Shape 1575"/>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76" name="Shape 15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580" name="Group 1580"/>
          <p:cNvGrpSpPr/>
          <p:nvPr/>
        </p:nvGrpSpPr>
        <p:grpSpPr>
          <a:xfrm>
            <a:off x="-1133840" y="556301"/>
            <a:ext cx="557070" cy="574833"/>
            <a:chOff x="0" y="0"/>
            <a:chExt cx="557069" cy="574831"/>
          </a:xfrm>
        </p:grpSpPr>
        <p:sp>
          <p:nvSpPr>
            <p:cNvPr id="1578" name="Shape 1578"/>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79" name="Shape 1579"/>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583" name="Group 1583"/>
          <p:cNvGrpSpPr/>
          <p:nvPr/>
        </p:nvGrpSpPr>
        <p:grpSpPr>
          <a:xfrm>
            <a:off x="-576885" y="556309"/>
            <a:ext cx="548641" cy="574833"/>
            <a:chOff x="0" y="0"/>
            <a:chExt cx="548640" cy="574831"/>
          </a:xfrm>
        </p:grpSpPr>
        <p:sp>
          <p:nvSpPr>
            <p:cNvPr id="1581" name="Shape 1581"/>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82" name="Shape 15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586" name="Group 1586"/>
          <p:cNvGrpSpPr/>
          <p:nvPr/>
        </p:nvGrpSpPr>
        <p:grpSpPr>
          <a:xfrm>
            <a:off x="-1681540" y="1659529"/>
            <a:ext cx="548641" cy="574833"/>
            <a:chOff x="0" y="0"/>
            <a:chExt cx="548640" cy="574831"/>
          </a:xfrm>
        </p:grpSpPr>
        <p:sp>
          <p:nvSpPr>
            <p:cNvPr id="1584" name="Shape 1584"/>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85" name="Shape 158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589" name="Group 1589"/>
          <p:cNvGrpSpPr/>
          <p:nvPr/>
        </p:nvGrpSpPr>
        <p:grpSpPr>
          <a:xfrm>
            <a:off x="-1132926" y="1659529"/>
            <a:ext cx="548641" cy="574833"/>
            <a:chOff x="0" y="0"/>
            <a:chExt cx="548640" cy="574831"/>
          </a:xfrm>
        </p:grpSpPr>
        <p:sp>
          <p:nvSpPr>
            <p:cNvPr id="1587" name="Shape 1587"/>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88" name="Shape 158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592" name="Group 1592"/>
          <p:cNvGrpSpPr/>
          <p:nvPr/>
        </p:nvGrpSpPr>
        <p:grpSpPr>
          <a:xfrm>
            <a:off x="-576885" y="1659529"/>
            <a:ext cx="548641" cy="574833"/>
            <a:chOff x="0" y="0"/>
            <a:chExt cx="548640" cy="574831"/>
          </a:xfrm>
        </p:grpSpPr>
        <p:sp>
          <p:nvSpPr>
            <p:cNvPr id="1590" name="Shape 1590"/>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91" name="Shape 15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595" name="Group 1595"/>
          <p:cNvGrpSpPr/>
          <p:nvPr/>
        </p:nvGrpSpPr>
        <p:grpSpPr>
          <a:xfrm>
            <a:off x="-1686837" y="2762749"/>
            <a:ext cx="545776" cy="574833"/>
            <a:chOff x="0" y="0"/>
            <a:chExt cx="545775" cy="574831"/>
          </a:xfrm>
        </p:grpSpPr>
        <p:sp>
          <p:nvSpPr>
            <p:cNvPr id="1593" name="Shape 1593"/>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94" name="Shape 1594"/>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598" name="Group 1598"/>
          <p:cNvGrpSpPr/>
          <p:nvPr/>
        </p:nvGrpSpPr>
        <p:grpSpPr>
          <a:xfrm>
            <a:off x="-1133484" y="2762749"/>
            <a:ext cx="549211" cy="574833"/>
            <a:chOff x="0" y="0"/>
            <a:chExt cx="549209" cy="574831"/>
          </a:xfrm>
        </p:grpSpPr>
        <p:sp>
          <p:nvSpPr>
            <p:cNvPr id="1596" name="Shape 1596"/>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97" name="Shape 1597"/>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601" name="Group 1601"/>
          <p:cNvGrpSpPr/>
          <p:nvPr/>
        </p:nvGrpSpPr>
        <p:grpSpPr>
          <a:xfrm>
            <a:off x="-585202" y="2762749"/>
            <a:ext cx="558184" cy="689133"/>
            <a:chOff x="0" y="0"/>
            <a:chExt cx="558182" cy="689131"/>
          </a:xfrm>
        </p:grpSpPr>
        <p:sp>
          <p:nvSpPr>
            <p:cNvPr id="1599" name="Shape 1599"/>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600" name="Shape 1600"/>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604" name="Group 1604"/>
          <p:cNvGrpSpPr/>
          <p:nvPr/>
        </p:nvGrpSpPr>
        <p:grpSpPr>
          <a:xfrm>
            <a:off x="-1692163" y="3857219"/>
            <a:ext cx="558681" cy="574833"/>
            <a:chOff x="0" y="0"/>
            <a:chExt cx="558679" cy="574831"/>
          </a:xfrm>
        </p:grpSpPr>
        <p:sp>
          <p:nvSpPr>
            <p:cNvPr id="1602" name="Shape 1602"/>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03" name="Shape 1603"/>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607" name="Group 1607"/>
          <p:cNvGrpSpPr/>
          <p:nvPr/>
        </p:nvGrpSpPr>
        <p:grpSpPr>
          <a:xfrm>
            <a:off x="-1136130" y="3857219"/>
            <a:ext cx="576147" cy="574833"/>
            <a:chOff x="0" y="0"/>
            <a:chExt cx="576145" cy="574831"/>
          </a:xfrm>
        </p:grpSpPr>
        <p:sp>
          <p:nvSpPr>
            <p:cNvPr id="1605" name="Shape 1605"/>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06" name="Shape 1606"/>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610" name="Group 1610"/>
          <p:cNvGrpSpPr/>
          <p:nvPr/>
        </p:nvGrpSpPr>
        <p:grpSpPr>
          <a:xfrm>
            <a:off x="-579310" y="3857219"/>
            <a:ext cx="546498" cy="574833"/>
            <a:chOff x="0" y="0"/>
            <a:chExt cx="546497" cy="574831"/>
          </a:xfrm>
        </p:grpSpPr>
        <p:sp>
          <p:nvSpPr>
            <p:cNvPr id="1608" name="Shape 1608"/>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09" name="Shape 1609"/>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613" name="Group 1613"/>
          <p:cNvGrpSpPr/>
          <p:nvPr/>
        </p:nvGrpSpPr>
        <p:grpSpPr>
          <a:xfrm>
            <a:off x="-1683907" y="4957629"/>
            <a:ext cx="561905" cy="574833"/>
            <a:chOff x="0" y="0"/>
            <a:chExt cx="561903" cy="574831"/>
          </a:xfrm>
        </p:grpSpPr>
        <p:sp>
          <p:nvSpPr>
            <p:cNvPr id="1611" name="Shape 1611"/>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12" name="Shape 161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616" name="Group 1616"/>
          <p:cNvGrpSpPr/>
          <p:nvPr/>
        </p:nvGrpSpPr>
        <p:grpSpPr>
          <a:xfrm>
            <a:off x="-1129735" y="4957629"/>
            <a:ext cx="548641" cy="574833"/>
            <a:chOff x="0" y="0"/>
            <a:chExt cx="548640" cy="574831"/>
          </a:xfrm>
        </p:grpSpPr>
        <p:sp>
          <p:nvSpPr>
            <p:cNvPr id="1614" name="Shape 1614"/>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15" name="Shape 16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619" name="Group 1619"/>
          <p:cNvGrpSpPr/>
          <p:nvPr/>
        </p:nvGrpSpPr>
        <p:grpSpPr>
          <a:xfrm>
            <a:off x="-581456" y="4957629"/>
            <a:ext cx="548890" cy="574833"/>
            <a:chOff x="0" y="0"/>
            <a:chExt cx="548888" cy="574831"/>
          </a:xfrm>
        </p:grpSpPr>
        <p:sp>
          <p:nvSpPr>
            <p:cNvPr id="1617" name="Shape 1617"/>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18" name="Shape 161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622" name="Group 1622"/>
          <p:cNvGrpSpPr/>
          <p:nvPr/>
        </p:nvGrpSpPr>
        <p:grpSpPr>
          <a:xfrm>
            <a:off x="-1129643" y="5504243"/>
            <a:ext cx="548642" cy="574833"/>
            <a:chOff x="0" y="0"/>
            <a:chExt cx="548640" cy="574831"/>
          </a:xfrm>
        </p:grpSpPr>
        <p:sp>
          <p:nvSpPr>
            <p:cNvPr id="1620" name="Shape 1620"/>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21" name="Shape 16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625" name="Group 1625"/>
          <p:cNvGrpSpPr/>
          <p:nvPr/>
        </p:nvGrpSpPr>
        <p:grpSpPr>
          <a:xfrm>
            <a:off x="-581361" y="5504243"/>
            <a:ext cx="548890" cy="574833"/>
            <a:chOff x="0" y="0"/>
            <a:chExt cx="548888" cy="574831"/>
          </a:xfrm>
        </p:grpSpPr>
        <p:sp>
          <p:nvSpPr>
            <p:cNvPr id="1623" name="Shape 1623"/>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24" name="Shape 162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628" name="Group 1628"/>
          <p:cNvGrpSpPr/>
          <p:nvPr/>
        </p:nvGrpSpPr>
        <p:grpSpPr>
          <a:xfrm>
            <a:off x="-1141894" y="6052899"/>
            <a:ext cx="560893" cy="574833"/>
            <a:chOff x="0" y="0"/>
            <a:chExt cx="560892" cy="574831"/>
          </a:xfrm>
        </p:grpSpPr>
        <p:sp>
          <p:nvSpPr>
            <p:cNvPr id="1626" name="Shape 1626"/>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27" name="Shape 1627"/>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631" name="Group 1631"/>
          <p:cNvGrpSpPr/>
          <p:nvPr/>
        </p:nvGrpSpPr>
        <p:grpSpPr>
          <a:xfrm>
            <a:off x="-1683906" y="6051324"/>
            <a:ext cx="547973" cy="574833"/>
            <a:chOff x="0" y="0"/>
            <a:chExt cx="547971" cy="574831"/>
          </a:xfrm>
        </p:grpSpPr>
        <p:sp>
          <p:nvSpPr>
            <p:cNvPr id="1629" name="Shape 1629"/>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30" name="Shape 1630"/>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634" name="Group 1634"/>
          <p:cNvGrpSpPr/>
          <p:nvPr/>
        </p:nvGrpSpPr>
        <p:grpSpPr>
          <a:xfrm>
            <a:off x="-585203" y="6052885"/>
            <a:ext cx="559865" cy="574833"/>
            <a:chOff x="0" y="0"/>
            <a:chExt cx="559863" cy="574831"/>
          </a:xfrm>
        </p:grpSpPr>
        <p:sp>
          <p:nvSpPr>
            <p:cNvPr id="1632" name="Shape 1632"/>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33" name="Shape 1633"/>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637" name="Group 1637"/>
          <p:cNvGrpSpPr/>
          <p:nvPr/>
        </p:nvGrpSpPr>
        <p:grpSpPr>
          <a:xfrm>
            <a:off x="-1683906" y="5504234"/>
            <a:ext cx="548641" cy="574833"/>
            <a:chOff x="0" y="0"/>
            <a:chExt cx="548640" cy="574831"/>
          </a:xfrm>
        </p:grpSpPr>
        <p:sp>
          <p:nvSpPr>
            <p:cNvPr id="1635" name="Shape 1635"/>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36" name="Shape 16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640" name="Group 1640"/>
          <p:cNvGrpSpPr/>
          <p:nvPr/>
        </p:nvGrpSpPr>
        <p:grpSpPr>
          <a:xfrm>
            <a:off x="-1144617" y="6766559"/>
            <a:ext cx="547175" cy="574833"/>
            <a:chOff x="0" y="0"/>
            <a:chExt cx="547174" cy="574831"/>
          </a:xfrm>
        </p:grpSpPr>
        <p:sp>
          <p:nvSpPr>
            <p:cNvPr id="1638" name="Shape 1638"/>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39" name="Shape 1639"/>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643" name="Group 1643"/>
          <p:cNvGrpSpPr/>
          <p:nvPr/>
        </p:nvGrpSpPr>
        <p:grpSpPr>
          <a:xfrm>
            <a:off x="-1695388" y="6766559"/>
            <a:ext cx="540619" cy="574833"/>
            <a:chOff x="0" y="0"/>
            <a:chExt cx="540618" cy="574831"/>
          </a:xfrm>
        </p:grpSpPr>
        <p:sp>
          <p:nvSpPr>
            <p:cNvPr id="1641" name="Shape 1641"/>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42" name="Shape 1642"/>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646" name="Group 1646"/>
          <p:cNvGrpSpPr/>
          <p:nvPr/>
        </p:nvGrpSpPr>
        <p:grpSpPr>
          <a:xfrm>
            <a:off x="-587550" y="6766546"/>
            <a:ext cx="546251" cy="574833"/>
            <a:chOff x="0" y="0"/>
            <a:chExt cx="546249" cy="574831"/>
          </a:xfrm>
        </p:grpSpPr>
        <p:sp>
          <p:nvSpPr>
            <p:cNvPr id="1644" name="Shape 1644"/>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45" name="Shape 1645"/>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647" name="Shape 1647"/>
          <p:cNvSpPr/>
          <p:nvPr>
            <p:ph type="title"/>
          </p:nvPr>
        </p:nvSpPr>
        <p:spPr>
          <a:prstGeom prst="rect">
            <a:avLst/>
          </a:prstGeom>
        </p:spPr>
        <p:txBody>
          <a:bodyPr/>
          <a:lstStyle/>
          <a:p>
            <a:pPr/>
            <a:r>
              <a:t>Click to edit Master title style</a:t>
            </a:r>
          </a:p>
        </p:txBody>
      </p:sp>
      <p:sp>
        <p:nvSpPr>
          <p:cNvPr id="1648" name="Shape 1648"/>
          <p:cNvSpPr/>
          <p:nvPr>
            <p:ph type="body" sz="quarter" idx="1"/>
          </p:nvPr>
        </p:nvSpPr>
        <p:spPr>
          <a:xfrm>
            <a:off x="365758" y="1371600"/>
            <a:ext cx="5669281" cy="2043636"/>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pc="-30" sz="2800">
                <a:solidFill>
                  <a:srgbClr val="0072C6"/>
                </a:solidFill>
                <a:latin typeface="+mn-lt"/>
                <a:ea typeface="+mn-ea"/>
                <a:cs typeface="+mn-cs"/>
                <a:sym typeface="Segoe UI Light"/>
              </a:defRPr>
            </a:lvl1pPr>
            <a:lvl2pPr marL="0" indent="0">
              <a:buSzTx/>
              <a:buFontTx/>
              <a:buNone/>
              <a:defRPr spc="-30" sz="2800">
                <a:solidFill>
                  <a:srgbClr val="0072C6"/>
                </a:solidFill>
                <a:latin typeface="+mn-lt"/>
                <a:ea typeface="+mn-ea"/>
                <a:cs typeface="+mn-cs"/>
                <a:sym typeface="Segoe UI Light"/>
              </a:defRPr>
            </a:lvl2pPr>
            <a:lvl3pPr marL="0" indent="231775">
              <a:buSzTx/>
              <a:buFontTx/>
              <a:buNone/>
              <a:defRPr spc="-30" sz="2800">
                <a:solidFill>
                  <a:srgbClr val="0072C6"/>
                </a:solidFill>
                <a:latin typeface="+mn-lt"/>
                <a:ea typeface="+mn-ea"/>
                <a:cs typeface="+mn-cs"/>
                <a:sym typeface="Segoe UI Light"/>
              </a:defRPr>
            </a:lvl3pPr>
            <a:lvl4pPr marL="0" indent="460375">
              <a:buSzTx/>
              <a:buFontTx/>
              <a:buNone/>
              <a:defRPr spc="-30" sz="2800">
                <a:solidFill>
                  <a:srgbClr val="0072C6"/>
                </a:solidFill>
                <a:latin typeface="+mn-lt"/>
                <a:ea typeface="+mn-ea"/>
                <a:cs typeface="+mn-cs"/>
                <a:sym typeface="Segoe UI Light"/>
              </a:defRPr>
            </a:lvl4pPr>
            <a:lvl5pPr marL="0" indent="685800">
              <a:buSzTx/>
              <a:buFontTx/>
              <a:buNone/>
              <a:defRPr spc="-30" sz="2800">
                <a:solidFill>
                  <a:srgbClr val="0072C6"/>
                </a:solidFill>
                <a:latin typeface="+mn-lt"/>
                <a:ea typeface="+mn-ea"/>
                <a:cs typeface="+mn-cs"/>
                <a:sym typeface="Segoe UI Light"/>
              </a:defRPr>
            </a:lvl5pPr>
          </a:lstStyle>
          <a:p>
            <a:pPr/>
            <a:r>
              <a:t>Click to edit Master text styles</a:t>
            </a:r>
          </a:p>
          <a:p>
            <a:pPr lvl="1"/>
            <a:r>
              <a:t>Second level</a:t>
            </a:r>
          </a:p>
          <a:p>
            <a:pPr lvl="2"/>
            <a:r>
              <a:t>Third level</a:t>
            </a:r>
          </a:p>
          <a:p>
            <a:pPr lvl="3"/>
            <a:r>
              <a:t>Fourth level</a:t>
            </a:r>
          </a:p>
          <a:p>
            <a:pPr lvl="4"/>
            <a:r>
              <a:t>Fifth level</a:t>
            </a:r>
          </a:p>
        </p:txBody>
      </p:sp>
      <p:sp>
        <p:nvSpPr>
          <p:cNvPr id="1649" name="Shape 1649"/>
          <p:cNvSpPr/>
          <p:nvPr>
            <p:ph type="body" sz="quarter" idx="13"/>
          </p:nvPr>
        </p:nvSpPr>
        <p:spPr>
          <a:xfrm>
            <a:off x="6400800" y="1371600"/>
            <a:ext cx="5669280" cy="2043635"/>
          </a:xfrm>
          <a:prstGeom prst="rect">
            <a:avLst/>
          </a:prstGeom>
        </p:spPr>
        <p:txBody>
          <a:bodyPr>
            <a:normAutofit fontScale="100000" lnSpcReduction="0"/>
          </a:bodyPr>
          <a:lstStyle/>
          <a:p>
            <a:pPr marL="0" indent="0">
              <a:buSzTx/>
              <a:buFontTx/>
              <a:buNone/>
              <a:defRPr spc="-100" sz="2800">
                <a:solidFill>
                  <a:srgbClr val="0072C6"/>
                </a:solidFill>
                <a:latin typeface="+mn-lt"/>
                <a:ea typeface="+mn-ea"/>
                <a:cs typeface="+mn-cs"/>
                <a:sym typeface="Segoe UI Light"/>
              </a:defRPr>
            </a:pPr>
          </a:p>
        </p:txBody>
      </p:sp>
      <p:sp>
        <p:nvSpPr>
          <p:cNvPr id="1650" name="Shape 16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wo column bulleted text">
    <p:spTree>
      <p:nvGrpSpPr>
        <p:cNvPr id="1" name=""/>
        <p:cNvGrpSpPr/>
        <p:nvPr/>
      </p:nvGrpSpPr>
      <p:grpSpPr>
        <a:xfrm>
          <a:off x="0" y="0"/>
          <a:ext cx="0" cy="0"/>
          <a:chOff x="0" y="0"/>
          <a:chExt cx="0" cy="0"/>
        </a:xfrm>
      </p:grpSpPr>
      <p:grpSp>
        <p:nvGrpSpPr>
          <p:cNvPr id="1659" name="Group 1659"/>
          <p:cNvGrpSpPr/>
          <p:nvPr/>
        </p:nvGrpSpPr>
        <p:grpSpPr>
          <a:xfrm>
            <a:off x="-1681402" y="742"/>
            <a:ext cx="548641" cy="574833"/>
            <a:chOff x="0" y="0"/>
            <a:chExt cx="548640" cy="574831"/>
          </a:xfrm>
        </p:grpSpPr>
        <p:sp>
          <p:nvSpPr>
            <p:cNvPr id="1657" name="Shape 1657"/>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58" name="Shape 165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662" name="Group 1662"/>
          <p:cNvGrpSpPr/>
          <p:nvPr/>
        </p:nvGrpSpPr>
        <p:grpSpPr>
          <a:xfrm>
            <a:off x="-1133722" y="742"/>
            <a:ext cx="548641" cy="574833"/>
            <a:chOff x="0" y="0"/>
            <a:chExt cx="548640" cy="574831"/>
          </a:xfrm>
        </p:grpSpPr>
        <p:sp>
          <p:nvSpPr>
            <p:cNvPr id="1660" name="Shape 1660"/>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61" name="Shape 166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665" name="Group 1665"/>
          <p:cNvGrpSpPr/>
          <p:nvPr/>
        </p:nvGrpSpPr>
        <p:grpSpPr>
          <a:xfrm>
            <a:off x="-576885" y="742"/>
            <a:ext cx="548641" cy="689133"/>
            <a:chOff x="0" y="0"/>
            <a:chExt cx="548640" cy="689131"/>
          </a:xfrm>
        </p:grpSpPr>
        <p:sp>
          <p:nvSpPr>
            <p:cNvPr id="1663" name="Shape 1663"/>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664" name="Shape 1664"/>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668" name="Group 1668"/>
          <p:cNvGrpSpPr/>
          <p:nvPr/>
        </p:nvGrpSpPr>
        <p:grpSpPr>
          <a:xfrm>
            <a:off x="-1681291" y="1103971"/>
            <a:ext cx="548641" cy="574833"/>
            <a:chOff x="0" y="0"/>
            <a:chExt cx="548640" cy="574831"/>
          </a:xfrm>
        </p:grpSpPr>
        <p:sp>
          <p:nvSpPr>
            <p:cNvPr id="1666" name="Shape 1666"/>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67" name="Shape 166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671" name="Group 1671"/>
          <p:cNvGrpSpPr/>
          <p:nvPr/>
        </p:nvGrpSpPr>
        <p:grpSpPr>
          <a:xfrm>
            <a:off x="-1133841" y="1103971"/>
            <a:ext cx="548641" cy="574833"/>
            <a:chOff x="0" y="0"/>
            <a:chExt cx="548640" cy="574831"/>
          </a:xfrm>
        </p:grpSpPr>
        <p:sp>
          <p:nvSpPr>
            <p:cNvPr id="1669" name="Shape 1669"/>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70" name="Shape 16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674" name="Group 1674"/>
          <p:cNvGrpSpPr/>
          <p:nvPr/>
        </p:nvGrpSpPr>
        <p:grpSpPr>
          <a:xfrm>
            <a:off x="-576868" y="1103971"/>
            <a:ext cx="548641" cy="574833"/>
            <a:chOff x="0" y="0"/>
            <a:chExt cx="548640" cy="574831"/>
          </a:xfrm>
        </p:grpSpPr>
        <p:sp>
          <p:nvSpPr>
            <p:cNvPr id="1672" name="Shape 1672"/>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73" name="Shape 167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677" name="Group 1677"/>
          <p:cNvGrpSpPr/>
          <p:nvPr/>
        </p:nvGrpSpPr>
        <p:grpSpPr>
          <a:xfrm>
            <a:off x="-1671156" y="2214110"/>
            <a:ext cx="558442" cy="574832"/>
            <a:chOff x="0" y="0"/>
            <a:chExt cx="558441" cy="574831"/>
          </a:xfrm>
        </p:grpSpPr>
        <p:sp>
          <p:nvSpPr>
            <p:cNvPr id="1675" name="Shape 1675"/>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76" name="Shape 1676"/>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680" name="Group 1680"/>
          <p:cNvGrpSpPr/>
          <p:nvPr/>
        </p:nvGrpSpPr>
        <p:grpSpPr>
          <a:xfrm>
            <a:off x="-1122239" y="2214110"/>
            <a:ext cx="554182" cy="574832"/>
            <a:chOff x="0" y="0"/>
            <a:chExt cx="554180" cy="574831"/>
          </a:xfrm>
        </p:grpSpPr>
        <p:sp>
          <p:nvSpPr>
            <p:cNvPr id="1678" name="Shape 1678"/>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79" name="Shape 1679"/>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683" name="Group 1683"/>
          <p:cNvGrpSpPr/>
          <p:nvPr/>
        </p:nvGrpSpPr>
        <p:grpSpPr>
          <a:xfrm>
            <a:off x="-566730" y="2214110"/>
            <a:ext cx="548641" cy="574832"/>
            <a:chOff x="0" y="0"/>
            <a:chExt cx="548640" cy="574831"/>
          </a:xfrm>
        </p:grpSpPr>
        <p:sp>
          <p:nvSpPr>
            <p:cNvPr id="1681" name="Shape 1681"/>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82" name="Shape 16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686" name="Group 1686"/>
          <p:cNvGrpSpPr/>
          <p:nvPr/>
        </p:nvGrpSpPr>
        <p:grpSpPr>
          <a:xfrm>
            <a:off x="-1692163" y="3309985"/>
            <a:ext cx="567966" cy="574833"/>
            <a:chOff x="0" y="0"/>
            <a:chExt cx="567964" cy="574831"/>
          </a:xfrm>
        </p:grpSpPr>
        <p:sp>
          <p:nvSpPr>
            <p:cNvPr id="1684" name="Shape 1684"/>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85" name="Shape 1685"/>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689" name="Group 1689"/>
          <p:cNvGrpSpPr/>
          <p:nvPr/>
        </p:nvGrpSpPr>
        <p:grpSpPr>
          <a:xfrm>
            <a:off x="-1135187" y="3309985"/>
            <a:ext cx="558414" cy="574833"/>
            <a:chOff x="0" y="0"/>
            <a:chExt cx="558413" cy="574831"/>
          </a:xfrm>
        </p:grpSpPr>
        <p:sp>
          <p:nvSpPr>
            <p:cNvPr id="1687" name="Shape 1687"/>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88" name="Shape 1688"/>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692" name="Group 1692"/>
          <p:cNvGrpSpPr/>
          <p:nvPr/>
        </p:nvGrpSpPr>
        <p:grpSpPr>
          <a:xfrm>
            <a:off x="-578211" y="3309985"/>
            <a:ext cx="548641" cy="574833"/>
            <a:chOff x="0" y="0"/>
            <a:chExt cx="548640" cy="574831"/>
          </a:xfrm>
        </p:grpSpPr>
        <p:sp>
          <p:nvSpPr>
            <p:cNvPr id="1690" name="Shape 1690"/>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91" name="Shape 16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695" name="Group 1695"/>
          <p:cNvGrpSpPr/>
          <p:nvPr/>
        </p:nvGrpSpPr>
        <p:grpSpPr>
          <a:xfrm>
            <a:off x="-1683905" y="4403049"/>
            <a:ext cx="561904" cy="574833"/>
            <a:chOff x="0" y="0"/>
            <a:chExt cx="561903" cy="574831"/>
          </a:xfrm>
        </p:grpSpPr>
        <p:sp>
          <p:nvSpPr>
            <p:cNvPr id="1693" name="Shape 1693"/>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94" name="Shape 1694"/>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698" name="Group 1698"/>
          <p:cNvGrpSpPr/>
          <p:nvPr/>
        </p:nvGrpSpPr>
        <p:grpSpPr>
          <a:xfrm>
            <a:off x="-1130214" y="4403049"/>
            <a:ext cx="548641" cy="574833"/>
            <a:chOff x="0" y="0"/>
            <a:chExt cx="548640" cy="574831"/>
          </a:xfrm>
        </p:grpSpPr>
        <p:sp>
          <p:nvSpPr>
            <p:cNvPr id="1696" name="Shape 1696"/>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697" name="Shape 169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701" name="Group 1701"/>
          <p:cNvGrpSpPr/>
          <p:nvPr/>
        </p:nvGrpSpPr>
        <p:grpSpPr>
          <a:xfrm>
            <a:off x="-581453" y="4403049"/>
            <a:ext cx="548641" cy="574833"/>
            <a:chOff x="0" y="0"/>
            <a:chExt cx="548640" cy="574831"/>
          </a:xfrm>
        </p:grpSpPr>
        <p:sp>
          <p:nvSpPr>
            <p:cNvPr id="1699" name="Shape 1699"/>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00" name="Shape 17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704" name="Group 1704"/>
          <p:cNvGrpSpPr/>
          <p:nvPr/>
        </p:nvGrpSpPr>
        <p:grpSpPr>
          <a:xfrm>
            <a:off x="-1681291" y="556309"/>
            <a:ext cx="548641" cy="574833"/>
            <a:chOff x="0" y="0"/>
            <a:chExt cx="548640" cy="574831"/>
          </a:xfrm>
        </p:grpSpPr>
        <p:sp>
          <p:nvSpPr>
            <p:cNvPr id="1702" name="Shape 1702"/>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03" name="Shape 170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707" name="Group 1707"/>
          <p:cNvGrpSpPr/>
          <p:nvPr/>
        </p:nvGrpSpPr>
        <p:grpSpPr>
          <a:xfrm>
            <a:off x="-1133840" y="556301"/>
            <a:ext cx="557070" cy="574833"/>
            <a:chOff x="0" y="0"/>
            <a:chExt cx="557069" cy="574831"/>
          </a:xfrm>
        </p:grpSpPr>
        <p:sp>
          <p:nvSpPr>
            <p:cNvPr id="1705" name="Shape 1705"/>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06" name="Shape 1706"/>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710" name="Group 1710"/>
          <p:cNvGrpSpPr/>
          <p:nvPr/>
        </p:nvGrpSpPr>
        <p:grpSpPr>
          <a:xfrm>
            <a:off x="-576885" y="556309"/>
            <a:ext cx="548641" cy="574833"/>
            <a:chOff x="0" y="0"/>
            <a:chExt cx="548640" cy="574831"/>
          </a:xfrm>
        </p:grpSpPr>
        <p:sp>
          <p:nvSpPr>
            <p:cNvPr id="1708" name="Shape 1708"/>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09" name="Shape 17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713" name="Group 1713"/>
          <p:cNvGrpSpPr/>
          <p:nvPr/>
        </p:nvGrpSpPr>
        <p:grpSpPr>
          <a:xfrm>
            <a:off x="-1681540" y="1659529"/>
            <a:ext cx="548641" cy="574833"/>
            <a:chOff x="0" y="0"/>
            <a:chExt cx="548640" cy="574831"/>
          </a:xfrm>
        </p:grpSpPr>
        <p:sp>
          <p:nvSpPr>
            <p:cNvPr id="1711" name="Shape 1711"/>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12" name="Shape 17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716" name="Group 1716"/>
          <p:cNvGrpSpPr/>
          <p:nvPr/>
        </p:nvGrpSpPr>
        <p:grpSpPr>
          <a:xfrm>
            <a:off x="-1132926" y="1659529"/>
            <a:ext cx="548641" cy="574833"/>
            <a:chOff x="0" y="0"/>
            <a:chExt cx="548640" cy="574831"/>
          </a:xfrm>
        </p:grpSpPr>
        <p:sp>
          <p:nvSpPr>
            <p:cNvPr id="1714" name="Shape 1714"/>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15" name="Shape 17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719" name="Group 1719"/>
          <p:cNvGrpSpPr/>
          <p:nvPr/>
        </p:nvGrpSpPr>
        <p:grpSpPr>
          <a:xfrm>
            <a:off x="-576885" y="1659529"/>
            <a:ext cx="548641" cy="574833"/>
            <a:chOff x="0" y="0"/>
            <a:chExt cx="548640" cy="574831"/>
          </a:xfrm>
        </p:grpSpPr>
        <p:sp>
          <p:nvSpPr>
            <p:cNvPr id="1717" name="Shape 1717"/>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18" name="Shape 17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722" name="Group 1722"/>
          <p:cNvGrpSpPr/>
          <p:nvPr/>
        </p:nvGrpSpPr>
        <p:grpSpPr>
          <a:xfrm>
            <a:off x="-1686837" y="2762749"/>
            <a:ext cx="545776" cy="574833"/>
            <a:chOff x="0" y="0"/>
            <a:chExt cx="545775" cy="574831"/>
          </a:xfrm>
        </p:grpSpPr>
        <p:sp>
          <p:nvSpPr>
            <p:cNvPr id="1720" name="Shape 1720"/>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21" name="Shape 1721"/>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725" name="Group 1725"/>
          <p:cNvGrpSpPr/>
          <p:nvPr/>
        </p:nvGrpSpPr>
        <p:grpSpPr>
          <a:xfrm>
            <a:off x="-1133484" y="2762749"/>
            <a:ext cx="549211" cy="574833"/>
            <a:chOff x="0" y="0"/>
            <a:chExt cx="549209" cy="574831"/>
          </a:xfrm>
        </p:grpSpPr>
        <p:sp>
          <p:nvSpPr>
            <p:cNvPr id="1723" name="Shape 1723"/>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24" name="Shape 1724"/>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728" name="Group 1728"/>
          <p:cNvGrpSpPr/>
          <p:nvPr/>
        </p:nvGrpSpPr>
        <p:grpSpPr>
          <a:xfrm>
            <a:off x="-585202" y="2762749"/>
            <a:ext cx="558184" cy="689133"/>
            <a:chOff x="0" y="0"/>
            <a:chExt cx="558182" cy="689131"/>
          </a:xfrm>
        </p:grpSpPr>
        <p:sp>
          <p:nvSpPr>
            <p:cNvPr id="1726" name="Shape 1726"/>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727" name="Shape 1727"/>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731" name="Group 1731"/>
          <p:cNvGrpSpPr/>
          <p:nvPr/>
        </p:nvGrpSpPr>
        <p:grpSpPr>
          <a:xfrm>
            <a:off x="-1692163" y="3857219"/>
            <a:ext cx="558681" cy="574833"/>
            <a:chOff x="0" y="0"/>
            <a:chExt cx="558679" cy="574831"/>
          </a:xfrm>
        </p:grpSpPr>
        <p:sp>
          <p:nvSpPr>
            <p:cNvPr id="1729" name="Shape 1729"/>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30" name="Shape 1730"/>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734" name="Group 1734"/>
          <p:cNvGrpSpPr/>
          <p:nvPr/>
        </p:nvGrpSpPr>
        <p:grpSpPr>
          <a:xfrm>
            <a:off x="-1136130" y="3857219"/>
            <a:ext cx="576147" cy="574833"/>
            <a:chOff x="0" y="0"/>
            <a:chExt cx="576145" cy="574831"/>
          </a:xfrm>
        </p:grpSpPr>
        <p:sp>
          <p:nvSpPr>
            <p:cNvPr id="1732" name="Shape 1732"/>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33" name="Shape 1733"/>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737" name="Group 1737"/>
          <p:cNvGrpSpPr/>
          <p:nvPr/>
        </p:nvGrpSpPr>
        <p:grpSpPr>
          <a:xfrm>
            <a:off x="-579310" y="3857219"/>
            <a:ext cx="546498" cy="574833"/>
            <a:chOff x="0" y="0"/>
            <a:chExt cx="546497" cy="574831"/>
          </a:xfrm>
        </p:grpSpPr>
        <p:sp>
          <p:nvSpPr>
            <p:cNvPr id="1735" name="Shape 1735"/>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36" name="Shape 1736"/>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740" name="Group 1740"/>
          <p:cNvGrpSpPr/>
          <p:nvPr/>
        </p:nvGrpSpPr>
        <p:grpSpPr>
          <a:xfrm>
            <a:off x="-1683907" y="4957629"/>
            <a:ext cx="561905" cy="574833"/>
            <a:chOff x="0" y="0"/>
            <a:chExt cx="561903" cy="574831"/>
          </a:xfrm>
        </p:grpSpPr>
        <p:sp>
          <p:nvSpPr>
            <p:cNvPr id="1738" name="Shape 1738"/>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39" name="Shape 1739"/>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743" name="Group 1743"/>
          <p:cNvGrpSpPr/>
          <p:nvPr/>
        </p:nvGrpSpPr>
        <p:grpSpPr>
          <a:xfrm>
            <a:off x="-1129735" y="4957629"/>
            <a:ext cx="548641" cy="574833"/>
            <a:chOff x="0" y="0"/>
            <a:chExt cx="548640" cy="574831"/>
          </a:xfrm>
        </p:grpSpPr>
        <p:sp>
          <p:nvSpPr>
            <p:cNvPr id="1741" name="Shape 1741"/>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42" name="Shape 17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746" name="Group 1746"/>
          <p:cNvGrpSpPr/>
          <p:nvPr/>
        </p:nvGrpSpPr>
        <p:grpSpPr>
          <a:xfrm>
            <a:off x="-581456" y="4957629"/>
            <a:ext cx="548890" cy="574833"/>
            <a:chOff x="0" y="0"/>
            <a:chExt cx="548888" cy="574831"/>
          </a:xfrm>
        </p:grpSpPr>
        <p:sp>
          <p:nvSpPr>
            <p:cNvPr id="1744" name="Shape 1744"/>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45" name="Shape 1745"/>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749" name="Group 1749"/>
          <p:cNvGrpSpPr/>
          <p:nvPr/>
        </p:nvGrpSpPr>
        <p:grpSpPr>
          <a:xfrm>
            <a:off x="-1129643" y="5504243"/>
            <a:ext cx="548642" cy="574833"/>
            <a:chOff x="0" y="0"/>
            <a:chExt cx="548640" cy="574831"/>
          </a:xfrm>
        </p:grpSpPr>
        <p:sp>
          <p:nvSpPr>
            <p:cNvPr id="1747" name="Shape 1747"/>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48" name="Shape 17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752" name="Group 1752"/>
          <p:cNvGrpSpPr/>
          <p:nvPr/>
        </p:nvGrpSpPr>
        <p:grpSpPr>
          <a:xfrm>
            <a:off x="-581361" y="5504243"/>
            <a:ext cx="548890" cy="574833"/>
            <a:chOff x="0" y="0"/>
            <a:chExt cx="548888" cy="574831"/>
          </a:xfrm>
        </p:grpSpPr>
        <p:sp>
          <p:nvSpPr>
            <p:cNvPr id="1750" name="Shape 1750"/>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51" name="Shape 1751"/>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755" name="Group 1755"/>
          <p:cNvGrpSpPr/>
          <p:nvPr/>
        </p:nvGrpSpPr>
        <p:grpSpPr>
          <a:xfrm>
            <a:off x="-1141894" y="6052899"/>
            <a:ext cx="560893" cy="574833"/>
            <a:chOff x="0" y="0"/>
            <a:chExt cx="560892" cy="574831"/>
          </a:xfrm>
        </p:grpSpPr>
        <p:sp>
          <p:nvSpPr>
            <p:cNvPr id="1753" name="Shape 1753"/>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54" name="Shape 1754"/>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758" name="Group 1758"/>
          <p:cNvGrpSpPr/>
          <p:nvPr/>
        </p:nvGrpSpPr>
        <p:grpSpPr>
          <a:xfrm>
            <a:off x="-1683906" y="6051324"/>
            <a:ext cx="547973" cy="574833"/>
            <a:chOff x="0" y="0"/>
            <a:chExt cx="547971" cy="574831"/>
          </a:xfrm>
        </p:grpSpPr>
        <p:sp>
          <p:nvSpPr>
            <p:cNvPr id="1756" name="Shape 1756"/>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57" name="Shape 1757"/>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761" name="Group 1761"/>
          <p:cNvGrpSpPr/>
          <p:nvPr/>
        </p:nvGrpSpPr>
        <p:grpSpPr>
          <a:xfrm>
            <a:off x="-585203" y="6052885"/>
            <a:ext cx="559865" cy="574833"/>
            <a:chOff x="0" y="0"/>
            <a:chExt cx="559863" cy="574831"/>
          </a:xfrm>
        </p:grpSpPr>
        <p:sp>
          <p:nvSpPr>
            <p:cNvPr id="1759" name="Shape 1759"/>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60" name="Shape 1760"/>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764" name="Group 1764"/>
          <p:cNvGrpSpPr/>
          <p:nvPr/>
        </p:nvGrpSpPr>
        <p:grpSpPr>
          <a:xfrm>
            <a:off x="-1683906" y="5504234"/>
            <a:ext cx="548641" cy="574833"/>
            <a:chOff x="0" y="0"/>
            <a:chExt cx="548640" cy="574831"/>
          </a:xfrm>
        </p:grpSpPr>
        <p:sp>
          <p:nvSpPr>
            <p:cNvPr id="1762" name="Shape 1762"/>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63" name="Shape 17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767" name="Group 1767"/>
          <p:cNvGrpSpPr/>
          <p:nvPr/>
        </p:nvGrpSpPr>
        <p:grpSpPr>
          <a:xfrm>
            <a:off x="-1144617" y="6766559"/>
            <a:ext cx="547175" cy="574833"/>
            <a:chOff x="0" y="0"/>
            <a:chExt cx="547174" cy="574831"/>
          </a:xfrm>
        </p:grpSpPr>
        <p:sp>
          <p:nvSpPr>
            <p:cNvPr id="1765" name="Shape 1765"/>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66" name="Shape 1766"/>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770" name="Group 1770"/>
          <p:cNvGrpSpPr/>
          <p:nvPr/>
        </p:nvGrpSpPr>
        <p:grpSpPr>
          <a:xfrm>
            <a:off x="-1695388" y="6766559"/>
            <a:ext cx="540619" cy="574833"/>
            <a:chOff x="0" y="0"/>
            <a:chExt cx="540618" cy="574831"/>
          </a:xfrm>
        </p:grpSpPr>
        <p:sp>
          <p:nvSpPr>
            <p:cNvPr id="1768" name="Shape 1768"/>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69" name="Shape 1769"/>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773" name="Group 1773"/>
          <p:cNvGrpSpPr/>
          <p:nvPr/>
        </p:nvGrpSpPr>
        <p:grpSpPr>
          <a:xfrm>
            <a:off x="-587550" y="6766546"/>
            <a:ext cx="546251" cy="574833"/>
            <a:chOff x="0" y="0"/>
            <a:chExt cx="546249" cy="574831"/>
          </a:xfrm>
        </p:grpSpPr>
        <p:sp>
          <p:nvSpPr>
            <p:cNvPr id="1771" name="Shape 1771"/>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72" name="Shape 1772"/>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774" name="Shape 1774"/>
          <p:cNvSpPr/>
          <p:nvPr>
            <p:ph type="title"/>
          </p:nvPr>
        </p:nvSpPr>
        <p:spPr>
          <a:prstGeom prst="rect">
            <a:avLst/>
          </a:prstGeom>
        </p:spPr>
        <p:txBody>
          <a:bodyPr/>
          <a:lstStyle/>
          <a:p>
            <a:pPr/>
            <a:r>
              <a:t>Click to edit Master title style</a:t>
            </a:r>
          </a:p>
        </p:txBody>
      </p:sp>
      <p:sp>
        <p:nvSpPr>
          <p:cNvPr id="1775" name="Shape 1775"/>
          <p:cNvSpPr/>
          <p:nvPr>
            <p:ph type="body" sz="quarter" idx="1"/>
          </p:nvPr>
        </p:nvSpPr>
        <p:spPr>
          <a:xfrm>
            <a:off x="365759" y="1371600"/>
            <a:ext cx="5669281" cy="2043636"/>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pc="-30" sz="2800">
                <a:solidFill>
                  <a:srgbClr val="0072C6"/>
                </a:solidFill>
                <a:latin typeface="+mn-lt"/>
                <a:ea typeface="+mn-ea"/>
                <a:cs typeface="+mn-cs"/>
                <a:sym typeface="Segoe UI Light"/>
              </a:defRPr>
            </a:lvl1pPr>
            <a:lvl2pPr marL="320039" indent="-320039">
              <a:buFontTx/>
              <a:defRPr spc="-30" sz="2800">
                <a:solidFill>
                  <a:srgbClr val="0072C6"/>
                </a:solidFill>
                <a:latin typeface="+mn-lt"/>
                <a:ea typeface="+mn-ea"/>
                <a:cs typeface="+mn-cs"/>
                <a:sym typeface="Segoe UI Light"/>
              </a:defRPr>
            </a:lvl2pPr>
            <a:lvl3pPr marL="548639" indent="-320039">
              <a:buFontTx/>
              <a:defRPr spc="-30" sz="2800">
                <a:solidFill>
                  <a:srgbClr val="0072C6"/>
                </a:solidFill>
                <a:latin typeface="+mn-lt"/>
                <a:ea typeface="+mn-ea"/>
                <a:cs typeface="+mn-cs"/>
                <a:sym typeface="Segoe UI Light"/>
              </a:defRPr>
            </a:lvl3pPr>
            <a:lvl4pPr marL="777239" indent="-320039">
              <a:buFontTx/>
              <a:defRPr spc="-30" sz="2800">
                <a:solidFill>
                  <a:srgbClr val="0072C6"/>
                </a:solidFill>
                <a:latin typeface="+mn-lt"/>
                <a:ea typeface="+mn-ea"/>
                <a:cs typeface="+mn-cs"/>
                <a:sym typeface="Segoe UI Light"/>
              </a:defRPr>
            </a:lvl4pPr>
            <a:lvl5pPr marL="1005839" indent="-320039">
              <a:buFontTx/>
              <a:defRPr spc="-30" sz="2800">
                <a:solidFill>
                  <a:srgbClr val="0072C6"/>
                </a:solidFill>
                <a:latin typeface="+mn-lt"/>
                <a:ea typeface="+mn-ea"/>
                <a:cs typeface="+mn-cs"/>
                <a:sym typeface="Segoe UI Light"/>
              </a:defRPr>
            </a:lvl5pPr>
          </a:lstStyle>
          <a:p>
            <a:pPr/>
            <a:r>
              <a:t>Click to edit Master text styles</a:t>
            </a:r>
          </a:p>
          <a:p>
            <a:pPr lvl="1"/>
            <a:r>
              <a:t>Second level</a:t>
            </a:r>
          </a:p>
          <a:p>
            <a:pPr lvl="2"/>
            <a:r>
              <a:t>Third level</a:t>
            </a:r>
          </a:p>
          <a:p>
            <a:pPr lvl="3"/>
            <a:r>
              <a:t>Fourth level</a:t>
            </a:r>
          </a:p>
          <a:p>
            <a:pPr lvl="4"/>
            <a:r>
              <a:t>Fifth level</a:t>
            </a:r>
          </a:p>
        </p:txBody>
      </p:sp>
      <p:sp>
        <p:nvSpPr>
          <p:cNvPr id="1776" name="Shape 1776"/>
          <p:cNvSpPr/>
          <p:nvPr>
            <p:ph type="body" sz="quarter" idx="13"/>
          </p:nvPr>
        </p:nvSpPr>
        <p:spPr>
          <a:xfrm>
            <a:off x="6400800" y="1371600"/>
            <a:ext cx="5669280" cy="2043635"/>
          </a:xfrm>
          <a:prstGeom prst="rect">
            <a:avLst/>
          </a:prstGeom>
        </p:spPr>
        <p:txBody>
          <a:bodyPr>
            <a:normAutofit fontScale="100000" lnSpcReduction="0"/>
          </a:bodyPr>
          <a:lstStyle/>
          <a:p>
            <a:pPr marL="0" indent="0">
              <a:buSzTx/>
              <a:buFontTx/>
              <a:buNone/>
              <a:defRPr spc="-100" sz="2800">
                <a:solidFill>
                  <a:srgbClr val="0072C6"/>
                </a:solidFill>
                <a:latin typeface="+mn-lt"/>
                <a:ea typeface="+mn-ea"/>
                <a:cs typeface="+mn-cs"/>
                <a:sym typeface="Segoe UI Light"/>
              </a:defRPr>
            </a:pPr>
          </a:p>
        </p:txBody>
      </p:sp>
      <p:sp>
        <p:nvSpPr>
          <p:cNvPr id="1777" name="Shape 177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grpSp>
        <p:nvGrpSpPr>
          <p:cNvPr id="1786" name="Group 1786"/>
          <p:cNvGrpSpPr/>
          <p:nvPr/>
        </p:nvGrpSpPr>
        <p:grpSpPr>
          <a:xfrm>
            <a:off x="-1681402" y="742"/>
            <a:ext cx="548641" cy="574833"/>
            <a:chOff x="0" y="0"/>
            <a:chExt cx="548640" cy="574831"/>
          </a:xfrm>
        </p:grpSpPr>
        <p:sp>
          <p:nvSpPr>
            <p:cNvPr id="1784" name="Shape 1784"/>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85" name="Shape 178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789" name="Group 1789"/>
          <p:cNvGrpSpPr/>
          <p:nvPr/>
        </p:nvGrpSpPr>
        <p:grpSpPr>
          <a:xfrm>
            <a:off x="-1133722" y="742"/>
            <a:ext cx="548641" cy="574833"/>
            <a:chOff x="0" y="0"/>
            <a:chExt cx="548640" cy="574831"/>
          </a:xfrm>
        </p:grpSpPr>
        <p:sp>
          <p:nvSpPr>
            <p:cNvPr id="1787" name="Shape 1787"/>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88" name="Shape 178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792" name="Group 1792"/>
          <p:cNvGrpSpPr/>
          <p:nvPr/>
        </p:nvGrpSpPr>
        <p:grpSpPr>
          <a:xfrm>
            <a:off x="-576885" y="742"/>
            <a:ext cx="548641" cy="689133"/>
            <a:chOff x="0" y="0"/>
            <a:chExt cx="548640" cy="689131"/>
          </a:xfrm>
        </p:grpSpPr>
        <p:sp>
          <p:nvSpPr>
            <p:cNvPr id="1790" name="Shape 1790"/>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791" name="Shape 1791"/>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795" name="Group 1795"/>
          <p:cNvGrpSpPr/>
          <p:nvPr/>
        </p:nvGrpSpPr>
        <p:grpSpPr>
          <a:xfrm>
            <a:off x="-1681291" y="1103971"/>
            <a:ext cx="548641" cy="574833"/>
            <a:chOff x="0" y="0"/>
            <a:chExt cx="548640" cy="574831"/>
          </a:xfrm>
        </p:grpSpPr>
        <p:sp>
          <p:nvSpPr>
            <p:cNvPr id="1793" name="Shape 1793"/>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94" name="Shape 179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798" name="Group 1798"/>
          <p:cNvGrpSpPr/>
          <p:nvPr/>
        </p:nvGrpSpPr>
        <p:grpSpPr>
          <a:xfrm>
            <a:off x="-1133841" y="1103971"/>
            <a:ext cx="548641" cy="574833"/>
            <a:chOff x="0" y="0"/>
            <a:chExt cx="548640" cy="574831"/>
          </a:xfrm>
        </p:grpSpPr>
        <p:sp>
          <p:nvSpPr>
            <p:cNvPr id="1796" name="Shape 1796"/>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797" name="Shape 179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801" name="Group 1801"/>
          <p:cNvGrpSpPr/>
          <p:nvPr/>
        </p:nvGrpSpPr>
        <p:grpSpPr>
          <a:xfrm>
            <a:off x="-576868" y="1103971"/>
            <a:ext cx="548641" cy="574833"/>
            <a:chOff x="0" y="0"/>
            <a:chExt cx="548640" cy="574831"/>
          </a:xfrm>
        </p:grpSpPr>
        <p:sp>
          <p:nvSpPr>
            <p:cNvPr id="1799" name="Shape 1799"/>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00" name="Shape 18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804" name="Group 1804"/>
          <p:cNvGrpSpPr/>
          <p:nvPr/>
        </p:nvGrpSpPr>
        <p:grpSpPr>
          <a:xfrm>
            <a:off x="-1671156" y="2214110"/>
            <a:ext cx="558442" cy="574832"/>
            <a:chOff x="0" y="0"/>
            <a:chExt cx="558441" cy="574831"/>
          </a:xfrm>
        </p:grpSpPr>
        <p:sp>
          <p:nvSpPr>
            <p:cNvPr id="1802" name="Shape 1802"/>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03" name="Shape 1803"/>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807" name="Group 1807"/>
          <p:cNvGrpSpPr/>
          <p:nvPr/>
        </p:nvGrpSpPr>
        <p:grpSpPr>
          <a:xfrm>
            <a:off x="-1122239" y="2214110"/>
            <a:ext cx="554182" cy="574832"/>
            <a:chOff x="0" y="0"/>
            <a:chExt cx="554180" cy="574831"/>
          </a:xfrm>
        </p:grpSpPr>
        <p:sp>
          <p:nvSpPr>
            <p:cNvPr id="1805" name="Shape 1805"/>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06" name="Shape 1806"/>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810" name="Group 1810"/>
          <p:cNvGrpSpPr/>
          <p:nvPr/>
        </p:nvGrpSpPr>
        <p:grpSpPr>
          <a:xfrm>
            <a:off x="-566730" y="2214110"/>
            <a:ext cx="548641" cy="574832"/>
            <a:chOff x="0" y="0"/>
            <a:chExt cx="548640" cy="574831"/>
          </a:xfrm>
        </p:grpSpPr>
        <p:sp>
          <p:nvSpPr>
            <p:cNvPr id="1808" name="Shape 1808"/>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09" name="Shape 18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813" name="Group 1813"/>
          <p:cNvGrpSpPr/>
          <p:nvPr/>
        </p:nvGrpSpPr>
        <p:grpSpPr>
          <a:xfrm>
            <a:off x="-1692163" y="3309985"/>
            <a:ext cx="567966" cy="574833"/>
            <a:chOff x="0" y="0"/>
            <a:chExt cx="567964" cy="574831"/>
          </a:xfrm>
        </p:grpSpPr>
        <p:sp>
          <p:nvSpPr>
            <p:cNvPr id="1811" name="Shape 1811"/>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12" name="Shape 1812"/>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816" name="Group 1816"/>
          <p:cNvGrpSpPr/>
          <p:nvPr/>
        </p:nvGrpSpPr>
        <p:grpSpPr>
          <a:xfrm>
            <a:off x="-1135187" y="3309985"/>
            <a:ext cx="558414" cy="574833"/>
            <a:chOff x="0" y="0"/>
            <a:chExt cx="558413" cy="574831"/>
          </a:xfrm>
        </p:grpSpPr>
        <p:sp>
          <p:nvSpPr>
            <p:cNvPr id="1814" name="Shape 1814"/>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15" name="Shape 1815"/>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819" name="Group 1819"/>
          <p:cNvGrpSpPr/>
          <p:nvPr/>
        </p:nvGrpSpPr>
        <p:grpSpPr>
          <a:xfrm>
            <a:off x="-578211" y="3309985"/>
            <a:ext cx="548641" cy="574833"/>
            <a:chOff x="0" y="0"/>
            <a:chExt cx="548640" cy="574831"/>
          </a:xfrm>
        </p:grpSpPr>
        <p:sp>
          <p:nvSpPr>
            <p:cNvPr id="1817" name="Shape 1817"/>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18" name="Shape 18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822" name="Group 1822"/>
          <p:cNvGrpSpPr/>
          <p:nvPr/>
        </p:nvGrpSpPr>
        <p:grpSpPr>
          <a:xfrm>
            <a:off x="-1683905" y="4403049"/>
            <a:ext cx="561904" cy="574833"/>
            <a:chOff x="0" y="0"/>
            <a:chExt cx="561903" cy="574831"/>
          </a:xfrm>
        </p:grpSpPr>
        <p:sp>
          <p:nvSpPr>
            <p:cNvPr id="1820" name="Shape 1820"/>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21" name="Shape 182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825" name="Group 1825"/>
          <p:cNvGrpSpPr/>
          <p:nvPr/>
        </p:nvGrpSpPr>
        <p:grpSpPr>
          <a:xfrm>
            <a:off x="-1130214" y="4403049"/>
            <a:ext cx="548641" cy="574833"/>
            <a:chOff x="0" y="0"/>
            <a:chExt cx="548640" cy="574831"/>
          </a:xfrm>
        </p:grpSpPr>
        <p:sp>
          <p:nvSpPr>
            <p:cNvPr id="1823" name="Shape 1823"/>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24" name="Shape 18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828" name="Group 1828"/>
          <p:cNvGrpSpPr/>
          <p:nvPr/>
        </p:nvGrpSpPr>
        <p:grpSpPr>
          <a:xfrm>
            <a:off x="-581453" y="4403049"/>
            <a:ext cx="548641" cy="574833"/>
            <a:chOff x="0" y="0"/>
            <a:chExt cx="548640" cy="574831"/>
          </a:xfrm>
        </p:grpSpPr>
        <p:sp>
          <p:nvSpPr>
            <p:cNvPr id="1826" name="Shape 1826"/>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27" name="Shape 18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831" name="Group 1831"/>
          <p:cNvGrpSpPr/>
          <p:nvPr/>
        </p:nvGrpSpPr>
        <p:grpSpPr>
          <a:xfrm>
            <a:off x="-1681291" y="556309"/>
            <a:ext cx="548641" cy="574833"/>
            <a:chOff x="0" y="0"/>
            <a:chExt cx="548640" cy="574831"/>
          </a:xfrm>
        </p:grpSpPr>
        <p:sp>
          <p:nvSpPr>
            <p:cNvPr id="1829" name="Shape 1829"/>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30" name="Shape 18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834" name="Group 1834"/>
          <p:cNvGrpSpPr/>
          <p:nvPr/>
        </p:nvGrpSpPr>
        <p:grpSpPr>
          <a:xfrm>
            <a:off x="-1133840" y="556301"/>
            <a:ext cx="557070" cy="574833"/>
            <a:chOff x="0" y="0"/>
            <a:chExt cx="557069" cy="574831"/>
          </a:xfrm>
        </p:grpSpPr>
        <p:sp>
          <p:nvSpPr>
            <p:cNvPr id="1832" name="Shape 1832"/>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33" name="Shape 1833"/>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837" name="Group 1837"/>
          <p:cNvGrpSpPr/>
          <p:nvPr/>
        </p:nvGrpSpPr>
        <p:grpSpPr>
          <a:xfrm>
            <a:off x="-576885" y="556309"/>
            <a:ext cx="548641" cy="574833"/>
            <a:chOff x="0" y="0"/>
            <a:chExt cx="548640" cy="574831"/>
          </a:xfrm>
        </p:grpSpPr>
        <p:sp>
          <p:nvSpPr>
            <p:cNvPr id="1835" name="Shape 1835"/>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36" name="Shape 18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840" name="Group 1840"/>
          <p:cNvGrpSpPr/>
          <p:nvPr/>
        </p:nvGrpSpPr>
        <p:grpSpPr>
          <a:xfrm>
            <a:off x="-1681540" y="1659529"/>
            <a:ext cx="548641" cy="574833"/>
            <a:chOff x="0" y="0"/>
            <a:chExt cx="548640" cy="574831"/>
          </a:xfrm>
        </p:grpSpPr>
        <p:sp>
          <p:nvSpPr>
            <p:cNvPr id="1838" name="Shape 1838"/>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39" name="Shape 18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843" name="Group 1843"/>
          <p:cNvGrpSpPr/>
          <p:nvPr/>
        </p:nvGrpSpPr>
        <p:grpSpPr>
          <a:xfrm>
            <a:off x="-1132926" y="1659529"/>
            <a:ext cx="548641" cy="574833"/>
            <a:chOff x="0" y="0"/>
            <a:chExt cx="548640" cy="574831"/>
          </a:xfrm>
        </p:grpSpPr>
        <p:sp>
          <p:nvSpPr>
            <p:cNvPr id="1841" name="Shape 1841"/>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42" name="Shape 18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846" name="Group 1846"/>
          <p:cNvGrpSpPr/>
          <p:nvPr/>
        </p:nvGrpSpPr>
        <p:grpSpPr>
          <a:xfrm>
            <a:off x="-576885" y="1659529"/>
            <a:ext cx="548641" cy="574833"/>
            <a:chOff x="0" y="0"/>
            <a:chExt cx="548640" cy="574831"/>
          </a:xfrm>
        </p:grpSpPr>
        <p:sp>
          <p:nvSpPr>
            <p:cNvPr id="1844" name="Shape 1844"/>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45" name="Shape 18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849" name="Group 1849"/>
          <p:cNvGrpSpPr/>
          <p:nvPr/>
        </p:nvGrpSpPr>
        <p:grpSpPr>
          <a:xfrm>
            <a:off x="-1686837" y="2762749"/>
            <a:ext cx="545776" cy="574833"/>
            <a:chOff x="0" y="0"/>
            <a:chExt cx="545775" cy="574831"/>
          </a:xfrm>
        </p:grpSpPr>
        <p:sp>
          <p:nvSpPr>
            <p:cNvPr id="1847" name="Shape 1847"/>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48" name="Shape 1848"/>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852" name="Group 1852"/>
          <p:cNvGrpSpPr/>
          <p:nvPr/>
        </p:nvGrpSpPr>
        <p:grpSpPr>
          <a:xfrm>
            <a:off x="-1133484" y="2762749"/>
            <a:ext cx="549211" cy="574833"/>
            <a:chOff x="0" y="0"/>
            <a:chExt cx="549209" cy="574831"/>
          </a:xfrm>
        </p:grpSpPr>
        <p:sp>
          <p:nvSpPr>
            <p:cNvPr id="1850" name="Shape 1850"/>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51" name="Shape 1851"/>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855" name="Group 1855"/>
          <p:cNvGrpSpPr/>
          <p:nvPr/>
        </p:nvGrpSpPr>
        <p:grpSpPr>
          <a:xfrm>
            <a:off x="-585202" y="2762749"/>
            <a:ext cx="558184" cy="689133"/>
            <a:chOff x="0" y="0"/>
            <a:chExt cx="558182" cy="689131"/>
          </a:xfrm>
        </p:grpSpPr>
        <p:sp>
          <p:nvSpPr>
            <p:cNvPr id="1853" name="Shape 1853"/>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854" name="Shape 1854"/>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858" name="Group 1858"/>
          <p:cNvGrpSpPr/>
          <p:nvPr/>
        </p:nvGrpSpPr>
        <p:grpSpPr>
          <a:xfrm>
            <a:off x="-1692163" y="3857219"/>
            <a:ext cx="558681" cy="574833"/>
            <a:chOff x="0" y="0"/>
            <a:chExt cx="558679" cy="574831"/>
          </a:xfrm>
        </p:grpSpPr>
        <p:sp>
          <p:nvSpPr>
            <p:cNvPr id="1856" name="Shape 1856"/>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57" name="Shape 1857"/>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861" name="Group 1861"/>
          <p:cNvGrpSpPr/>
          <p:nvPr/>
        </p:nvGrpSpPr>
        <p:grpSpPr>
          <a:xfrm>
            <a:off x="-1136130" y="3857219"/>
            <a:ext cx="576147" cy="574833"/>
            <a:chOff x="0" y="0"/>
            <a:chExt cx="576145" cy="574831"/>
          </a:xfrm>
        </p:grpSpPr>
        <p:sp>
          <p:nvSpPr>
            <p:cNvPr id="1859" name="Shape 1859"/>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60" name="Shape 1860"/>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864" name="Group 1864"/>
          <p:cNvGrpSpPr/>
          <p:nvPr/>
        </p:nvGrpSpPr>
        <p:grpSpPr>
          <a:xfrm>
            <a:off x="-579310" y="3857219"/>
            <a:ext cx="546498" cy="574833"/>
            <a:chOff x="0" y="0"/>
            <a:chExt cx="546497" cy="574831"/>
          </a:xfrm>
        </p:grpSpPr>
        <p:sp>
          <p:nvSpPr>
            <p:cNvPr id="1862" name="Shape 1862"/>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63" name="Shape 1863"/>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867" name="Group 1867"/>
          <p:cNvGrpSpPr/>
          <p:nvPr/>
        </p:nvGrpSpPr>
        <p:grpSpPr>
          <a:xfrm>
            <a:off x="-1683907" y="4957629"/>
            <a:ext cx="561905" cy="574833"/>
            <a:chOff x="0" y="0"/>
            <a:chExt cx="561903" cy="574831"/>
          </a:xfrm>
        </p:grpSpPr>
        <p:sp>
          <p:nvSpPr>
            <p:cNvPr id="1865" name="Shape 1865"/>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66" name="Shape 186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870" name="Group 1870"/>
          <p:cNvGrpSpPr/>
          <p:nvPr/>
        </p:nvGrpSpPr>
        <p:grpSpPr>
          <a:xfrm>
            <a:off x="-1129735" y="4957629"/>
            <a:ext cx="548641" cy="574833"/>
            <a:chOff x="0" y="0"/>
            <a:chExt cx="548640" cy="574831"/>
          </a:xfrm>
        </p:grpSpPr>
        <p:sp>
          <p:nvSpPr>
            <p:cNvPr id="1868" name="Shape 1868"/>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69" name="Shape 186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873" name="Group 1873"/>
          <p:cNvGrpSpPr/>
          <p:nvPr/>
        </p:nvGrpSpPr>
        <p:grpSpPr>
          <a:xfrm>
            <a:off x="-581456" y="4957629"/>
            <a:ext cx="548890" cy="574833"/>
            <a:chOff x="0" y="0"/>
            <a:chExt cx="548888" cy="574831"/>
          </a:xfrm>
        </p:grpSpPr>
        <p:sp>
          <p:nvSpPr>
            <p:cNvPr id="1871" name="Shape 1871"/>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72" name="Shape 187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876" name="Group 1876"/>
          <p:cNvGrpSpPr/>
          <p:nvPr/>
        </p:nvGrpSpPr>
        <p:grpSpPr>
          <a:xfrm>
            <a:off x="-1129643" y="5504243"/>
            <a:ext cx="548642" cy="574833"/>
            <a:chOff x="0" y="0"/>
            <a:chExt cx="548640" cy="574831"/>
          </a:xfrm>
        </p:grpSpPr>
        <p:sp>
          <p:nvSpPr>
            <p:cNvPr id="1874" name="Shape 1874"/>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75" name="Shape 18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879" name="Group 1879"/>
          <p:cNvGrpSpPr/>
          <p:nvPr/>
        </p:nvGrpSpPr>
        <p:grpSpPr>
          <a:xfrm>
            <a:off x="-581361" y="5504243"/>
            <a:ext cx="548890" cy="574833"/>
            <a:chOff x="0" y="0"/>
            <a:chExt cx="548888" cy="574831"/>
          </a:xfrm>
        </p:grpSpPr>
        <p:sp>
          <p:nvSpPr>
            <p:cNvPr id="1877" name="Shape 1877"/>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78" name="Shape 187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882" name="Group 1882"/>
          <p:cNvGrpSpPr/>
          <p:nvPr/>
        </p:nvGrpSpPr>
        <p:grpSpPr>
          <a:xfrm>
            <a:off x="-1141894" y="6052899"/>
            <a:ext cx="560893" cy="574833"/>
            <a:chOff x="0" y="0"/>
            <a:chExt cx="560892" cy="574831"/>
          </a:xfrm>
        </p:grpSpPr>
        <p:sp>
          <p:nvSpPr>
            <p:cNvPr id="1880" name="Shape 1880"/>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81" name="Shape 1881"/>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885" name="Group 1885"/>
          <p:cNvGrpSpPr/>
          <p:nvPr/>
        </p:nvGrpSpPr>
        <p:grpSpPr>
          <a:xfrm>
            <a:off x="-1683906" y="6051324"/>
            <a:ext cx="547973" cy="574833"/>
            <a:chOff x="0" y="0"/>
            <a:chExt cx="547971" cy="574831"/>
          </a:xfrm>
        </p:grpSpPr>
        <p:sp>
          <p:nvSpPr>
            <p:cNvPr id="1883" name="Shape 1883"/>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84" name="Shape 1884"/>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888" name="Group 1888"/>
          <p:cNvGrpSpPr/>
          <p:nvPr/>
        </p:nvGrpSpPr>
        <p:grpSpPr>
          <a:xfrm>
            <a:off x="-585203" y="6052885"/>
            <a:ext cx="559865" cy="574833"/>
            <a:chOff x="0" y="0"/>
            <a:chExt cx="559863" cy="574831"/>
          </a:xfrm>
        </p:grpSpPr>
        <p:sp>
          <p:nvSpPr>
            <p:cNvPr id="1886" name="Shape 1886"/>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87" name="Shape 1887"/>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891" name="Group 1891"/>
          <p:cNvGrpSpPr/>
          <p:nvPr/>
        </p:nvGrpSpPr>
        <p:grpSpPr>
          <a:xfrm>
            <a:off x="-1683906" y="5504234"/>
            <a:ext cx="548641" cy="574833"/>
            <a:chOff x="0" y="0"/>
            <a:chExt cx="548640" cy="574831"/>
          </a:xfrm>
        </p:grpSpPr>
        <p:sp>
          <p:nvSpPr>
            <p:cNvPr id="1889" name="Shape 1889"/>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90" name="Shape 18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894" name="Group 1894"/>
          <p:cNvGrpSpPr/>
          <p:nvPr/>
        </p:nvGrpSpPr>
        <p:grpSpPr>
          <a:xfrm>
            <a:off x="-1144617" y="6766559"/>
            <a:ext cx="547175" cy="574833"/>
            <a:chOff x="0" y="0"/>
            <a:chExt cx="547174" cy="574831"/>
          </a:xfrm>
        </p:grpSpPr>
        <p:sp>
          <p:nvSpPr>
            <p:cNvPr id="1892" name="Shape 1892"/>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93" name="Shape 1893"/>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897" name="Group 1897"/>
          <p:cNvGrpSpPr/>
          <p:nvPr/>
        </p:nvGrpSpPr>
        <p:grpSpPr>
          <a:xfrm>
            <a:off x="-1695388" y="6766559"/>
            <a:ext cx="540619" cy="574833"/>
            <a:chOff x="0" y="0"/>
            <a:chExt cx="540618" cy="574831"/>
          </a:xfrm>
        </p:grpSpPr>
        <p:sp>
          <p:nvSpPr>
            <p:cNvPr id="1895" name="Shape 1895"/>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96" name="Shape 1896"/>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900" name="Group 1900"/>
          <p:cNvGrpSpPr/>
          <p:nvPr/>
        </p:nvGrpSpPr>
        <p:grpSpPr>
          <a:xfrm>
            <a:off x="-587550" y="6766546"/>
            <a:ext cx="546251" cy="574833"/>
            <a:chOff x="0" y="0"/>
            <a:chExt cx="546249" cy="574831"/>
          </a:xfrm>
        </p:grpSpPr>
        <p:sp>
          <p:nvSpPr>
            <p:cNvPr id="1898" name="Shape 1898"/>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99" name="Shape 1899"/>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901" name="Shape 1901"/>
          <p:cNvSpPr/>
          <p:nvPr>
            <p:ph type="title"/>
          </p:nvPr>
        </p:nvSpPr>
        <p:spPr>
          <a:prstGeom prst="rect">
            <a:avLst/>
          </a:prstGeom>
        </p:spPr>
        <p:txBody>
          <a:bodyPr/>
          <a:lstStyle/>
          <a:p>
            <a:pPr/>
            <a:r>
              <a:t>Click to edit Master title style</a:t>
            </a:r>
          </a:p>
        </p:txBody>
      </p:sp>
      <p:sp>
        <p:nvSpPr>
          <p:cNvPr id="1902" name="Shape 190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and subhead">
    <p:spTree>
      <p:nvGrpSpPr>
        <p:cNvPr id="1" name=""/>
        <p:cNvGrpSpPr/>
        <p:nvPr/>
      </p:nvGrpSpPr>
      <p:grpSpPr>
        <a:xfrm>
          <a:off x="0" y="0"/>
          <a:ext cx="0" cy="0"/>
          <a:chOff x="0" y="0"/>
          <a:chExt cx="0" cy="0"/>
        </a:xfrm>
      </p:grpSpPr>
      <p:grpSp>
        <p:nvGrpSpPr>
          <p:cNvPr id="1911" name="Group 1911"/>
          <p:cNvGrpSpPr/>
          <p:nvPr/>
        </p:nvGrpSpPr>
        <p:grpSpPr>
          <a:xfrm>
            <a:off x="-1681402" y="742"/>
            <a:ext cx="548641" cy="574833"/>
            <a:chOff x="0" y="0"/>
            <a:chExt cx="548640" cy="574831"/>
          </a:xfrm>
        </p:grpSpPr>
        <p:sp>
          <p:nvSpPr>
            <p:cNvPr id="1909" name="Shape 1909"/>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10" name="Shape 191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914" name="Group 1914"/>
          <p:cNvGrpSpPr/>
          <p:nvPr/>
        </p:nvGrpSpPr>
        <p:grpSpPr>
          <a:xfrm>
            <a:off x="-1133722" y="742"/>
            <a:ext cx="548641" cy="574833"/>
            <a:chOff x="0" y="0"/>
            <a:chExt cx="548640" cy="574831"/>
          </a:xfrm>
        </p:grpSpPr>
        <p:sp>
          <p:nvSpPr>
            <p:cNvPr id="1912" name="Shape 1912"/>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13" name="Shape 191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917" name="Group 1917"/>
          <p:cNvGrpSpPr/>
          <p:nvPr/>
        </p:nvGrpSpPr>
        <p:grpSpPr>
          <a:xfrm>
            <a:off x="-576885" y="742"/>
            <a:ext cx="548641" cy="689133"/>
            <a:chOff x="0" y="0"/>
            <a:chExt cx="548640" cy="689131"/>
          </a:xfrm>
        </p:grpSpPr>
        <p:sp>
          <p:nvSpPr>
            <p:cNvPr id="1915" name="Shape 1915"/>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916" name="Shape 1916"/>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920" name="Group 1920"/>
          <p:cNvGrpSpPr/>
          <p:nvPr/>
        </p:nvGrpSpPr>
        <p:grpSpPr>
          <a:xfrm>
            <a:off x="-1681291" y="1103971"/>
            <a:ext cx="548641" cy="574833"/>
            <a:chOff x="0" y="0"/>
            <a:chExt cx="548640" cy="574831"/>
          </a:xfrm>
        </p:grpSpPr>
        <p:sp>
          <p:nvSpPr>
            <p:cNvPr id="1918" name="Shape 1918"/>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19" name="Shape 191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923" name="Group 1923"/>
          <p:cNvGrpSpPr/>
          <p:nvPr/>
        </p:nvGrpSpPr>
        <p:grpSpPr>
          <a:xfrm>
            <a:off x="-1133841" y="1103971"/>
            <a:ext cx="548641" cy="574833"/>
            <a:chOff x="0" y="0"/>
            <a:chExt cx="548640" cy="574831"/>
          </a:xfrm>
        </p:grpSpPr>
        <p:sp>
          <p:nvSpPr>
            <p:cNvPr id="1921" name="Shape 1921"/>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22" name="Shape 192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926" name="Group 1926"/>
          <p:cNvGrpSpPr/>
          <p:nvPr/>
        </p:nvGrpSpPr>
        <p:grpSpPr>
          <a:xfrm>
            <a:off x="-576868" y="1103971"/>
            <a:ext cx="548641" cy="574833"/>
            <a:chOff x="0" y="0"/>
            <a:chExt cx="548640" cy="574831"/>
          </a:xfrm>
        </p:grpSpPr>
        <p:sp>
          <p:nvSpPr>
            <p:cNvPr id="1924" name="Shape 1924"/>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25" name="Shape 192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929" name="Group 1929"/>
          <p:cNvGrpSpPr/>
          <p:nvPr/>
        </p:nvGrpSpPr>
        <p:grpSpPr>
          <a:xfrm>
            <a:off x="-1671156" y="2214110"/>
            <a:ext cx="558442" cy="574832"/>
            <a:chOff x="0" y="0"/>
            <a:chExt cx="558441" cy="574831"/>
          </a:xfrm>
        </p:grpSpPr>
        <p:sp>
          <p:nvSpPr>
            <p:cNvPr id="1927" name="Shape 1927"/>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28" name="Shape 1928"/>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932" name="Group 1932"/>
          <p:cNvGrpSpPr/>
          <p:nvPr/>
        </p:nvGrpSpPr>
        <p:grpSpPr>
          <a:xfrm>
            <a:off x="-1122239" y="2214110"/>
            <a:ext cx="554182" cy="574832"/>
            <a:chOff x="0" y="0"/>
            <a:chExt cx="554180" cy="574831"/>
          </a:xfrm>
        </p:grpSpPr>
        <p:sp>
          <p:nvSpPr>
            <p:cNvPr id="1930" name="Shape 1930"/>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31" name="Shape 1931"/>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935" name="Group 1935"/>
          <p:cNvGrpSpPr/>
          <p:nvPr/>
        </p:nvGrpSpPr>
        <p:grpSpPr>
          <a:xfrm>
            <a:off x="-566730" y="2214110"/>
            <a:ext cx="548641" cy="574832"/>
            <a:chOff x="0" y="0"/>
            <a:chExt cx="548640" cy="574831"/>
          </a:xfrm>
        </p:grpSpPr>
        <p:sp>
          <p:nvSpPr>
            <p:cNvPr id="1933" name="Shape 1933"/>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34" name="Shape 193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938" name="Group 1938"/>
          <p:cNvGrpSpPr/>
          <p:nvPr/>
        </p:nvGrpSpPr>
        <p:grpSpPr>
          <a:xfrm>
            <a:off x="-1692163" y="3309985"/>
            <a:ext cx="567966" cy="574833"/>
            <a:chOff x="0" y="0"/>
            <a:chExt cx="567964" cy="574831"/>
          </a:xfrm>
        </p:grpSpPr>
        <p:sp>
          <p:nvSpPr>
            <p:cNvPr id="1936" name="Shape 1936"/>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37" name="Shape 1937"/>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941" name="Group 1941"/>
          <p:cNvGrpSpPr/>
          <p:nvPr/>
        </p:nvGrpSpPr>
        <p:grpSpPr>
          <a:xfrm>
            <a:off x="-1135187" y="3309985"/>
            <a:ext cx="558414" cy="574833"/>
            <a:chOff x="0" y="0"/>
            <a:chExt cx="558413" cy="574831"/>
          </a:xfrm>
        </p:grpSpPr>
        <p:sp>
          <p:nvSpPr>
            <p:cNvPr id="1939" name="Shape 1939"/>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40" name="Shape 1940"/>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944" name="Group 1944"/>
          <p:cNvGrpSpPr/>
          <p:nvPr/>
        </p:nvGrpSpPr>
        <p:grpSpPr>
          <a:xfrm>
            <a:off x="-578211" y="3309985"/>
            <a:ext cx="548641" cy="574833"/>
            <a:chOff x="0" y="0"/>
            <a:chExt cx="548640" cy="574831"/>
          </a:xfrm>
        </p:grpSpPr>
        <p:sp>
          <p:nvSpPr>
            <p:cNvPr id="1942" name="Shape 1942"/>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43" name="Shape 194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947" name="Group 1947"/>
          <p:cNvGrpSpPr/>
          <p:nvPr/>
        </p:nvGrpSpPr>
        <p:grpSpPr>
          <a:xfrm>
            <a:off x="-1683905" y="4403049"/>
            <a:ext cx="561904" cy="574833"/>
            <a:chOff x="0" y="0"/>
            <a:chExt cx="561903" cy="574831"/>
          </a:xfrm>
        </p:grpSpPr>
        <p:sp>
          <p:nvSpPr>
            <p:cNvPr id="1945" name="Shape 1945"/>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46" name="Shape 194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950" name="Group 1950"/>
          <p:cNvGrpSpPr/>
          <p:nvPr/>
        </p:nvGrpSpPr>
        <p:grpSpPr>
          <a:xfrm>
            <a:off x="-1130214" y="4403049"/>
            <a:ext cx="548641" cy="574833"/>
            <a:chOff x="0" y="0"/>
            <a:chExt cx="548640" cy="574831"/>
          </a:xfrm>
        </p:grpSpPr>
        <p:sp>
          <p:nvSpPr>
            <p:cNvPr id="1948" name="Shape 1948"/>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49" name="Shape 194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953" name="Group 1953"/>
          <p:cNvGrpSpPr/>
          <p:nvPr/>
        </p:nvGrpSpPr>
        <p:grpSpPr>
          <a:xfrm>
            <a:off x="-581453" y="4403049"/>
            <a:ext cx="548641" cy="574833"/>
            <a:chOff x="0" y="0"/>
            <a:chExt cx="548640" cy="574831"/>
          </a:xfrm>
        </p:grpSpPr>
        <p:sp>
          <p:nvSpPr>
            <p:cNvPr id="1951" name="Shape 1951"/>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52" name="Shape 195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956" name="Group 1956"/>
          <p:cNvGrpSpPr/>
          <p:nvPr/>
        </p:nvGrpSpPr>
        <p:grpSpPr>
          <a:xfrm>
            <a:off x="-1681291" y="556309"/>
            <a:ext cx="548641" cy="574833"/>
            <a:chOff x="0" y="0"/>
            <a:chExt cx="548640" cy="574831"/>
          </a:xfrm>
        </p:grpSpPr>
        <p:sp>
          <p:nvSpPr>
            <p:cNvPr id="1954" name="Shape 1954"/>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55" name="Shape 195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959" name="Group 1959"/>
          <p:cNvGrpSpPr/>
          <p:nvPr/>
        </p:nvGrpSpPr>
        <p:grpSpPr>
          <a:xfrm>
            <a:off x="-1133840" y="556301"/>
            <a:ext cx="557070" cy="574833"/>
            <a:chOff x="0" y="0"/>
            <a:chExt cx="557069" cy="574831"/>
          </a:xfrm>
        </p:grpSpPr>
        <p:sp>
          <p:nvSpPr>
            <p:cNvPr id="1957" name="Shape 1957"/>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58" name="Shape 1958"/>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962" name="Group 1962"/>
          <p:cNvGrpSpPr/>
          <p:nvPr/>
        </p:nvGrpSpPr>
        <p:grpSpPr>
          <a:xfrm>
            <a:off x="-576885" y="556309"/>
            <a:ext cx="548641" cy="574833"/>
            <a:chOff x="0" y="0"/>
            <a:chExt cx="548640" cy="574831"/>
          </a:xfrm>
        </p:grpSpPr>
        <p:sp>
          <p:nvSpPr>
            <p:cNvPr id="1960" name="Shape 1960"/>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61" name="Shape 196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965" name="Group 1965"/>
          <p:cNvGrpSpPr/>
          <p:nvPr/>
        </p:nvGrpSpPr>
        <p:grpSpPr>
          <a:xfrm>
            <a:off x="-1681540" y="1659529"/>
            <a:ext cx="548641" cy="574833"/>
            <a:chOff x="0" y="0"/>
            <a:chExt cx="548640" cy="574831"/>
          </a:xfrm>
        </p:grpSpPr>
        <p:sp>
          <p:nvSpPr>
            <p:cNvPr id="1963" name="Shape 1963"/>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64" name="Shape 196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968" name="Group 1968"/>
          <p:cNvGrpSpPr/>
          <p:nvPr/>
        </p:nvGrpSpPr>
        <p:grpSpPr>
          <a:xfrm>
            <a:off x="-1132926" y="1659529"/>
            <a:ext cx="548641" cy="574833"/>
            <a:chOff x="0" y="0"/>
            <a:chExt cx="548640" cy="574831"/>
          </a:xfrm>
        </p:grpSpPr>
        <p:sp>
          <p:nvSpPr>
            <p:cNvPr id="1966" name="Shape 1966"/>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67" name="Shape 196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971" name="Group 1971"/>
          <p:cNvGrpSpPr/>
          <p:nvPr/>
        </p:nvGrpSpPr>
        <p:grpSpPr>
          <a:xfrm>
            <a:off x="-576885" y="1659529"/>
            <a:ext cx="548641" cy="574833"/>
            <a:chOff x="0" y="0"/>
            <a:chExt cx="548640" cy="574831"/>
          </a:xfrm>
        </p:grpSpPr>
        <p:sp>
          <p:nvSpPr>
            <p:cNvPr id="1969" name="Shape 1969"/>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70" name="Shape 19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974" name="Group 1974"/>
          <p:cNvGrpSpPr/>
          <p:nvPr/>
        </p:nvGrpSpPr>
        <p:grpSpPr>
          <a:xfrm>
            <a:off x="-1686837" y="2762749"/>
            <a:ext cx="545776" cy="574833"/>
            <a:chOff x="0" y="0"/>
            <a:chExt cx="545775" cy="574831"/>
          </a:xfrm>
        </p:grpSpPr>
        <p:sp>
          <p:nvSpPr>
            <p:cNvPr id="1972" name="Shape 1972"/>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73" name="Shape 1973"/>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977" name="Group 1977"/>
          <p:cNvGrpSpPr/>
          <p:nvPr/>
        </p:nvGrpSpPr>
        <p:grpSpPr>
          <a:xfrm>
            <a:off x="-1133484" y="2762749"/>
            <a:ext cx="549211" cy="574833"/>
            <a:chOff x="0" y="0"/>
            <a:chExt cx="549209" cy="574831"/>
          </a:xfrm>
        </p:grpSpPr>
        <p:sp>
          <p:nvSpPr>
            <p:cNvPr id="1975" name="Shape 1975"/>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76" name="Shape 1976"/>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980" name="Group 1980"/>
          <p:cNvGrpSpPr/>
          <p:nvPr/>
        </p:nvGrpSpPr>
        <p:grpSpPr>
          <a:xfrm>
            <a:off x="-585202" y="2762749"/>
            <a:ext cx="558184" cy="689133"/>
            <a:chOff x="0" y="0"/>
            <a:chExt cx="558182" cy="689131"/>
          </a:xfrm>
        </p:grpSpPr>
        <p:sp>
          <p:nvSpPr>
            <p:cNvPr id="1978" name="Shape 1978"/>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979" name="Shape 1979"/>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983" name="Group 1983"/>
          <p:cNvGrpSpPr/>
          <p:nvPr/>
        </p:nvGrpSpPr>
        <p:grpSpPr>
          <a:xfrm>
            <a:off x="-1692163" y="3857219"/>
            <a:ext cx="558681" cy="574833"/>
            <a:chOff x="0" y="0"/>
            <a:chExt cx="558679" cy="574831"/>
          </a:xfrm>
        </p:grpSpPr>
        <p:sp>
          <p:nvSpPr>
            <p:cNvPr id="1981" name="Shape 1981"/>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82" name="Shape 1982"/>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986" name="Group 1986"/>
          <p:cNvGrpSpPr/>
          <p:nvPr/>
        </p:nvGrpSpPr>
        <p:grpSpPr>
          <a:xfrm>
            <a:off x="-1136130" y="3857219"/>
            <a:ext cx="576147" cy="574833"/>
            <a:chOff x="0" y="0"/>
            <a:chExt cx="576145" cy="574831"/>
          </a:xfrm>
        </p:grpSpPr>
        <p:sp>
          <p:nvSpPr>
            <p:cNvPr id="1984" name="Shape 1984"/>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85" name="Shape 1985"/>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989" name="Group 1989"/>
          <p:cNvGrpSpPr/>
          <p:nvPr/>
        </p:nvGrpSpPr>
        <p:grpSpPr>
          <a:xfrm>
            <a:off x="-579310" y="3857219"/>
            <a:ext cx="546498" cy="574833"/>
            <a:chOff x="0" y="0"/>
            <a:chExt cx="546497" cy="574831"/>
          </a:xfrm>
        </p:grpSpPr>
        <p:sp>
          <p:nvSpPr>
            <p:cNvPr id="1987" name="Shape 1987"/>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88" name="Shape 1988"/>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992" name="Group 1992"/>
          <p:cNvGrpSpPr/>
          <p:nvPr/>
        </p:nvGrpSpPr>
        <p:grpSpPr>
          <a:xfrm>
            <a:off x="-1683907" y="4957629"/>
            <a:ext cx="561905" cy="574833"/>
            <a:chOff x="0" y="0"/>
            <a:chExt cx="561903" cy="574831"/>
          </a:xfrm>
        </p:grpSpPr>
        <p:sp>
          <p:nvSpPr>
            <p:cNvPr id="1990" name="Shape 1990"/>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91" name="Shape 199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995" name="Group 1995"/>
          <p:cNvGrpSpPr/>
          <p:nvPr/>
        </p:nvGrpSpPr>
        <p:grpSpPr>
          <a:xfrm>
            <a:off x="-1129735" y="4957629"/>
            <a:ext cx="548641" cy="574833"/>
            <a:chOff x="0" y="0"/>
            <a:chExt cx="548640" cy="574831"/>
          </a:xfrm>
        </p:grpSpPr>
        <p:sp>
          <p:nvSpPr>
            <p:cNvPr id="1993" name="Shape 1993"/>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94" name="Shape 199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998" name="Group 1998"/>
          <p:cNvGrpSpPr/>
          <p:nvPr/>
        </p:nvGrpSpPr>
        <p:grpSpPr>
          <a:xfrm>
            <a:off x="-581456" y="4957629"/>
            <a:ext cx="548890" cy="574833"/>
            <a:chOff x="0" y="0"/>
            <a:chExt cx="548888" cy="574831"/>
          </a:xfrm>
        </p:grpSpPr>
        <p:sp>
          <p:nvSpPr>
            <p:cNvPr id="1996" name="Shape 1996"/>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997" name="Shape 1997"/>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001" name="Group 2001"/>
          <p:cNvGrpSpPr/>
          <p:nvPr/>
        </p:nvGrpSpPr>
        <p:grpSpPr>
          <a:xfrm>
            <a:off x="-1129643" y="5504243"/>
            <a:ext cx="548642" cy="574833"/>
            <a:chOff x="0" y="0"/>
            <a:chExt cx="548640" cy="574831"/>
          </a:xfrm>
        </p:grpSpPr>
        <p:sp>
          <p:nvSpPr>
            <p:cNvPr id="1999" name="Shape 1999"/>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00" name="Shape 20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004" name="Group 2004"/>
          <p:cNvGrpSpPr/>
          <p:nvPr/>
        </p:nvGrpSpPr>
        <p:grpSpPr>
          <a:xfrm>
            <a:off x="-581361" y="5504243"/>
            <a:ext cx="548890" cy="574833"/>
            <a:chOff x="0" y="0"/>
            <a:chExt cx="548888" cy="574831"/>
          </a:xfrm>
        </p:grpSpPr>
        <p:sp>
          <p:nvSpPr>
            <p:cNvPr id="2002" name="Shape 2002"/>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03" name="Shape 200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007" name="Group 2007"/>
          <p:cNvGrpSpPr/>
          <p:nvPr/>
        </p:nvGrpSpPr>
        <p:grpSpPr>
          <a:xfrm>
            <a:off x="-1141894" y="6052899"/>
            <a:ext cx="560893" cy="574833"/>
            <a:chOff x="0" y="0"/>
            <a:chExt cx="560892" cy="574831"/>
          </a:xfrm>
        </p:grpSpPr>
        <p:sp>
          <p:nvSpPr>
            <p:cNvPr id="2005" name="Shape 2005"/>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06" name="Shape 2006"/>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010" name="Group 2010"/>
          <p:cNvGrpSpPr/>
          <p:nvPr/>
        </p:nvGrpSpPr>
        <p:grpSpPr>
          <a:xfrm>
            <a:off x="-1683906" y="6051324"/>
            <a:ext cx="547973" cy="574833"/>
            <a:chOff x="0" y="0"/>
            <a:chExt cx="547971" cy="574831"/>
          </a:xfrm>
        </p:grpSpPr>
        <p:sp>
          <p:nvSpPr>
            <p:cNvPr id="2008" name="Shape 2008"/>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09" name="Shape 2009"/>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013" name="Group 2013"/>
          <p:cNvGrpSpPr/>
          <p:nvPr/>
        </p:nvGrpSpPr>
        <p:grpSpPr>
          <a:xfrm>
            <a:off x="-585203" y="6052885"/>
            <a:ext cx="559865" cy="574833"/>
            <a:chOff x="0" y="0"/>
            <a:chExt cx="559863" cy="574831"/>
          </a:xfrm>
        </p:grpSpPr>
        <p:sp>
          <p:nvSpPr>
            <p:cNvPr id="2011" name="Shape 2011"/>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12" name="Shape 2012"/>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016" name="Group 2016"/>
          <p:cNvGrpSpPr/>
          <p:nvPr/>
        </p:nvGrpSpPr>
        <p:grpSpPr>
          <a:xfrm>
            <a:off x="-1683906" y="5504234"/>
            <a:ext cx="548641" cy="574833"/>
            <a:chOff x="0" y="0"/>
            <a:chExt cx="548640" cy="574831"/>
          </a:xfrm>
        </p:grpSpPr>
        <p:sp>
          <p:nvSpPr>
            <p:cNvPr id="2014" name="Shape 2014"/>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15" name="Shape 20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019" name="Group 2019"/>
          <p:cNvGrpSpPr/>
          <p:nvPr/>
        </p:nvGrpSpPr>
        <p:grpSpPr>
          <a:xfrm>
            <a:off x="-1144617" y="6766559"/>
            <a:ext cx="547175" cy="574833"/>
            <a:chOff x="0" y="0"/>
            <a:chExt cx="547174" cy="574831"/>
          </a:xfrm>
        </p:grpSpPr>
        <p:sp>
          <p:nvSpPr>
            <p:cNvPr id="2017" name="Shape 2017"/>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18" name="Shape 2018"/>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022" name="Group 2022"/>
          <p:cNvGrpSpPr/>
          <p:nvPr/>
        </p:nvGrpSpPr>
        <p:grpSpPr>
          <a:xfrm>
            <a:off x="-1695388" y="6766559"/>
            <a:ext cx="540619" cy="574833"/>
            <a:chOff x="0" y="0"/>
            <a:chExt cx="540618" cy="574831"/>
          </a:xfrm>
        </p:grpSpPr>
        <p:sp>
          <p:nvSpPr>
            <p:cNvPr id="2020" name="Shape 2020"/>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21" name="Shape 2021"/>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025" name="Group 2025"/>
          <p:cNvGrpSpPr/>
          <p:nvPr/>
        </p:nvGrpSpPr>
        <p:grpSpPr>
          <a:xfrm>
            <a:off x="-587550" y="6766546"/>
            <a:ext cx="546251" cy="574833"/>
            <a:chOff x="0" y="0"/>
            <a:chExt cx="546249" cy="574831"/>
          </a:xfrm>
        </p:grpSpPr>
        <p:sp>
          <p:nvSpPr>
            <p:cNvPr id="2023" name="Shape 2023"/>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24" name="Shape 2024"/>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026" name="Shape 2026"/>
          <p:cNvSpPr/>
          <p:nvPr>
            <p:ph type="title"/>
          </p:nvPr>
        </p:nvSpPr>
        <p:spPr>
          <a:xfrm>
            <a:off x="365759" y="365759"/>
            <a:ext cx="11704321" cy="822962"/>
          </a:xfrm>
          <a:prstGeom prst="rect">
            <a:avLst/>
          </a:prstGeom>
        </p:spPr>
        <p:txBody>
          <a:bodyPr/>
          <a:lstStyle/>
          <a:p>
            <a:pPr/>
            <a:r>
              <a:t>Click to edit Master title style</a:t>
            </a:r>
          </a:p>
        </p:txBody>
      </p:sp>
      <p:sp>
        <p:nvSpPr>
          <p:cNvPr id="2027" name="Shape 2027"/>
          <p:cNvSpPr/>
          <p:nvPr>
            <p:ph type="body" sz="quarter" idx="1"/>
          </p:nvPr>
        </p:nvSpPr>
        <p:spPr>
          <a:xfrm>
            <a:off x="365759" y="1188719"/>
            <a:ext cx="11704321" cy="822962"/>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pc="-30" sz="2800">
                <a:latin typeface="+mn-lt"/>
                <a:ea typeface="+mn-ea"/>
                <a:cs typeface="+mn-cs"/>
                <a:sym typeface="Segoe UI Light"/>
              </a:defRPr>
            </a:lvl1pPr>
          </a:lstStyle>
          <a:p>
            <a:pPr/>
            <a:r>
              <a:t>Click to edit Master subhead style</a:t>
            </a:r>
          </a:p>
        </p:txBody>
      </p:sp>
      <p:sp>
        <p:nvSpPr>
          <p:cNvPr id="2028" name="Shape 20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and subhead with boxes">
    <p:spTree>
      <p:nvGrpSpPr>
        <p:cNvPr id="1" name=""/>
        <p:cNvGrpSpPr/>
        <p:nvPr/>
      </p:nvGrpSpPr>
      <p:grpSpPr>
        <a:xfrm>
          <a:off x="0" y="0"/>
          <a:ext cx="0" cy="0"/>
          <a:chOff x="0" y="0"/>
          <a:chExt cx="0" cy="0"/>
        </a:xfrm>
      </p:grpSpPr>
      <p:grpSp>
        <p:nvGrpSpPr>
          <p:cNvPr id="2037" name="Group 2037"/>
          <p:cNvGrpSpPr/>
          <p:nvPr/>
        </p:nvGrpSpPr>
        <p:grpSpPr>
          <a:xfrm>
            <a:off x="-1681402" y="742"/>
            <a:ext cx="548641" cy="574833"/>
            <a:chOff x="0" y="0"/>
            <a:chExt cx="548640" cy="574831"/>
          </a:xfrm>
        </p:grpSpPr>
        <p:sp>
          <p:nvSpPr>
            <p:cNvPr id="2035" name="Shape 2035"/>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36" name="Shape 20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040" name="Group 2040"/>
          <p:cNvGrpSpPr/>
          <p:nvPr/>
        </p:nvGrpSpPr>
        <p:grpSpPr>
          <a:xfrm>
            <a:off x="-1133722" y="742"/>
            <a:ext cx="548641" cy="574833"/>
            <a:chOff x="0" y="0"/>
            <a:chExt cx="548640" cy="574831"/>
          </a:xfrm>
        </p:grpSpPr>
        <p:sp>
          <p:nvSpPr>
            <p:cNvPr id="2038" name="Shape 2038"/>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39" name="Shape 20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043" name="Group 2043"/>
          <p:cNvGrpSpPr/>
          <p:nvPr/>
        </p:nvGrpSpPr>
        <p:grpSpPr>
          <a:xfrm>
            <a:off x="-576885" y="742"/>
            <a:ext cx="548641" cy="689133"/>
            <a:chOff x="0" y="0"/>
            <a:chExt cx="548640" cy="689131"/>
          </a:xfrm>
        </p:grpSpPr>
        <p:sp>
          <p:nvSpPr>
            <p:cNvPr id="2041" name="Shape 2041"/>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042" name="Shape 2042"/>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046" name="Group 2046"/>
          <p:cNvGrpSpPr/>
          <p:nvPr/>
        </p:nvGrpSpPr>
        <p:grpSpPr>
          <a:xfrm>
            <a:off x="-1681291" y="1103971"/>
            <a:ext cx="548641" cy="574833"/>
            <a:chOff x="0" y="0"/>
            <a:chExt cx="548640" cy="574831"/>
          </a:xfrm>
        </p:grpSpPr>
        <p:sp>
          <p:nvSpPr>
            <p:cNvPr id="2044" name="Shape 2044"/>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45" name="Shape 20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049" name="Group 2049"/>
          <p:cNvGrpSpPr/>
          <p:nvPr/>
        </p:nvGrpSpPr>
        <p:grpSpPr>
          <a:xfrm>
            <a:off x="-1133841" y="1103971"/>
            <a:ext cx="548641" cy="574833"/>
            <a:chOff x="0" y="0"/>
            <a:chExt cx="548640" cy="574831"/>
          </a:xfrm>
        </p:grpSpPr>
        <p:sp>
          <p:nvSpPr>
            <p:cNvPr id="2047" name="Shape 2047"/>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48" name="Shape 20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052" name="Group 2052"/>
          <p:cNvGrpSpPr/>
          <p:nvPr/>
        </p:nvGrpSpPr>
        <p:grpSpPr>
          <a:xfrm>
            <a:off x="-576868" y="1103971"/>
            <a:ext cx="548641" cy="574833"/>
            <a:chOff x="0" y="0"/>
            <a:chExt cx="548640" cy="574831"/>
          </a:xfrm>
        </p:grpSpPr>
        <p:sp>
          <p:nvSpPr>
            <p:cNvPr id="2050" name="Shape 2050"/>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51" name="Shape 20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055" name="Group 2055"/>
          <p:cNvGrpSpPr/>
          <p:nvPr/>
        </p:nvGrpSpPr>
        <p:grpSpPr>
          <a:xfrm>
            <a:off x="-1671156" y="2214110"/>
            <a:ext cx="558442" cy="574832"/>
            <a:chOff x="0" y="0"/>
            <a:chExt cx="558441" cy="574831"/>
          </a:xfrm>
        </p:grpSpPr>
        <p:sp>
          <p:nvSpPr>
            <p:cNvPr id="2053" name="Shape 2053"/>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54" name="Shape 2054"/>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058" name="Group 2058"/>
          <p:cNvGrpSpPr/>
          <p:nvPr/>
        </p:nvGrpSpPr>
        <p:grpSpPr>
          <a:xfrm>
            <a:off x="-1122239" y="2214110"/>
            <a:ext cx="554182" cy="574832"/>
            <a:chOff x="0" y="0"/>
            <a:chExt cx="554180" cy="574831"/>
          </a:xfrm>
        </p:grpSpPr>
        <p:sp>
          <p:nvSpPr>
            <p:cNvPr id="2056" name="Shape 2056"/>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57" name="Shape 2057"/>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061" name="Group 2061"/>
          <p:cNvGrpSpPr/>
          <p:nvPr/>
        </p:nvGrpSpPr>
        <p:grpSpPr>
          <a:xfrm>
            <a:off x="-566730" y="2214110"/>
            <a:ext cx="548641" cy="574832"/>
            <a:chOff x="0" y="0"/>
            <a:chExt cx="548640" cy="574831"/>
          </a:xfrm>
        </p:grpSpPr>
        <p:sp>
          <p:nvSpPr>
            <p:cNvPr id="2059" name="Shape 2059"/>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60" name="Shape 20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064" name="Group 2064"/>
          <p:cNvGrpSpPr/>
          <p:nvPr/>
        </p:nvGrpSpPr>
        <p:grpSpPr>
          <a:xfrm>
            <a:off x="-1692163" y="3309985"/>
            <a:ext cx="567966" cy="574833"/>
            <a:chOff x="0" y="0"/>
            <a:chExt cx="567964" cy="574831"/>
          </a:xfrm>
        </p:grpSpPr>
        <p:sp>
          <p:nvSpPr>
            <p:cNvPr id="2062" name="Shape 2062"/>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63" name="Shape 2063"/>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067" name="Group 2067"/>
          <p:cNvGrpSpPr/>
          <p:nvPr/>
        </p:nvGrpSpPr>
        <p:grpSpPr>
          <a:xfrm>
            <a:off x="-1135187" y="3309985"/>
            <a:ext cx="558414" cy="574833"/>
            <a:chOff x="0" y="0"/>
            <a:chExt cx="558413" cy="574831"/>
          </a:xfrm>
        </p:grpSpPr>
        <p:sp>
          <p:nvSpPr>
            <p:cNvPr id="2065" name="Shape 2065"/>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66" name="Shape 2066"/>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070" name="Group 2070"/>
          <p:cNvGrpSpPr/>
          <p:nvPr/>
        </p:nvGrpSpPr>
        <p:grpSpPr>
          <a:xfrm>
            <a:off x="-578211" y="3309985"/>
            <a:ext cx="548641" cy="574833"/>
            <a:chOff x="0" y="0"/>
            <a:chExt cx="548640" cy="574831"/>
          </a:xfrm>
        </p:grpSpPr>
        <p:sp>
          <p:nvSpPr>
            <p:cNvPr id="2068" name="Shape 2068"/>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69" name="Shape 206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073" name="Group 2073"/>
          <p:cNvGrpSpPr/>
          <p:nvPr/>
        </p:nvGrpSpPr>
        <p:grpSpPr>
          <a:xfrm>
            <a:off x="-1683905" y="4403049"/>
            <a:ext cx="561904" cy="574833"/>
            <a:chOff x="0" y="0"/>
            <a:chExt cx="561903" cy="574831"/>
          </a:xfrm>
        </p:grpSpPr>
        <p:sp>
          <p:nvSpPr>
            <p:cNvPr id="2071" name="Shape 2071"/>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72" name="Shape 207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076" name="Group 2076"/>
          <p:cNvGrpSpPr/>
          <p:nvPr/>
        </p:nvGrpSpPr>
        <p:grpSpPr>
          <a:xfrm>
            <a:off x="-1130214" y="4403049"/>
            <a:ext cx="548641" cy="574833"/>
            <a:chOff x="0" y="0"/>
            <a:chExt cx="548640" cy="574831"/>
          </a:xfrm>
        </p:grpSpPr>
        <p:sp>
          <p:nvSpPr>
            <p:cNvPr id="2074" name="Shape 2074"/>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75" name="Shape 20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079" name="Group 2079"/>
          <p:cNvGrpSpPr/>
          <p:nvPr/>
        </p:nvGrpSpPr>
        <p:grpSpPr>
          <a:xfrm>
            <a:off x="-581453" y="4403049"/>
            <a:ext cx="548641" cy="574833"/>
            <a:chOff x="0" y="0"/>
            <a:chExt cx="548640" cy="574831"/>
          </a:xfrm>
        </p:grpSpPr>
        <p:sp>
          <p:nvSpPr>
            <p:cNvPr id="2077" name="Shape 2077"/>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78" name="Shape 20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082" name="Group 2082"/>
          <p:cNvGrpSpPr/>
          <p:nvPr/>
        </p:nvGrpSpPr>
        <p:grpSpPr>
          <a:xfrm>
            <a:off x="-1681291" y="556309"/>
            <a:ext cx="548641" cy="574833"/>
            <a:chOff x="0" y="0"/>
            <a:chExt cx="548640" cy="574831"/>
          </a:xfrm>
        </p:grpSpPr>
        <p:sp>
          <p:nvSpPr>
            <p:cNvPr id="2080" name="Shape 2080"/>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81" name="Shape 20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085" name="Group 2085"/>
          <p:cNvGrpSpPr/>
          <p:nvPr/>
        </p:nvGrpSpPr>
        <p:grpSpPr>
          <a:xfrm>
            <a:off x="-1133840" y="556301"/>
            <a:ext cx="557070" cy="574833"/>
            <a:chOff x="0" y="0"/>
            <a:chExt cx="557069" cy="574831"/>
          </a:xfrm>
        </p:grpSpPr>
        <p:sp>
          <p:nvSpPr>
            <p:cNvPr id="2083" name="Shape 2083"/>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84" name="Shape 2084"/>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088" name="Group 2088"/>
          <p:cNvGrpSpPr/>
          <p:nvPr/>
        </p:nvGrpSpPr>
        <p:grpSpPr>
          <a:xfrm>
            <a:off x="-576885" y="556309"/>
            <a:ext cx="548641" cy="574833"/>
            <a:chOff x="0" y="0"/>
            <a:chExt cx="548640" cy="574831"/>
          </a:xfrm>
        </p:grpSpPr>
        <p:sp>
          <p:nvSpPr>
            <p:cNvPr id="2086" name="Shape 2086"/>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87" name="Shape 20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091" name="Group 2091"/>
          <p:cNvGrpSpPr/>
          <p:nvPr/>
        </p:nvGrpSpPr>
        <p:grpSpPr>
          <a:xfrm>
            <a:off x="-1681540" y="1659529"/>
            <a:ext cx="548641" cy="574833"/>
            <a:chOff x="0" y="0"/>
            <a:chExt cx="548640" cy="574831"/>
          </a:xfrm>
        </p:grpSpPr>
        <p:sp>
          <p:nvSpPr>
            <p:cNvPr id="2089" name="Shape 2089"/>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90" name="Shape 20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094" name="Group 2094"/>
          <p:cNvGrpSpPr/>
          <p:nvPr/>
        </p:nvGrpSpPr>
        <p:grpSpPr>
          <a:xfrm>
            <a:off x="-1132926" y="1659529"/>
            <a:ext cx="548641" cy="574833"/>
            <a:chOff x="0" y="0"/>
            <a:chExt cx="548640" cy="574831"/>
          </a:xfrm>
        </p:grpSpPr>
        <p:sp>
          <p:nvSpPr>
            <p:cNvPr id="2092" name="Shape 2092"/>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93" name="Shape 20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097" name="Group 2097"/>
          <p:cNvGrpSpPr/>
          <p:nvPr/>
        </p:nvGrpSpPr>
        <p:grpSpPr>
          <a:xfrm>
            <a:off x="-576885" y="1659529"/>
            <a:ext cx="548641" cy="574833"/>
            <a:chOff x="0" y="0"/>
            <a:chExt cx="548640" cy="574831"/>
          </a:xfrm>
        </p:grpSpPr>
        <p:sp>
          <p:nvSpPr>
            <p:cNvPr id="2095" name="Shape 2095"/>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96" name="Shape 209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100" name="Group 2100"/>
          <p:cNvGrpSpPr/>
          <p:nvPr/>
        </p:nvGrpSpPr>
        <p:grpSpPr>
          <a:xfrm>
            <a:off x="-1686837" y="2762749"/>
            <a:ext cx="545776" cy="574833"/>
            <a:chOff x="0" y="0"/>
            <a:chExt cx="545775" cy="574831"/>
          </a:xfrm>
        </p:grpSpPr>
        <p:sp>
          <p:nvSpPr>
            <p:cNvPr id="2098" name="Shape 2098"/>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099" name="Shape 2099"/>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103" name="Group 2103"/>
          <p:cNvGrpSpPr/>
          <p:nvPr/>
        </p:nvGrpSpPr>
        <p:grpSpPr>
          <a:xfrm>
            <a:off x="-1133484" y="2762749"/>
            <a:ext cx="549211" cy="574833"/>
            <a:chOff x="0" y="0"/>
            <a:chExt cx="549209" cy="574831"/>
          </a:xfrm>
        </p:grpSpPr>
        <p:sp>
          <p:nvSpPr>
            <p:cNvPr id="2101" name="Shape 2101"/>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02" name="Shape 2102"/>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106" name="Group 2106"/>
          <p:cNvGrpSpPr/>
          <p:nvPr/>
        </p:nvGrpSpPr>
        <p:grpSpPr>
          <a:xfrm>
            <a:off x="-585202" y="2762749"/>
            <a:ext cx="558184" cy="689133"/>
            <a:chOff x="0" y="0"/>
            <a:chExt cx="558182" cy="689131"/>
          </a:xfrm>
        </p:grpSpPr>
        <p:sp>
          <p:nvSpPr>
            <p:cNvPr id="2104" name="Shape 2104"/>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105" name="Shape 2105"/>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109" name="Group 2109"/>
          <p:cNvGrpSpPr/>
          <p:nvPr/>
        </p:nvGrpSpPr>
        <p:grpSpPr>
          <a:xfrm>
            <a:off x="-1692163" y="3857219"/>
            <a:ext cx="558681" cy="574833"/>
            <a:chOff x="0" y="0"/>
            <a:chExt cx="558679" cy="574831"/>
          </a:xfrm>
        </p:grpSpPr>
        <p:sp>
          <p:nvSpPr>
            <p:cNvPr id="2107" name="Shape 2107"/>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08" name="Shape 2108"/>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112" name="Group 2112"/>
          <p:cNvGrpSpPr/>
          <p:nvPr/>
        </p:nvGrpSpPr>
        <p:grpSpPr>
          <a:xfrm>
            <a:off x="-1136130" y="3857219"/>
            <a:ext cx="576147" cy="574833"/>
            <a:chOff x="0" y="0"/>
            <a:chExt cx="576145" cy="574831"/>
          </a:xfrm>
        </p:grpSpPr>
        <p:sp>
          <p:nvSpPr>
            <p:cNvPr id="2110" name="Shape 2110"/>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11" name="Shape 2111"/>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115" name="Group 2115"/>
          <p:cNvGrpSpPr/>
          <p:nvPr/>
        </p:nvGrpSpPr>
        <p:grpSpPr>
          <a:xfrm>
            <a:off x="-579310" y="3857219"/>
            <a:ext cx="546498" cy="574833"/>
            <a:chOff x="0" y="0"/>
            <a:chExt cx="546497" cy="574831"/>
          </a:xfrm>
        </p:grpSpPr>
        <p:sp>
          <p:nvSpPr>
            <p:cNvPr id="2113" name="Shape 2113"/>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14" name="Shape 2114"/>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118" name="Group 2118"/>
          <p:cNvGrpSpPr/>
          <p:nvPr/>
        </p:nvGrpSpPr>
        <p:grpSpPr>
          <a:xfrm>
            <a:off x="-1683907" y="4957629"/>
            <a:ext cx="561905" cy="574833"/>
            <a:chOff x="0" y="0"/>
            <a:chExt cx="561903" cy="574831"/>
          </a:xfrm>
        </p:grpSpPr>
        <p:sp>
          <p:nvSpPr>
            <p:cNvPr id="2116" name="Shape 2116"/>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17" name="Shape 211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121" name="Group 2121"/>
          <p:cNvGrpSpPr/>
          <p:nvPr/>
        </p:nvGrpSpPr>
        <p:grpSpPr>
          <a:xfrm>
            <a:off x="-1129735" y="4957629"/>
            <a:ext cx="548641" cy="574833"/>
            <a:chOff x="0" y="0"/>
            <a:chExt cx="548640" cy="574831"/>
          </a:xfrm>
        </p:grpSpPr>
        <p:sp>
          <p:nvSpPr>
            <p:cNvPr id="2119" name="Shape 2119"/>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20" name="Shape 21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124" name="Group 2124"/>
          <p:cNvGrpSpPr/>
          <p:nvPr/>
        </p:nvGrpSpPr>
        <p:grpSpPr>
          <a:xfrm>
            <a:off x="-581456" y="4957629"/>
            <a:ext cx="548890" cy="574833"/>
            <a:chOff x="0" y="0"/>
            <a:chExt cx="548888" cy="574831"/>
          </a:xfrm>
        </p:grpSpPr>
        <p:sp>
          <p:nvSpPr>
            <p:cNvPr id="2122" name="Shape 2122"/>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23" name="Shape 212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127" name="Group 2127"/>
          <p:cNvGrpSpPr/>
          <p:nvPr/>
        </p:nvGrpSpPr>
        <p:grpSpPr>
          <a:xfrm>
            <a:off x="-1129643" y="5504243"/>
            <a:ext cx="548642" cy="574833"/>
            <a:chOff x="0" y="0"/>
            <a:chExt cx="548640" cy="574831"/>
          </a:xfrm>
        </p:grpSpPr>
        <p:sp>
          <p:nvSpPr>
            <p:cNvPr id="2125" name="Shape 2125"/>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26" name="Shape 212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130" name="Group 2130"/>
          <p:cNvGrpSpPr/>
          <p:nvPr/>
        </p:nvGrpSpPr>
        <p:grpSpPr>
          <a:xfrm>
            <a:off x="-581361" y="5504243"/>
            <a:ext cx="548890" cy="574833"/>
            <a:chOff x="0" y="0"/>
            <a:chExt cx="548888" cy="574831"/>
          </a:xfrm>
        </p:grpSpPr>
        <p:sp>
          <p:nvSpPr>
            <p:cNvPr id="2128" name="Shape 2128"/>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29" name="Shape 2129"/>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133" name="Group 2133"/>
          <p:cNvGrpSpPr/>
          <p:nvPr/>
        </p:nvGrpSpPr>
        <p:grpSpPr>
          <a:xfrm>
            <a:off x="-1141894" y="6052899"/>
            <a:ext cx="560893" cy="574833"/>
            <a:chOff x="0" y="0"/>
            <a:chExt cx="560892" cy="574831"/>
          </a:xfrm>
        </p:grpSpPr>
        <p:sp>
          <p:nvSpPr>
            <p:cNvPr id="2131" name="Shape 2131"/>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32" name="Shape 2132"/>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136" name="Group 2136"/>
          <p:cNvGrpSpPr/>
          <p:nvPr/>
        </p:nvGrpSpPr>
        <p:grpSpPr>
          <a:xfrm>
            <a:off x="-1683906" y="6051324"/>
            <a:ext cx="547973" cy="574833"/>
            <a:chOff x="0" y="0"/>
            <a:chExt cx="547971" cy="574831"/>
          </a:xfrm>
        </p:grpSpPr>
        <p:sp>
          <p:nvSpPr>
            <p:cNvPr id="2134" name="Shape 2134"/>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35" name="Shape 2135"/>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139" name="Group 2139"/>
          <p:cNvGrpSpPr/>
          <p:nvPr/>
        </p:nvGrpSpPr>
        <p:grpSpPr>
          <a:xfrm>
            <a:off x="-585203" y="6052885"/>
            <a:ext cx="559865" cy="574833"/>
            <a:chOff x="0" y="0"/>
            <a:chExt cx="559863" cy="574831"/>
          </a:xfrm>
        </p:grpSpPr>
        <p:sp>
          <p:nvSpPr>
            <p:cNvPr id="2137" name="Shape 2137"/>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38" name="Shape 2138"/>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142" name="Group 2142"/>
          <p:cNvGrpSpPr/>
          <p:nvPr/>
        </p:nvGrpSpPr>
        <p:grpSpPr>
          <a:xfrm>
            <a:off x="-1683906" y="5504234"/>
            <a:ext cx="548641" cy="574833"/>
            <a:chOff x="0" y="0"/>
            <a:chExt cx="548640" cy="574831"/>
          </a:xfrm>
        </p:grpSpPr>
        <p:sp>
          <p:nvSpPr>
            <p:cNvPr id="2140" name="Shape 2140"/>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41" name="Shape 21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145" name="Group 2145"/>
          <p:cNvGrpSpPr/>
          <p:nvPr/>
        </p:nvGrpSpPr>
        <p:grpSpPr>
          <a:xfrm>
            <a:off x="-1144617" y="6766559"/>
            <a:ext cx="547175" cy="574833"/>
            <a:chOff x="0" y="0"/>
            <a:chExt cx="547174" cy="574831"/>
          </a:xfrm>
        </p:grpSpPr>
        <p:sp>
          <p:nvSpPr>
            <p:cNvPr id="2143" name="Shape 2143"/>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44" name="Shape 2144"/>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148" name="Group 2148"/>
          <p:cNvGrpSpPr/>
          <p:nvPr/>
        </p:nvGrpSpPr>
        <p:grpSpPr>
          <a:xfrm>
            <a:off x="-1695388" y="6766559"/>
            <a:ext cx="540619" cy="574833"/>
            <a:chOff x="0" y="0"/>
            <a:chExt cx="540618" cy="574831"/>
          </a:xfrm>
        </p:grpSpPr>
        <p:sp>
          <p:nvSpPr>
            <p:cNvPr id="2146" name="Shape 2146"/>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47" name="Shape 2147"/>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151" name="Group 2151"/>
          <p:cNvGrpSpPr/>
          <p:nvPr/>
        </p:nvGrpSpPr>
        <p:grpSpPr>
          <a:xfrm>
            <a:off x="-587550" y="6766546"/>
            <a:ext cx="546251" cy="574833"/>
            <a:chOff x="0" y="0"/>
            <a:chExt cx="546249" cy="574831"/>
          </a:xfrm>
        </p:grpSpPr>
        <p:sp>
          <p:nvSpPr>
            <p:cNvPr id="2149" name="Shape 2149"/>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50" name="Shape 2150"/>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152" name="Shape 2152"/>
          <p:cNvSpPr/>
          <p:nvPr>
            <p:ph type="body" sz="quarter" idx="1"/>
          </p:nvPr>
        </p:nvSpPr>
        <p:spPr>
          <a:xfrm>
            <a:off x="4663440" y="2560320"/>
            <a:ext cx="2103121" cy="2103121"/>
          </a:xfrm>
          <a:prstGeom prst="rect">
            <a:avLst/>
          </a:prstGeom>
          <a:solidFill>
            <a:schemeClr val="accent4"/>
          </a:solidFill>
          <a:extLst>
            <a:ext uri="{C572A759-6A51-4108-AA02-DFA0A04FC94B}">
              <ma14:wrappingTextBoxFlag xmlns:ma14="http://schemas.microsoft.com/office/mac/drawingml/2011/main" val="1"/>
            </a:ext>
          </a:extLst>
        </p:spPr>
        <p:txBody>
          <a:bodyPr anchor="ctr">
            <a:normAutofit fontScale="100000" lnSpcReduction="0"/>
          </a:bodyPr>
          <a:lstStyle>
            <a:lvl1pPr marL="0" indent="0" algn="ctr">
              <a:lnSpc>
                <a:spcPct val="100000"/>
              </a:lnSpc>
              <a:buSzTx/>
              <a:buFontTx/>
              <a:buNone/>
              <a:defRPr>
                <a:solidFill>
                  <a:srgbClr val="FFFFFF"/>
                </a:solidFill>
              </a:defRPr>
            </a:lvl1pPr>
          </a:lstStyle>
          <a:p>
            <a:pPr/>
            <a:r>
              <a:t>Click to edit Master text styles</a:t>
            </a:r>
          </a:p>
        </p:txBody>
      </p:sp>
      <p:sp>
        <p:nvSpPr>
          <p:cNvPr id="2153" name="Shape 2153"/>
          <p:cNvSpPr/>
          <p:nvPr>
            <p:ph type="body" sz="quarter" idx="13"/>
          </p:nvPr>
        </p:nvSpPr>
        <p:spPr>
          <a:xfrm>
            <a:off x="2560320" y="2560320"/>
            <a:ext cx="2103121" cy="2103121"/>
          </a:xfrm>
          <a:prstGeom prst="rect">
            <a:avLst/>
          </a:prstGeom>
          <a:solidFill>
            <a:schemeClr val="accent3"/>
          </a:solidFill>
        </p:spPr>
        <p:txBody>
          <a:bodyPr anchor="ctr">
            <a:normAutofit fontScale="100000" lnSpcReduction="0"/>
          </a:bodyPr>
          <a:lstStyle/>
          <a:p>
            <a:pPr marL="0" indent="0" algn="ctr">
              <a:lnSpc>
                <a:spcPct val="100000"/>
              </a:lnSpc>
              <a:buSzTx/>
              <a:buFontTx/>
              <a:buNone/>
              <a:defRPr>
                <a:solidFill>
                  <a:srgbClr val="FFFFFF"/>
                </a:solidFill>
              </a:defRPr>
            </a:pPr>
          </a:p>
        </p:txBody>
      </p:sp>
      <p:sp>
        <p:nvSpPr>
          <p:cNvPr id="2154" name="Shape 2154"/>
          <p:cNvSpPr/>
          <p:nvPr>
            <p:ph type="body" sz="quarter" idx="14"/>
          </p:nvPr>
        </p:nvSpPr>
        <p:spPr>
          <a:xfrm>
            <a:off x="457199" y="2560320"/>
            <a:ext cx="2103122" cy="2103121"/>
          </a:xfrm>
          <a:prstGeom prst="rect">
            <a:avLst/>
          </a:prstGeom>
          <a:solidFill>
            <a:schemeClr val="accent1"/>
          </a:solidFill>
        </p:spPr>
        <p:txBody>
          <a:bodyPr anchor="ctr">
            <a:normAutofit fontScale="100000" lnSpcReduction="0"/>
          </a:bodyPr>
          <a:lstStyle/>
          <a:p>
            <a:pPr marL="0" indent="0" algn="ctr">
              <a:lnSpc>
                <a:spcPct val="100000"/>
              </a:lnSpc>
              <a:buSzTx/>
              <a:buFontTx/>
              <a:buNone/>
              <a:defRPr>
                <a:solidFill>
                  <a:srgbClr val="FFFFFF"/>
                </a:solidFill>
              </a:defRPr>
            </a:pPr>
          </a:p>
        </p:txBody>
      </p:sp>
      <p:sp>
        <p:nvSpPr>
          <p:cNvPr id="2155" name="Shape 2155"/>
          <p:cNvSpPr/>
          <p:nvPr>
            <p:ph type="title"/>
          </p:nvPr>
        </p:nvSpPr>
        <p:spPr>
          <a:xfrm>
            <a:off x="365759" y="365759"/>
            <a:ext cx="11704321" cy="822962"/>
          </a:xfrm>
          <a:prstGeom prst="rect">
            <a:avLst/>
          </a:prstGeom>
        </p:spPr>
        <p:txBody>
          <a:bodyPr/>
          <a:lstStyle/>
          <a:p>
            <a:pPr/>
            <a:r>
              <a:t>Click to edit Master title style</a:t>
            </a:r>
          </a:p>
        </p:txBody>
      </p:sp>
      <p:sp>
        <p:nvSpPr>
          <p:cNvPr id="2156" name="Shape 2156"/>
          <p:cNvSpPr/>
          <p:nvPr>
            <p:ph type="body" sz="quarter" idx="15"/>
          </p:nvPr>
        </p:nvSpPr>
        <p:spPr>
          <a:xfrm>
            <a:off x="365759" y="1188719"/>
            <a:ext cx="11704322" cy="822961"/>
          </a:xfrm>
          <a:prstGeom prst="rect">
            <a:avLst/>
          </a:prstGeom>
        </p:spPr>
        <p:txBody>
          <a:bodyPr>
            <a:normAutofit fontScale="100000" lnSpcReduction="0"/>
          </a:bodyPr>
          <a:lstStyle/>
          <a:p>
            <a:pPr marL="0" indent="0">
              <a:buSzTx/>
              <a:buFontTx/>
              <a:buNone/>
              <a:defRPr spc="-100" sz="2800">
                <a:latin typeface="+mn-lt"/>
                <a:ea typeface="+mn-ea"/>
                <a:cs typeface="+mn-cs"/>
                <a:sym typeface="Segoe UI Light"/>
              </a:defRPr>
            </a:pPr>
          </a:p>
        </p:txBody>
      </p:sp>
      <p:sp>
        <p:nvSpPr>
          <p:cNvPr id="2157" name="Shape 2157"/>
          <p:cNvSpPr/>
          <p:nvPr>
            <p:ph type="body" sz="quarter" idx="16"/>
          </p:nvPr>
        </p:nvSpPr>
        <p:spPr>
          <a:xfrm>
            <a:off x="6766559" y="2560320"/>
            <a:ext cx="2103121" cy="2103121"/>
          </a:xfrm>
          <a:prstGeom prst="rect">
            <a:avLst/>
          </a:prstGeom>
          <a:solidFill>
            <a:schemeClr val="accent5"/>
          </a:solidFill>
        </p:spPr>
        <p:txBody>
          <a:bodyPr anchor="ctr">
            <a:normAutofit fontScale="100000" lnSpcReduction="0"/>
          </a:bodyPr>
          <a:lstStyle/>
          <a:p>
            <a:pPr marL="0" indent="0" algn="ctr">
              <a:lnSpc>
                <a:spcPct val="100000"/>
              </a:lnSpc>
              <a:buSzTx/>
              <a:buFontTx/>
              <a:buNone/>
              <a:defRPr>
                <a:solidFill>
                  <a:srgbClr val="FFFFFF"/>
                </a:solidFill>
              </a:defRPr>
            </a:pPr>
          </a:p>
        </p:txBody>
      </p:sp>
      <p:pic>
        <p:nvPicPr>
          <p:cNvPr id="2158" name="image4.pdf"/>
          <p:cNvPicPr>
            <a:picLocks noChangeAspect="1"/>
          </p:cNvPicPr>
          <p:nvPr/>
        </p:nvPicPr>
        <p:blipFill>
          <a:blip r:embed="rId2">
            <a:extLst/>
          </a:blip>
          <a:stretch>
            <a:fillRect/>
          </a:stretch>
        </p:blipFill>
        <p:spPr>
          <a:xfrm>
            <a:off x="3160802" y="5051425"/>
            <a:ext cx="8928101" cy="1943100"/>
          </a:xfrm>
          <a:prstGeom prst="rect">
            <a:avLst/>
          </a:prstGeom>
          <a:ln w="12700">
            <a:miter lim="400000"/>
          </a:ln>
        </p:spPr>
      </p:pic>
      <p:sp>
        <p:nvSpPr>
          <p:cNvPr id="2159" name="Shape 21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Photo layout">
    <p:spTree>
      <p:nvGrpSpPr>
        <p:cNvPr id="1" name=""/>
        <p:cNvGrpSpPr/>
        <p:nvPr/>
      </p:nvGrpSpPr>
      <p:grpSpPr>
        <a:xfrm>
          <a:off x="0" y="0"/>
          <a:ext cx="0" cy="0"/>
          <a:chOff x="0" y="0"/>
          <a:chExt cx="0" cy="0"/>
        </a:xfrm>
      </p:grpSpPr>
      <p:grpSp>
        <p:nvGrpSpPr>
          <p:cNvPr id="2168" name="Group 2168"/>
          <p:cNvGrpSpPr/>
          <p:nvPr/>
        </p:nvGrpSpPr>
        <p:grpSpPr>
          <a:xfrm>
            <a:off x="-1681402" y="742"/>
            <a:ext cx="548641" cy="574833"/>
            <a:chOff x="0" y="0"/>
            <a:chExt cx="548640" cy="574831"/>
          </a:xfrm>
        </p:grpSpPr>
        <p:sp>
          <p:nvSpPr>
            <p:cNvPr id="2166" name="Shape 2166"/>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67" name="Shape 216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171" name="Group 2171"/>
          <p:cNvGrpSpPr/>
          <p:nvPr/>
        </p:nvGrpSpPr>
        <p:grpSpPr>
          <a:xfrm>
            <a:off x="-1133722" y="742"/>
            <a:ext cx="548641" cy="574833"/>
            <a:chOff x="0" y="0"/>
            <a:chExt cx="548640" cy="574831"/>
          </a:xfrm>
        </p:grpSpPr>
        <p:sp>
          <p:nvSpPr>
            <p:cNvPr id="2169" name="Shape 2169"/>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70" name="Shape 21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174" name="Group 2174"/>
          <p:cNvGrpSpPr/>
          <p:nvPr/>
        </p:nvGrpSpPr>
        <p:grpSpPr>
          <a:xfrm>
            <a:off x="-576885" y="742"/>
            <a:ext cx="548641" cy="689133"/>
            <a:chOff x="0" y="0"/>
            <a:chExt cx="548640" cy="689131"/>
          </a:xfrm>
        </p:grpSpPr>
        <p:sp>
          <p:nvSpPr>
            <p:cNvPr id="2172" name="Shape 2172"/>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173" name="Shape 2173"/>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177" name="Group 2177"/>
          <p:cNvGrpSpPr/>
          <p:nvPr/>
        </p:nvGrpSpPr>
        <p:grpSpPr>
          <a:xfrm>
            <a:off x="-1681291" y="1103971"/>
            <a:ext cx="548641" cy="574833"/>
            <a:chOff x="0" y="0"/>
            <a:chExt cx="548640" cy="574831"/>
          </a:xfrm>
        </p:grpSpPr>
        <p:sp>
          <p:nvSpPr>
            <p:cNvPr id="2175" name="Shape 2175"/>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76" name="Shape 21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180" name="Group 2180"/>
          <p:cNvGrpSpPr/>
          <p:nvPr/>
        </p:nvGrpSpPr>
        <p:grpSpPr>
          <a:xfrm>
            <a:off x="-1133841" y="1103971"/>
            <a:ext cx="548641" cy="574833"/>
            <a:chOff x="0" y="0"/>
            <a:chExt cx="548640" cy="574831"/>
          </a:xfrm>
        </p:grpSpPr>
        <p:sp>
          <p:nvSpPr>
            <p:cNvPr id="2178" name="Shape 2178"/>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79" name="Shape 21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183" name="Group 2183"/>
          <p:cNvGrpSpPr/>
          <p:nvPr/>
        </p:nvGrpSpPr>
        <p:grpSpPr>
          <a:xfrm>
            <a:off x="-576868" y="1103971"/>
            <a:ext cx="548641" cy="574833"/>
            <a:chOff x="0" y="0"/>
            <a:chExt cx="548640" cy="574831"/>
          </a:xfrm>
        </p:grpSpPr>
        <p:sp>
          <p:nvSpPr>
            <p:cNvPr id="2181" name="Shape 2181"/>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82" name="Shape 21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186" name="Group 2186"/>
          <p:cNvGrpSpPr/>
          <p:nvPr/>
        </p:nvGrpSpPr>
        <p:grpSpPr>
          <a:xfrm>
            <a:off x="-1671156" y="2214110"/>
            <a:ext cx="558442" cy="574832"/>
            <a:chOff x="0" y="0"/>
            <a:chExt cx="558441" cy="574831"/>
          </a:xfrm>
        </p:grpSpPr>
        <p:sp>
          <p:nvSpPr>
            <p:cNvPr id="2184" name="Shape 2184"/>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85" name="Shape 2185"/>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189" name="Group 2189"/>
          <p:cNvGrpSpPr/>
          <p:nvPr/>
        </p:nvGrpSpPr>
        <p:grpSpPr>
          <a:xfrm>
            <a:off x="-1122239" y="2214110"/>
            <a:ext cx="554182" cy="574832"/>
            <a:chOff x="0" y="0"/>
            <a:chExt cx="554180" cy="574831"/>
          </a:xfrm>
        </p:grpSpPr>
        <p:sp>
          <p:nvSpPr>
            <p:cNvPr id="2187" name="Shape 2187"/>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88" name="Shape 2188"/>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192" name="Group 2192"/>
          <p:cNvGrpSpPr/>
          <p:nvPr/>
        </p:nvGrpSpPr>
        <p:grpSpPr>
          <a:xfrm>
            <a:off x="-566730" y="2214110"/>
            <a:ext cx="548641" cy="574832"/>
            <a:chOff x="0" y="0"/>
            <a:chExt cx="548640" cy="574831"/>
          </a:xfrm>
        </p:grpSpPr>
        <p:sp>
          <p:nvSpPr>
            <p:cNvPr id="2190" name="Shape 2190"/>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91" name="Shape 21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195" name="Group 2195"/>
          <p:cNvGrpSpPr/>
          <p:nvPr/>
        </p:nvGrpSpPr>
        <p:grpSpPr>
          <a:xfrm>
            <a:off x="-1692163" y="3309985"/>
            <a:ext cx="567966" cy="574833"/>
            <a:chOff x="0" y="0"/>
            <a:chExt cx="567964" cy="574831"/>
          </a:xfrm>
        </p:grpSpPr>
        <p:sp>
          <p:nvSpPr>
            <p:cNvPr id="2193" name="Shape 2193"/>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94" name="Shape 2194"/>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198" name="Group 2198"/>
          <p:cNvGrpSpPr/>
          <p:nvPr/>
        </p:nvGrpSpPr>
        <p:grpSpPr>
          <a:xfrm>
            <a:off x="-1135187" y="3309985"/>
            <a:ext cx="558414" cy="574833"/>
            <a:chOff x="0" y="0"/>
            <a:chExt cx="558413" cy="574831"/>
          </a:xfrm>
        </p:grpSpPr>
        <p:sp>
          <p:nvSpPr>
            <p:cNvPr id="2196" name="Shape 2196"/>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97" name="Shape 2197"/>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201" name="Group 2201"/>
          <p:cNvGrpSpPr/>
          <p:nvPr/>
        </p:nvGrpSpPr>
        <p:grpSpPr>
          <a:xfrm>
            <a:off x="-578211" y="3309985"/>
            <a:ext cx="548641" cy="574833"/>
            <a:chOff x="0" y="0"/>
            <a:chExt cx="548640" cy="574831"/>
          </a:xfrm>
        </p:grpSpPr>
        <p:sp>
          <p:nvSpPr>
            <p:cNvPr id="2199" name="Shape 2199"/>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00" name="Shape 22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204" name="Group 2204"/>
          <p:cNvGrpSpPr/>
          <p:nvPr/>
        </p:nvGrpSpPr>
        <p:grpSpPr>
          <a:xfrm>
            <a:off x="-1683905" y="4403049"/>
            <a:ext cx="561904" cy="574833"/>
            <a:chOff x="0" y="0"/>
            <a:chExt cx="561903" cy="574831"/>
          </a:xfrm>
        </p:grpSpPr>
        <p:sp>
          <p:nvSpPr>
            <p:cNvPr id="2202" name="Shape 2202"/>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03" name="Shape 2203"/>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207" name="Group 2207"/>
          <p:cNvGrpSpPr/>
          <p:nvPr/>
        </p:nvGrpSpPr>
        <p:grpSpPr>
          <a:xfrm>
            <a:off x="-1130214" y="4403049"/>
            <a:ext cx="548641" cy="574833"/>
            <a:chOff x="0" y="0"/>
            <a:chExt cx="548640" cy="574831"/>
          </a:xfrm>
        </p:grpSpPr>
        <p:sp>
          <p:nvSpPr>
            <p:cNvPr id="2205" name="Shape 2205"/>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06" name="Shape 220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210" name="Group 2210"/>
          <p:cNvGrpSpPr/>
          <p:nvPr/>
        </p:nvGrpSpPr>
        <p:grpSpPr>
          <a:xfrm>
            <a:off x="-581453" y="4403049"/>
            <a:ext cx="548641" cy="574833"/>
            <a:chOff x="0" y="0"/>
            <a:chExt cx="548640" cy="574831"/>
          </a:xfrm>
        </p:grpSpPr>
        <p:sp>
          <p:nvSpPr>
            <p:cNvPr id="2208" name="Shape 2208"/>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09" name="Shape 22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213" name="Group 2213"/>
          <p:cNvGrpSpPr/>
          <p:nvPr/>
        </p:nvGrpSpPr>
        <p:grpSpPr>
          <a:xfrm>
            <a:off x="-1681291" y="556309"/>
            <a:ext cx="548641" cy="574833"/>
            <a:chOff x="0" y="0"/>
            <a:chExt cx="548640" cy="574831"/>
          </a:xfrm>
        </p:grpSpPr>
        <p:sp>
          <p:nvSpPr>
            <p:cNvPr id="2211" name="Shape 2211"/>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12" name="Shape 22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216" name="Group 2216"/>
          <p:cNvGrpSpPr/>
          <p:nvPr/>
        </p:nvGrpSpPr>
        <p:grpSpPr>
          <a:xfrm>
            <a:off x="-1133840" y="556301"/>
            <a:ext cx="557070" cy="574833"/>
            <a:chOff x="0" y="0"/>
            <a:chExt cx="557069" cy="574831"/>
          </a:xfrm>
        </p:grpSpPr>
        <p:sp>
          <p:nvSpPr>
            <p:cNvPr id="2214" name="Shape 2214"/>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15" name="Shape 2215"/>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219" name="Group 2219"/>
          <p:cNvGrpSpPr/>
          <p:nvPr/>
        </p:nvGrpSpPr>
        <p:grpSpPr>
          <a:xfrm>
            <a:off x="-576885" y="556309"/>
            <a:ext cx="548641" cy="574833"/>
            <a:chOff x="0" y="0"/>
            <a:chExt cx="548640" cy="574831"/>
          </a:xfrm>
        </p:grpSpPr>
        <p:sp>
          <p:nvSpPr>
            <p:cNvPr id="2217" name="Shape 2217"/>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18" name="Shape 22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222" name="Group 2222"/>
          <p:cNvGrpSpPr/>
          <p:nvPr/>
        </p:nvGrpSpPr>
        <p:grpSpPr>
          <a:xfrm>
            <a:off x="-1681540" y="1659529"/>
            <a:ext cx="548641" cy="574833"/>
            <a:chOff x="0" y="0"/>
            <a:chExt cx="548640" cy="574831"/>
          </a:xfrm>
        </p:grpSpPr>
        <p:sp>
          <p:nvSpPr>
            <p:cNvPr id="2220" name="Shape 2220"/>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21" name="Shape 22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225" name="Group 2225"/>
          <p:cNvGrpSpPr/>
          <p:nvPr/>
        </p:nvGrpSpPr>
        <p:grpSpPr>
          <a:xfrm>
            <a:off x="-1132926" y="1659529"/>
            <a:ext cx="548641" cy="574833"/>
            <a:chOff x="0" y="0"/>
            <a:chExt cx="548640" cy="574831"/>
          </a:xfrm>
        </p:grpSpPr>
        <p:sp>
          <p:nvSpPr>
            <p:cNvPr id="2223" name="Shape 2223"/>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24" name="Shape 22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228" name="Group 2228"/>
          <p:cNvGrpSpPr/>
          <p:nvPr/>
        </p:nvGrpSpPr>
        <p:grpSpPr>
          <a:xfrm>
            <a:off x="-576885" y="1659529"/>
            <a:ext cx="548641" cy="574833"/>
            <a:chOff x="0" y="0"/>
            <a:chExt cx="548640" cy="574831"/>
          </a:xfrm>
        </p:grpSpPr>
        <p:sp>
          <p:nvSpPr>
            <p:cNvPr id="2226" name="Shape 2226"/>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27" name="Shape 22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231" name="Group 2231"/>
          <p:cNvGrpSpPr/>
          <p:nvPr/>
        </p:nvGrpSpPr>
        <p:grpSpPr>
          <a:xfrm>
            <a:off x="-1686837" y="2762749"/>
            <a:ext cx="545776" cy="574833"/>
            <a:chOff x="0" y="0"/>
            <a:chExt cx="545775" cy="574831"/>
          </a:xfrm>
        </p:grpSpPr>
        <p:sp>
          <p:nvSpPr>
            <p:cNvPr id="2229" name="Shape 2229"/>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30" name="Shape 2230"/>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234" name="Group 2234"/>
          <p:cNvGrpSpPr/>
          <p:nvPr/>
        </p:nvGrpSpPr>
        <p:grpSpPr>
          <a:xfrm>
            <a:off x="-1133484" y="2762749"/>
            <a:ext cx="549211" cy="574833"/>
            <a:chOff x="0" y="0"/>
            <a:chExt cx="549209" cy="574831"/>
          </a:xfrm>
        </p:grpSpPr>
        <p:sp>
          <p:nvSpPr>
            <p:cNvPr id="2232" name="Shape 2232"/>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33" name="Shape 2233"/>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237" name="Group 2237"/>
          <p:cNvGrpSpPr/>
          <p:nvPr/>
        </p:nvGrpSpPr>
        <p:grpSpPr>
          <a:xfrm>
            <a:off x="-585202" y="2762749"/>
            <a:ext cx="558184" cy="689133"/>
            <a:chOff x="0" y="0"/>
            <a:chExt cx="558182" cy="689131"/>
          </a:xfrm>
        </p:grpSpPr>
        <p:sp>
          <p:nvSpPr>
            <p:cNvPr id="2235" name="Shape 2235"/>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236" name="Shape 2236"/>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240" name="Group 2240"/>
          <p:cNvGrpSpPr/>
          <p:nvPr/>
        </p:nvGrpSpPr>
        <p:grpSpPr>
          <a:xfrm>
            <a:off x="-1692163" y="3857219"/>
            <a:ext cx="558681" cy="574833"/>
            <a:chOff x="0" y="0"/>
            <a:chExt cx="558679" cy="574831"/>
          </a:xfrm>
        </p:grpSpPr>
        <p:sp>
          <p:nvSpPr>
            <p:cNvPr id="2238" name="Shape 2238"/>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39" name="Shape 2239"/>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243" name="Group 2243"/>
          <p:cNvGrpSpPr/>
          <p:nvPr/>
        </p:nvGrpSpPr>
        <p:grpSpPr>
          <a:xfrm>
            <a:off x="-1136130" y="3857219"/>
            <a:ext cx="576147" cy="574833"/>
            <a:chOff x="0" y="0"/>
            <a:chExt cx="576145" cy="574831"/>
          </a:xfrm>
        </p:grpSpPr>
        <p:sp>
          <p:nvSpPr>
            <p:cNvPr id="2241" name="Shape 2241"/>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42" name="Shape 2242"/>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246" name="Group 2246"/>
          <p:cNvGrpSpPr/>
          <p:nvPr/>
        </p:nvGrpSpPr>
        <p:grpSpPr>
          <a:xfrm>
            <a:off x="-579310" y="3857219"/>
            <a:ext cx="546498" cy="574833"/>
            <a:chOff x="0" y="0"/>
            <a:chExt cx="546497" cy="574831"/>
          </a:xfrm>
        </p:grpSpPr>
        <p:sp>
          <p:nvSpPr>
            <p:cNvPr id="2244" name="Shape 2244"/>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45" name="Shape 2245"/>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249" name="Group 2249"/>
          <p:cNvGrpSpPr/>
          <p:nvPr/>
        </p:nvGrpSpPr>
        <p:grpSpPr>
          <a:xfrm>
            <a:off x="-1683907" y="4957629"/>
            <a:ext cx="561905" cy="574833"/>
            <a:chOff x="0" y="0"/>
            <a:chExt cx="561903" cy="574831"/>
          </a:xfrm>
        </p:grpSpPr>
        <p:sp>
          <p:nvSpPr>
            <p:cNvPr id="2247" name="Shape 2247"/>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48" name="Shape 2248"/>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252" name="Group 2252"/>
          <p:cNvGrpSpPr/>
          <p:nvPr/>
        </p:nvGrpSpPr>
        <p:grpSpPr>
          <a:xfrm>
            <a:off x="-1129735" y="4957629"/>
            <a:ext cx="548641" cy="574833"/>
            <a:chOff x="0" y="0"/>
            <a:chExt cx="548640" cy="574831"/>
          </a:xfrm>
        </p:grpSpPr>
        <p:sp>
          <p:nvSpPr>
            <p:cNvPr id="2250" name="Shape 2250"/>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51" name="Shape 22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255" name="Group 2255"/>
          <p:cNvGrpSpPr/>
          <p:nvPr/>
        </p:nvGrpSpPr>
        <p:grpSpPr>
          <a:xfrm>
            <a:off x="-581456" y="4957629"/>
            <a:ext cx="548890" cy="574833"/>
            <a:chOff x="0" y="0"/>
            <a:chExt cx="548888" cy="574831"/>
          </a:xfrm>
        </p:grpSpPr>
        <p:sp>
          <p:nvSpPr>
            <p:cNvPr id="2253" name="Shape 2253"/>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54" name="Shape 225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258" name="Group 2258"/>
          <p:cNvGrpSpPr/>
          <p:nvPr/>
        </p:nvGrpSpPr>
        <p:grpSpPr>
          <a:xfrm>
            <a:off x="-1129643" y="5504243"/>
            <a:ext cx="548642" cy="574833"/>
            <a:chOff x="0" y="0"/>
            <a:chExt cx="548640" cy="574831"/>
          </a:xfrm>
        </p:grpSpPr>
        <p:sp>
          <p:nvSpPr>
            <p:cNvPr id="2256" name="Shape 2256"/>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57" name="Shape 22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261" name="Group 2261"/>
          <p:cNvGrpSpPr/>
          <p:nvPr/>
        </p:nvGrpSpPr>
        <p:grpSpPr>
          <a:xfrm>
            <a:off x="-581361" y="5504243"/>
            <a:ext cx="548890" cy="574833"/>
            <a:chOff x="0" y="0"/>
            <a:chExt cx="548888" cy="574831"/>
          </a:xfrm>
        </p:grpSpPr>
        <p:sp>
          <p:nvSpPr>
            <p:cNvPr id="2259" name="Shape 2259"/>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60" name="Shape 2260"/>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264" name="Group 2264"/>
          <p:cNvGrpSpPr/>
          <p:nvPr/>
        </p:nvGrpSpPr>
        <p:grpSpPr>
          <a:xfrm>
            <a:off x="-1141894" y="6052899"/>
            <a:ext cx="560893" cy="574833"/>
            <a:chOff x="0" y="0"/>
            <a:chExt cx="560892" cy="574831"/>
          </a:xfrm>
        </p:grpSpPr>
        <p:sp>
          <p:nvSpPr>
            <p:cNvPr id="2262" name="Shape 2262"/>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63" name="Shape 2263"/>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267" name="Group 2267"/>
          <p:cNvGrpSpPr/>
          <p:nvPr/>
        </p:nvGrpSpPr>
        <p:grpSpPr>
          <a:xfrm>
            <a:off x="-1683906" y="6051324"/>
            <a:ext cx="547973" cy="574833"/>
            <a:chOff x="0" y="0"/>
            <a:chExt cx="547971" cy="574831"/>
          </a:xfrm>
        </p:grpSpPr>
        <p:sp>
          <p:nvSpPr>
            <p:cNvPr id="2265" name="Shape 2265"/>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66" name="Shape 2266"/>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270" name="Group 2270"/>
          <p:cNvGrpSpPr/>
          <p:nvPr/>
        </p:nvGrpSpPr>
        <p:grpSpPr>
          <a:xfrm>
            <a:off x="-585203" y="6052885"/>
            <a:ext cx="559865" cy="574833"/>
            <a:chOff x="0" y="0"/>
            <a:chExt cx="559863" cy="574831"/>
          </a:xfrm>
        </p:grpSpPr>
        <p:sp>
          <p:nvSpPr>
            <p:cNvPr id="2268" name="Shape 2268"/>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69" name="Shape 2269"/>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273" name="Group 2273"/>
          <p:cNvGrpSpPr/>
          <p:nvPr/>
        </p:nvGrpSpPr>
        <p:grpSpPr>
          <a:xfrm>
            <a:off x="-1683906" y="5504234"/>
            <a:ext cx="548641" cy="574833"/>
            <a:chOff x="0" y="0"/>
            <a:chExt cx="548640" cy="574831"/>
          </a:xfrm>
        </p:grpSpPr>
        <p:sp>
          <p:nvSpPr>
            <p:cNvPr id="2271" name="Shape 2271"/>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72" name="Shape 227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276" name="Group 2276"/>
          <p:cNvGrpSpPr/>
          <p:nvPr/>
        </p:nvGrpSpPr>
        <p:grpSpPr>
          <a:xfrm>
            <a:off x="-1144617" y="6766559"/>
            <a:ext cx="547175" cy="574833"/>
            <a:chOff x="0" y="0"/>
            <a:chExt cx="547174" cy="574831"/>
          </a:xfrm>
        </p:grpSpPr>
        <p:sp>
          <p:nvSpPr>
            <p:cNvPr id="2274" name="Shape 2274"/>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75" name="Shape 2275"/>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279" name="Group 2279"/>
          <p:cNvGrpSpPr/>
          <p:nvPr/>
        </p:nvGrpSpPr>
        <p:grpSpPr>
          <a:xfrm>
            <a:off x="-1695388" y="6766559"/>
            <a:ext cx="540619" cy="574833"/>
            <a:chOff x="0" y="0"/>
            <a:chExt cx="540618" cy="574831"/>
          </a:xfrm>
        </p:grpSpPr>
        <p:sp>
          <p:nvSpPr>
            <p:cNvPr id="2277" name="Shape 2277"/>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78" name="Shape 2278"/>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282" name="Group 2282"/>
          <p:cNvGrpSpPr/>
          <p:nvPr/>
        </p:nvGrpSpPr>
        <p:grpSpPr>
          <a:xfrm>
            <a:off x="-587550" y="6766546"/>
            <a:ext cx="546251" cy="574833"/>
            <a:chOff x="0" y="0"/>
            <a:chExt cx="546249" cy="574831"/>
          </a:xfrm>
        </p:grpSpPr>
        <p:sp>
          <p:nvSpPr>
            <p:cNvPr id="2280" name="Shape 2280"/>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81" name="Shape 2281"/>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283" name="Shape 2283"/>
          <p:cNvSpPr/>
          <p:nvPr>
            <p:ph type="title"/>
          </p:nvPr>
        </p:nvSpPr>
        <p:spPr>
          <a:xfrm>
            <a:off x="365759" y="365759"/>
            <a:ext cx="5486401" cy="1554482"/>
          </a:xfrm>
          <a:prstGeom prst="rect">
            <a:avLst/>
          </a:prstGeom>
        </p:spPr>
        <p:txBody>
          <a:bodyPr/>
          <a:lstStyle/>
          <a:p>
            <a:pPr/>
            <a:r>
              <a:t>Click to edit Master title style</a:t>
            </a:r>
          </a:p>
        </p:txBody>
      </p:sp>
      <p:sp>
        <p:nvSpPr>
          <p:cNvPr id="2284" name="Shape 2284"/>
          <p:cNvSpPr/>
          <p:nvPr>
            <p:ph type="pic" idx="13"/>
          </p:nvPr>
        </p:nvSpPr>
        <p:spPr>
          <a:xfrm>
            <a:off x="6217920" y="0"/>
            <a:ext cx="6217921" cy="6995160"/>
          </a:xfrm>
          <a:prstGeom prst="rect">
            <a:avLst/>
          </a:prstGeom>
        </p:spPr>
        <p:txBody>
          <a:bodyPr tIns="45719" bIns="45719"/>
          <a:lstStyle/>
          <a:p>
            <a:pPr/>
          </a:p>
        </p:txBody>
      </p:sp>
      <p:sp>
        <p:nvSpPr>
          <p:cNvPr id="2285" name="Shape 2285"/>
          <p:cNvSpPr/>
          <p:nvPr>
            <p:ph type="body" sz="quarter" idx="1"/>
          </p:nvPr>
        </p:nvSpPr>
        <p:spPr>
          <a:xfrm>
            <a:off x="365758" y="2103120"/>
            <a:ext cx="5486401" cy="1815883"/>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2286" name="Shape 22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Photo layout Alternate">
    <p:spTree>
      <p:nvGrpSpPr>
        <p:cNvPr id="1" name=""/>
        <p:cNvGrpSpPr/>
        <p:nvPr/>
      </p:nvGrpSpPr>
      <p:grpSpPr>
        <a:xfrm>
          <a:off x="0" y="0"/>
          <a:ext cx="0" cy="0"/>
          <a:chOff x="0" y="0"/>
          <a:chExt cx="0" cy="0"/>
        </a:xfrm>
      </p:grpSpPr>
      <p:grpSp>
        <p:nvGrpSpPr>
          <p:cNvPr id="2295" name="Group 2295"/>
          <p:cNvGrpSpPr/>
          <p:nvPr/>
        </p:nvGrpSpPr>
        <p:grpSpPr>
          <a:xfrm>
            <a:off x="-1681402" y="742"/>
            <a:ext cx="548641" cy="574833"/>
            <a:chOff x="0" y="0"/>
            <a:chExt cx="548640" cy="574831"/>
          </a:xfrm>
        </p:grpSpPr>
        <p:sp>
          <p:nvSpPr>
            <p:cNvPr id="2293" name="Shape 2293"/>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94" name="Shape 229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298" name="Group 2298"/>
          <p:cNvGrpSpPr/>
          <p:nvPr/>
        </p:nvGrpSpPr>
        <p:grpSpPr>
          <a:xfrm>
            <a:off x="-1133722" y="742"/>
            <a:ext cx="548641" cy="574833"/>
            <a:chOff x="0" y="0"/>
            <a:chExt cx="548640" cy="574831"/>
          </a:xfrm>
        </p:grpSpPr>
        <p:sp>
          <p:nvSpPr>
            <p:cNvPr id="2296" name="Shape 2296"/>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297" name="Shape 229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301" name="Group 2301"/>
          <p:cNvGrpSpPr/>
          <p:nvPr/>
        </p:nvGrpSpPr>
        <p:grpSpPr>
          <a:xfrm>
            <a:off x="-576885" y="742"/>
            <a:ext cx="548641" cy="689133"/>
            <a:chOff x="0" y="0"/>
            <a:chExt cx="548640" cy="689131"/>
          </a:xfrm>
        </p:grpSpPr>
        <p:sp>
          <p:nvSpPr>
            <p:cNvPr id="2299" name="Shape 2299"/>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300" name="Shape 2300"/>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304" name="Group 2304"/>
          <p:cNvGrpSpPr/>
          <p:nvPr/>
        </p:nvGrpSpPr>
        <p:grpSpPr>
          <a:xfrm>
            <a:off x="-1681291" y="1103971"/>
            <a:ext cx="548641" cy="574833"/>
            <a:chOff x="0" y="0"/>
            <a:chExt cx="548640" cy="574831"/>
          </a:xfrm>
        </p:grpSpPr>
        <p:sp>
          <p:nvSpPr>
            <p:cNvPr id="2302" name="Shape 2302"/>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03" name="Shape 230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307" name="Group 2307"/>
          <p:cNvGrpSpPr/>
          <p:nvPr/>
        </p:nvGrpSpPr>
        <p:grpSpPr>
          <a:xfrm>
            <a:off x="-1133841" y="1103971"/>
            <a:ext cx="548641" cy="574833"/>
            <a:chOff x="0" y="0"/>
            <a:chExt cx="548640" cy="574831"/>
          </a:xfrm>
        </p:grpSpPr>
        <p:sp>
          <p:nvSpPr>
            <p:cNvPr id="2305" name="Shape 2305"/>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06" name="Shape 230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310" name="Group 2310"/>
          <p:cNvGrpSpPr/>
          <p:nvPr/>
        </p:nvGrpSpPr>
        <p:grpSpPr>
          <a:xfrm>
            <a:off x="-576868" y="1103971"/>
            <a:ext cx="548641" cy="574833"/>
            <a:chOff x="0" y="0"/>
            <a:chExt cx="548640" cy="574831"/>
          </a:xfrm>
        </p:grpSpPr>
        <p:sp>
          <p:nvSpPr>
            <p:cNvPr id="2308" name="Shape 2308"/>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09" name="Shape 23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313" name="Group 2313"/>
          <p:cNvGrpSpPr/>
          <p:nvPr/>
        </p:nvGrpSpPr>
        <p:grpSpPr>
          <a:xfrm>
            <a:off x="-1671156" y="2214110"/>
            <a:ext cx="558442" cy="574832"/>
            <a:chOff x="0" y="0"/>
            <a:chExt cx="558441" cy="574831"/>
          </a:xfrm>
        </p:grpSpPr>
        <p:sp>
          <p:nvSpPr>
            <p:cNvPr id="2311" name="Shape 2311"/>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12" name="Shape 2312"/>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316" name="Group 2316"/>
          <p:cNvGrpSpPr/>
          <p:nvPr/>
        </p:nvGrpSpPr>
        <p:grpSpPr>
          <a:xfrm>
            <a:off x="-1122239" y="2214110"/>
            <a:ext cx="554182" cy="574832"/>
            <a:chOff x="0" y="0"/>
            <a:chExt cx="554180" cy="574831"/>
          </a:xfrm>
        </p:grpSpPr>
        <p:sp>
          <p:nvSpPr>
            <p:cNvPr id="2314" name="Shape 2314"/>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15" name="Shape 2315"/>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319" name="Group 2319"/>
          <p:cNvGrpSpPr/>
          <p:nvPr/>
        </p:nvGrpSpPr>
        <p:grpSpPr>
          <a:xfrm>
            <a:off x="-566730" y="2214110"/>
            <a:ext cx="548641" cy="574832"/>
            <a:chOff x="0" y="0"/>
            <a:chExt cx="548640" cy="574831"/>
          </a:xfrm>
        </p:grpSpPr>
        <p:sp>
          <p:nvSpPr>
            <p:cNvPr id="2317" name="Shape 2317"/>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18" name="Shape 23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322" name="Group 2322"/>
          <p:cNvGrpSpPr/>
          <p:nvPr/>
        </p:nvGrpSpPr>
        <p:grpSpPr>
          <a:xfrm>
            <a:off x="-1692163" y="3309985"/>
            <a:ext cx="567966" cy="574833"/>
            <a:chOff x="0" y="0"/>
            <a:chExt cx="567964" cy="574831"/>
          </a:xfrm>
        </p:grpSpPr>
        <p:sp>
          <p:nvSpPr>
            <p:cNvPr id="2320" name="Shape 2320"/>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21" name="Shape 2321"/>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325" name="Group 2325"/>
          <p:cNvGrpSpPr/>
          <p:nvPr/>
        </p:nvGrpSpPr>
        <p:grpSpPr>
          <a:xfrm>
            <a:off x="-1135187" y="3309985"/>
            <a:ext cx="558414" cy="574833"/>
            <a:chOff x="0" y="0"/>
            <a:chExt cx="558413" cy="574831"/>
          </a:xfrm>
        </p:grpSpPr>
        <p:sp>
          <p:nvSpPr>
            <p:cNvPr id="2323" name="Shape 2323"/>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24" name="Shape 2324"/>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328" name="Group 2328"/>
          <p:cNvGrpSpPr/>
          <p:nvPr/>
        </p:nvGrpSpPr>
        <p:grpSpPr>
          <a:xfrm>
            <a:off x="-578211" y="3309985"/>
            <a:ext cx="548641" cy="574833"/>
            <a:chOff x="0" y="0"/>
            <a:chExt cx="548640" cy="574831"/>
          </a:xfrm>
        </p:grpSpPr>
        <p:sp>
          <p:nvSpPr>
            <p:cNvPr id="2326" name="Shape 2326"/>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27" name="Shape 23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331" name="Group 2331"/>
          <p:cNvGrpSpPr/>
          <p:nvPr/>
        </p:nvGrpSpPr>
        <p:grpSpPr>
          <a:xfrm>
            <a:off x="-1683905" y="4403049"/>
            <a:ext cx="561904" cy="574833"/>
            <a:chOff x="0" y="0"/>
            <a:chExt cx="561903" cy="574831"/>
          </a:xfrm>
        </p:grpSpPr>
        <p:sp>
          <p:nvSpPr>
            <p:cNvPr id="2329" name="Shape 2329"/>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30" name="Shape 2330"/>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334" name="Group 2334"/>
          <p:cNvGrpSpPr/>
          <p:nvPr/>
        </p:nvGrpSpPr>
        <p:grpSpPr>
          <a:xfrm>
            <a:off x="-1130214" y="4403049"/>
            <a:ext cx="548641" cy="574833"/>
            <a:chOff x="0" y="0"/>
            <a:chExt cx="548640" cy="574831"/>
          </a:xfrm>
        </p:grpSpPr>
        <p:sp>
          <p:nvSpPr>
            <p:cNvPr id="2332" name="Shape 2332"/>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33" name="Shape 23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337" name="Group 2337"/>
          <p:cNvGrpSpPr/>
          <p:nvPr/>
        </p:nvGrpSpPr>
        <p:grpSpPr>
          <a:xfrm>
            <a:off x="-581453" y="4403049"/>
            <a:ext cx="548641" cy="574833"/>
            <a:chOff x="0" y="0"/>
            <a:chExt cx="548640" cy="574831"/>
          </a:xfrm>
        </p:grpSpPr>
        <p:sp>
          <p:nvSpPr>
            <p:cNvPr id="2335" name="Shape 2335"/>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36" name="Shape 23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340" name="Group 2340"/>
          <p:cNvGrpSpPr/>
          <p:nvPr/>
        </p:nvGrpSpPr>
        <p:grpSpPr>
          <a:xfrm>
            <a:off x="-1681291" y="556309"/>
            <a:ext cx="548641" cy="574833"/>
            <a:chOff x="0" y="0"/>
            <a:chExt cx="548640" cy="574831"/>
          </a:xfrm>
        </p:grpSpPr>
        <p:sp>
          <p:nvSpPr>
            <p:cNvPr id="2338" name="Shape 2338"/>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39" name="Shape 23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343" name="Group 2343"/>
          <p:cNvGrpSpPr/>
          <p:nvPr/>
        </p:nvGrpSpPr>
        <p:grpSpPr>
          <a:xfrm>
            <a:off x="-1133840" y="556301"/>
            <a:ext cx="557070" cy="574833"/>
            <a:chOff x="0" y="0"/>
            <a:chExt cx="557069" cy="574831"/>
          </a:xfrm>
        </p:grpSpPr>
        <p:sp>
          <p:nvSpPr>
            <p:cNvPr id="2341" name="Shape 2341"/>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42" name="Shape 2342"/>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346" name="Group 2346"/>
          <p:cNvGrpSpPr/>
          <p:nvPr/>
        </p:nvGrpSpPr>
        <p:grpSpPr>
          <a:xfrm>
            <a:off x="-576885" y="556309"/>
            <a:ext cx="548641" cy="574833"/>
            <a:chOff x="0" y="0"/>
            <a:chExt cx="548640" cy="574831"/>
          </a:xfrm>
        </p:grpSpPr>
        <p:sp>
          <p:nvSpPr>
            <p:cNvPr id="2344" name="Shape 2344"/>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45" name="Shape 23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349" name="Group 2349"/>
          <p:cNvGrpSpPr/>
          <p:nvPr/>
        </p:nvGrpSpPr>
        <p:grpSpPr>
          <a:xfrm>
            <a:off x="-1681540" y="1659529"/>
            <a:ext cx="548641" cy="574833"/>
            <a:chOff x="0" y="0"/>
            <a:chExt cx="548640" cy="574831"/>
          </a:xfrm>
        </p:grpSpPr>
        <p:sp>
          <p:nvSpPr>
            <p:cNvPr id="2347" name="Shape 2347"/>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48" name="Shape 23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352" name="Group 2352"/>
          <p:cNvGrpSpPr/>
          <p:nvPr/>
        </p:nvGrpSpPr>
        <p:grpSpPr>
          <a:xfrm>
            <a:off x="-1132926" y="1659529"/>
            <a:ext cx="548641" cy="574833"/>
            <a:chOff x="0" y="0"/>
            <a:chExt cx="548640" cy="574831"/>
          </a:xfrm>
        </p:grpSpPr>
        <p:sp>
          <p:nvSpPr>
            <p:cNvPr id="2350" name="Shape 2350"/>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51" name="Shape 23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355" name="Group 2355"/>
          <p:cNvGrpSpPr/>
          <p:nvPr/>
        </p:nvGrpSpPr>
        <p:grpSpPr>
          <a:xfrm>
            <a:off x="-576885" y="1659529"/>
            <a:ext cx="548641" cy="574833"/>
            <a:chOff x="0" y="0"/>
            <a:chExt cx="548640" cy="574831"/>
          </a:xfrm>
        </p:grpSpPr>
        <p:sp>
          <p:nvSpPr>
            <p:cNvPr id="2353" name="Shape 2353"/>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54" name="Shape 23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358" name="Group 2358"/>
          <p:cNvGrpSpPr/>
          <p:nvPr/>
        </p:nvGrpSpPr>
        <p:grpSpPr>
          <a:xfrm>
            <a:off x="-1686837" y="2762749"/>
            <a:ext cx="545776" cy="574833"/>
            <a:chOff x="0" y="0"/>
            <a:chExt cx="545775" cy="574831"/>
          </a:xfrm>
        </p:grpSpPr>
        <p:sp>
          <p:nvSpPr>
            <p:cNvPr id="2356" name="Shape 2356"/>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57" name="Shape 2357"/>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361" name="Group 2361"/>
          <p:cNvGrpSpPr/>
          <p:nvPr/>
        </p:nvGrpSpPr>
        <p:grpSpPr>
          <a:xfrm>
            <a:off x="-1133484" y="2762749"/>
            <a:ext cx="549211" cy="574833"/>
            <a:chOff x="0" y="0"/>
            <a:chExt cx="549209" cy="574831"/>
          </a:xfrm>
        </p:grpSpPr>
        <p:sp>
          <p:nvSpPr>
            <p:cNvPr id="2359" name="Shape 2359"/>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60" name="Shape 2360"/>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364" name="Group 2364"/>
          <p:cNvGrpSpPr/>
          <p:nvPr/>
        </p:nvGrpSpPr>
        <p:grpSpPr>
          <a:xfrm>
            <a:off x="-585202" y="2762749"/>
            <a:ext cx="558184" cy="689133"/>
            <a:chOff x="0" y="0"/>
            <a:chExt cx="558182" cy="689131"/>
          </a:xfrm>
        </p:grpSpPr>
        <p:sp>
          <p:nvSpPr>
            <p:cNvPr id="2362" name="Shape 2362"/>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363" name="Shape 2363"/>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367" name="Group 2367"/>
          <p:cNvGrpSpPr/>
          <p:nvPr/>
        </p:nvGrpSpPr>
        <p:grpSpPr>
          <a:xfrm>
            <a:off x="-1692163" y="3857219"/>
            <a:ext cx="558681" cy="574833"/>
            <a:chOff x="0" y="0"/>
            <a:chExt cx="558679" cy="574831"/>
          </a:xfrm>
        </p:grpSpPr>
        <p:sp>
          <p:nvSpPr>
            <p:cNvPr id="2365" name="Shape 2365"/>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66" name="Shape 2366"/>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370" name="Group 2370"/>
          <p:cNvGrpSpPr/>
          <p:nvPr/>
        </p:nvGrpSpPr>
        <p:grpSpPr>
          <a:xfrm>
            <a:off x="-1136130" y="3857219"/>
            <a:ext cx="576147" cy="574833"/>
            <a:chOff x="0" y="0"/>
            <a:chExt cx="576145" cy="574831"/>
          </a:xfrm>
        </p:grpSpPr>
        <p:sp>
          <p:nvSpPr>
            <p:cNvPr id="2368" name="Shape 2368"/>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69" name="Shape 2369"/>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373" name="Group 2373"/>
          <p:cNvGrpSpPr/>
          <p:nvPr/>
        </p:nvGrpSpPr>
        <p:grpSpPr>
          <a:xfrm>
            <a:off x="-579310" y="3857219"/>
            <a:ext cx="546498" cy="574833"/>
            <a:chOff x="0" y="0"/>
            <a:chExt cx="546497" cy="574831"/>
          </a:xfrm>
        </p:grpSpPr>
        <p:sp>
          <p:nvSpPr>
            <p:cNvPr id="2371" name="Shape 2371"/>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72" name="Shape 2372"/>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376" name="Group 2376"/>
          <p:cNvGrpSpPr/>
          <p:nvPr/>
        </p:nvGrpSpPr>
        <p:grpSpPr>
          <a:xfrm>
            <a:off x="-1683907" y="4957629"/>
            <a:ext cx="561905" cy="574833"/>
            <a:chOff x="0" y="0"/>
            <a:chExt cx="561903" cy="574831"/>
          </a:xfrm>
        </p:grpSpPr>
        <p:sp>
          <p:nvSpPr>
            <p:cNvPr id="2374" name="Shape 2374"/>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75" name="Shape 2375"/>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379" name="Group 2379"/>
          <p:cNvGrpSpPr/>
          <p:nvPr/>
        </p:nvGrpSpPr>
        <p:grpSpPr>
          <a:xfrm>
            <a:off x="-1129735" y="4957629"/>
            <a:ext cx="548641" cy="574833"/>
            <a:chOff x="0" y="0"/>
            <a:chExt cx="548640" cy="574831"/>
          </a:xfrm>
        </p:grpSpPr>
        <p:sp>
          <p:nvSpPr>
            <p:cNvPr id="2377" name="Shape 2377"/>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78" name="Shape 23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382" name="Group 2382"/>
          <p:cNvGrpSpPr/>
          <p:nvPr/>
        </p:nvGrpSpPr>
        <p:grpSpPr>
          <a:xfrm>
            <a:off x="-581456" y="4957629"/>
            <a:ext cx="548890" cy="574833"/>
            <a:chOff x="0" y="0"/>
            <a:chExt cx="548888" cy="574831"/>
          </a:xfrm>
        </p:grpSpPr>
        <p:sp>
          <p:nvSpPr>
            <p:cNvPr id="2380" name="Shape 2380"/>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81" name="Shape 2381"/>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385" name="Group 2385"/>
          <p:cNvGrpSpPr/>
          <p:nvPr/>
        </p:nvGrpSpPr>
        <p:grpSpPr>
          <a:xfrm>
            <a:off x="-1129643" y="5504243"/>
            <a:ext cx="548642" cy="574833"/>
            <a:chOff x="0" y="0"/>
            <a:chExt cx="548640" cy="574831"/>
          </a:xfrm>
        </p:grpSpPr>
        <p:sp>
          <p:nvSpPr>
            <p:cNvPr id="2383" name="Shape 2383"/>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84" name="Shape 23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388" name="Group 2388"/>
          <p:cNvGrpSpPr/>
          <p:nvPr/>
        </p:nvGrpSpPr>
        <p:grpSpPr>
          <a:xfrm>
            <a:off x="-581361" y="5504243"/>
            <a:ext cx="548890" cy="574833"/>
            <a:chOff x="0" y="0"/>
            <a:chExt cx="548888" cy="574831"/>
          </a:xfrm>
        </p:grpSpPr>
        <p:sp>
          <p:nvSpPr>
            <p:cNvPr id="2386" name="Shape 2386"/>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87" name="Shape 2387"/>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391" name="Group 2391"/>
          <p:cNvGrpSpPr/>
          <p:nvPr/>
        </p:nvGrpSpPr>
        <p:grpSpPr>
          <a:xfrm>
            <a:off x="-1141894" y="6052899"/>
            <a:ext cx="560893" cy="574833"/>
            <a:chOff x="0" y="0"/>
            <a:chExt cx="560892" cy="574831"/>
          </a:xfrm>
        </p:grpSpPr>
        <p:sp>
          <p:nvSpPr>
            <p:cNvPr id="2389" name="Shape 2389"/>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90" name="Shape 2390"/>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394" name="Group 2394"/>
          <p:cNvGrpSpPr/>
          <p:nvPr/>
        </p:nvGrpSpPr>
        <p:grpSpPr>
          <a:xfrm>
            <a:off x="-1683906" y="6051324"/>
            <a:ext cx="547973" cy="574833"/>
            <a:chOff x="0" y="0"/>
            <a:chExt cx="547971" cy="574831"/>
          </a:xfrm>
        </p:grpSpPr>
        <p:sp>
          <p:nvSpPr>
            <p:cNvPr id="2392" name="Shape 2392"/>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93" name="Shape 2393"/>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397" name="Group 2397"/>
          <p:cNvGrpSpPr/>
          <p:nvPr/>
        </p:nvGrpSpPr>
        <p:grpSpPr>
          <a:xfrm>
            <a:off x="-585203" y="6052885"/>
            <a:ext cx="559865" cy="574833"/>
            <a:chOff x="0" y="0"/>
            <a:chExt cx="559863" cy="574831"/>
          </a:xfrm>
        </p:grpSpPr>
        <p:sp>
          <p:nvSpPr>
            <p:cNvPr id="2395" name="Shape 2395"/>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96" name="Shape 2396"/>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400" name="Group 2400"/>
          <p:cNvGrpSpPr/>
          <p:nvPr/>
        </p:nvGrpSpPr>
        <p:grpSpPr>
          <a:xfrm>
            <a:off x="-1683906" y="5504234"/>
            <a:ext cx="548641" cy="574833"/>
            <a:chOff x="0" y="0"/>
            <a:chExt cx="548640" cy="574831"/>
          </a:xfrm>
        </p:grpSpPr>
        <p:sp>
          <p:nvSpPr>
            <p:cNvPr id="2398" name="Shape 2398"/>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399" name="Shape 23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403" name="Group 2403"/>
          <p:cNvGrpSpPr/>
          <p:nvPr/>
        </p:nvGrpSpPr>
        <p:grpSpPr>
          <a:xfrm>
            <a:off x="-1144617" y="6766559"/>
            <a:ext cx="547175" cy="574833"/>
            <a:chOff x="0" y="0"/>
            <a:chExt cx="547174" cy="574831"/>
          </a:xfrm>
        </p:grpSpPr>
        <p:sp>
          <p:nvSpPr>
            <p:cNvPr id="2401" name="Shape 2401"/>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02" name="Shape 2402"/>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406" name="Group 2406"/>
          <p:cNvGrpSpPr/>
          <p:nvPr/>
        </p:nvGrpSpPr>
        <p:grpSpPr>
          <a:xfrm>
            <a:off x="-1695388" y="6766559"/>
            <a:ext cx="540619" cy="574833"/>
            <a:chOff x="0" y="0"/>
            <a:chExt cx="540618" cy="574831"/>
          </a:xfrm>
        </p:grpSpPr>
        <p:sp>
          <p:nvSpPr>
            <p:cNvPr id="2404" name="Shape 2404"/>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05" name="Shape 2405"/>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409" name="Group 2409"/>
          <p:cNvGrpSpPr/>
          <p:nvPr/>
        </p:nvGrpSpPr>
        <p:grpSpPr>
          <a:xfrm>
            <a:off x="-587550" y="6766546"/>
            <a:ext cx="546251" cy="574833"/>
            <a:chOff x="0" y="0"/>
            <a:chExt cx="546249" cy="574831"/>
          </a:xfrm>
        </p:grpSpPr>
        <p:sp>
          <p:nvSpPr>
            <p:cNvPr id="2407" name="Shape 2407"/>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08" name="Shape 2408"/>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410" name="Shape 2410"/>
          <p:cNvSpPr/>
          <p:nvPr>
            <p:ph type="title"/>
          </p:nvPr>
        </p:nvSpPr>
        <p:spPr>
          <a:xfrm>
            <a:off x="6583680" y="365759"/>
            <a:ext cx="5486401" cy="1554482"/>
          </a:xfrm>
          <a:prstGeom prst="rect">
            <a:avLst/>
          </a:prstGeom>
        </p:spPr>
        <p:txBody>
          <a:bodyPr/>
          <a:lstStyle/>
          <a:p>
            <a:pPr/>
            <a:r>
              <a:t>Click to edit Master title style</a:t>
            </a:r>
          </a:p>
        </p:txBody>
      </p:sp>
      <p:sp>
        <p:nvSpPr>
          <p:cNvPr id="2411" name="Shape 2411"/>
          <p:cNvSpPr/>
          <p:nvPr>
            <p:ph type="pic" idx="13"/>
          </p:nvPr>
        </p:nvSpPr>
        <p:spPr>
          <a:xfrm>
            <a:off x="0" y="0"/>
            <a:ext cx="6217921" cy="6995160"/>
          </a:xfrm>
          <a:prstGeom prst="rect">
            <a:avLst/>
          </a:prstGeom>
        </p:spPr>
        <p:txBody>
          <a:bodyPr tIns="45719" bIns="45719"/>
          <a:lstStyle/>
          <a:p>
            <a:pPr/>
          </a:p>
        </p:txBody>
      </p:sp>
      <p:sp>
        <p:nvSpPr>
          <p:cNvPr id="2412" name="Shape 2412"/>
          <p:cNvSpPr/>
          <p:nvPr>
            <p:ph type="body" sz="quarter" idx="1"/>
          </p:nvPr>
        </p:nvSpPr>
        <p:spPr>
          <a:xfrm>
            <a:off x="6583680" y="2103120"/>
            <a:ext cx="5486401" cy="1815883"/>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r>
              <a:t>Click to edit Master text styles</a:t>
            </a:r>
          </a:p>
          <a:p>
            <a:pPr lvl="1"/>
            <a:r>
              <a:t>Second level</a:t>
            </a:r>
          </a:p>
          <a:p>
            <a:pPr lvl="2"/>
            <a:r>
              <a:t>Third level</a:t>
            </a:r>
          </a:p>
          <a:p>
            <a:pPr lvl="3"/>
            <a:r>
              <a:t>Fourth level</a:t>
            </a:r>
          </a:p>
          <a:p>
            <a:pPr lvl="4"/>
            <a:r>
              <a:t>Fifth level</a:t>
            </a:r>
          </a:p>
        </p:txBody>
      </p:sp>
      <p:sp>
        <p:nvSpPr>
          <p:cNvPr id="2413" name="Shape 24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Text and illustration A">
    <p:spTree>
      <p:nvGrpSpPr>
        <p:cNvPr id="1" name=""/>
        <p:cNvGrpSpPr/>
        <p:nvPr/>
      </p:nvGrpSpPr>
      <p:grpSpPr>
        <a:xfrm>
          <a:off x="0" y="0"/>
          <a:ext cx="0" cy="0"/>
          <a:chOff x="0" y="0"/>
          <a:chExt cx="0" cy="0"/>
        </a:xfrm>
      </p:grpSpPr>
      <p:grpSp>
        <p:nvGrpSpPr>
          <p:cNvPr id="2422" name="Group 2422"/>
          <p:cNvGrpSpPr/>
          <p:nvPr/>
        </p:nvGrpSpPr>
        <p:grpSpPr>
          <a:xfrm>
            <a:off x="-1681402" y="742"/>
            <a:ext cx="548641" cy="574833"/>
            <a:chOff x="0" y="0"/>
            <a:chExt cx="548640" cy="574831"/>
          </a:xfrm>
        </p:grpSpPr>
        <p:sp>
          <p:nvSpPr>
            <p:cNvPr id="2420" name="Shape 2420"/>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21" name="Shape 24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425" name="Group 2425"/>
          <p:cNvGrpSpPr/>
          <p:nvPr/>
        </p:nvGrpSpPr>
        <p:grpSpPr>
          <a:xfrm>
            <a:off x="-1133722" y="742"/>
            <a:ext cx="548641" cy="574833"/>
            <a:chOff x="0" y="0"/>
            <a:chExt cx="548640" cy="574831"/>
          </a:xfrm>
        </p:grpSpPr>
        <p:sp>
          <p:nvSpPr>
            <p:cNvPr id="2423" name="Shape 2423"/>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24" name="Shape 24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428" name="Group 2428"/>
          <p:cNvGrpSpPr/>
          <p:nvPr/>
        </p:nvGrpSpPr>
        <p:grpSpPr>
          <a:xfrm>
            <a:off x="-576885" y="742"/>
            <a:ext cx="548641" cy="689133"/>
            <a:chOff x="0" y="0"/>
            <a:chExt cx="548640" cy="689131"/>
          </a:xfrm>
        </p:grpSpPr>
        <p:sp>
          <p:nvSpPr>
            <p:cNvPr id="2426" name="Shape 2426"/>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427" name="Shape 2427"/>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431" name="Group 2431"/>
          <p:cNvGrpSpPr/>
          <p:nvPr/>
        </p:nvGrpSpPr>
        <p:grpSpPr>
          <a:xfrm>
            <a:off x="-1681291" y="1103971"/>
            <a:ext cx="548641" cy="574833"/>
            <a:chOff x="0" y="0"/>
            <a:chExt cx="548640" cy="574831"/>
          </a:xfrm>
        </p:grpSpPr>
        <p:sp>
          <p:nvSpPr>
            <p:cNvPr id="2429" name="Shape 2429"/>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30" name="Shape 24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434" name="Group 2434"/>
          <p:cNvGrpSpPr/>
          <p:nvPr/>
        </p:nvGrpSpPr>
        <p:grpSpPr>
          <a:xfrm>
            <a:off x="-1133841" y="1103971"/>
            <a:ext cx="548641" cy="574833"/>
            <a:chOff x="0" y="0"/>
            <a:chExt cx="548640" cy="574831"/>
          </a:xfrm>
        </p:grpSpPr>
        <p:sp>
          <p:nvSpPr>
            <p:cNvPr id="2432" name="Shape 2432"/>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33" name="Shape 24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437" name="Group 2437"/>
          <p:cNvGrpSpPr/>
          <p:nvPr/>
        </p:nvGrpSpPr>
        <p:grpSpPr>
          <a:xfrm>
            <a:off x="-576868" y="1103971"/>
            <a:ext cx="548641" cy="574833"/>
            <a:chOff x="0" y="0"/>
            <a:chExt cx="548640" cy="574831"/>
          </a:xfrm>
        </p:grpSpPr>
        <p:sp>
          <p:nvSpPr>
            <p:cNvPr id="2435" name="Shape 2435"/>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36" name="Shape 24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440" name="Group 2440"/>
          <p:cNvGrpSpPr/>
          <p:nvPr/>
        </p:nvGrpSpPr>
        <p:grpSpPr>
          <a:xfrm>
            <a:off x="-1671156" y="2214110"/>
            <a:ext cx="558442" cy="574832"/>
            <a:chOff x="0" y="0"/>
            <a:chExt cx="558441" cy="574831"/>
          </a:xfrm>
        </p:grpSpPr>
        <p:sp>
          <p:nvSpPr>
            <p:cNvPr id="2438" name="Shape 2438"/>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39" name="Shape 2439"/>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443" name="Group 2443"/>
          <p:cNvGrpSpPr/>
          <p:nvPr/>
        </p:nvGrpSpPr>
        <p:grpSpPr>
          <a:xfrm>
            <a:off x="-1122239" y="2214110"/>
            <a:ext cx="554182" cy="574832"/>
            <a:chOff x="0" y="0"/>
            <a:chExt cx="554180" cy="574831"/>
          </a:xfrm>
        </p:grpSpPr>
        <p:sp>
          <p:nvSpPr>
            <p:cNvPr id="2441" name="Shape 2441"/>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42" name="Shape 2442"/>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446" name="Group 2446"/>
          <p:cNvGrpSpPr/>
          <p:nvPr/>
        </p:nvGrpSpPr>
        <p:grpSpPr>
          <a:xfrm>
            <a:off x="-566730" y="2214110"/>
            <a:ext cx="548641" cy="574832"/>
            <a:chOff x="0" y="0"/>
            <a:chExt cx="548640" cy="574831"/>
          </a:xfrm>
        </p:grpSpPr>
        <p:sp>
          <p:nvSpPr>
            <p:cNvPr id="2444" name="Shape 2444"/>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45" name="Shape 24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449" name="Group 2449"/>
          <p:cNvGrpSpPr/>
          <p:nvPr/>
        </p:nvGrpSpPr>
        <p:grpSpPr>
          <a:xfrm>
            <a:off x="-1692163" y="3309985"/>
            <a:ext cx="567966" cy="574833"/>
            <a:chOff x="0" y="0"/>
            <a:chExt cx="567964" cy="574831"/>
          </a:xfrm>
        </p:grpSpPr>
        <p:sp>
          <p:nvSpPr>
            <p:cNvPr id="2447" name="Shape 2447"/>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48" name="Shape 2448"/>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452" name="Group 2452"/>
          <p:cNvGrpSpPr/>
          <p:nvPr/>
        </p:nvGrpSpPr>
        <p:grpSpPr>
          <a:xfrm>
            <a:off x="-1135187" y="3309985"/>
            <a:ext cx="558414" cy="574833"/>
            <a:chOff x="0" y="0"/>
            <a:chExt cx="558413" cy="574831"/>
          </a:xfrm>
        </p:grpSpPr>
        <p:sp>
          <p:nvSpPr>
            <p:cNvPr id="2450" name="Shape 2450"/>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51" name="Shape 2451"/>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455" name="Group 2455"/>
          <p:cNvGrpSpPr/>
          <p:nvPr/>
        </p:nvGrpSpPr>
        <p:grpSpPr>
          <a:xfrm>
            <a:off x="-578211" y="3309985"/>
            <a:ext cx="548641" cy="574833"/>
            <a:chOff x="0" y="0"/>
            <a:chExt cx="548640" cy="574831"/>
          </a:xfrm>
        </p:grpSpPr>
        <p:sp>
          <p:nvSpPr>
            <p:cNvPr id="2453" name="Shape 2453"/>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54" name="Shape 24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458" name="Group 2458"/>
          <p:cNvGrpSpPr/>
          <p:nvPr/>
        </p:nvGrpSpPr>
        <p:grpSpPr>
          <a:xfrm>
            <a:off x="-1683905" y="4403049"/>
            <a:ext cx="561904" cy="574833"/>
            <a:chOff x="0" y="0"/>
            <a:chExt cx="561903" cy="574831"/>
          </a:xfrm>
        </p:grpSpPr>
        <p:sp>
          <p:nvSpPr>
            <p:cNvPr id="2456" name="Shape 2456"/>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57" name="Shape 245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461" name="Group 2461"/>
          <p:cNvGrpSpPr/>
          <p:nvPr/>
        </p:nvGrpSpPr>
        <p:grpSpPr>
          <a:xfrm>
            <a:off x="-1130214" y="4403049"/>
            <a:ext cx="548641" cy="574833"/>
            <a:chOff x="0" y="0"/>
            <a:chExt cx="548640" cy="574831"/>
          </a:xfrm>
        </p:grpSpPr>
        <p:sp>
          <p:nvSpPr>
            <p:cNvPr id="2459" name="Shape 2459"/>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60" name="Shape 24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464" name="Group 2464"/>
          <p:cNvGrpSpPr/>
          <p:nvPr/>
        </p:nvGrpSpPr>
        <p:grpSpPr>
          <a:xfrm>
            <a:off x="-581453" y="4403049"/>
            <a:ext cx="548641" cy="574833"/>
            <a:chOff x="0" y="0"/>
            <a:chExt cx="548640" cy="574831"/>
          </a:xfrm>
        </p:grpSpPr>
        <p:sp>
          <p:nvSpPr>
            <p:cNvPr id="2462" name="Shape 2462"/>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63" name="Shape 24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467" name="Group 2467"/>
          <p:cNvGrpSpPr/>
          <p:nvPr/>
        </p:nvGrpSpPr>
        <p:grpSpPr>
          <a:xfrm>
            <a:off x="-1681291" y="556309"/>
            <a:ext cx="548641" cy="574833"/>
            <a:chOff x="0" y="0"/>
            <a:chExt cx="548640" cy="574831"/>
          </a:xfrm>
        </p:grpSpPr>
        <p:sp>
          <p:nvSpPr>
            <p:cNvPr id="2465" name="Shape 2465"/>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66" name="Shape 246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470" name="Group 2470"/>
          <p:cNvGrpSpPr/>
          <p:nvPr/>
        </p:nvGrpSpPr>
        <p:grpSpPr>
          <a:xfrm>
            <a:off x="-1133840" y="556301"/>
            <a:ext cx="557070" cy="574833"/>
            <a:chOff x="0" y="0"/>
            <a:chExt cx="557069" cy="574831"/>
          </a:xfrm>
        </p:grpSpPr>
        <p:sp>
          <p:nvSpPr>
            <p:cNvPr id="2468" name="Shape 2468"/>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69" name="Shape 2469"/>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473" name="Group 2473"/>
          <p:cNvGrpSpPr/>
          <p:nvPr/>
        </p:nvGrpSpPr>
        <p:grpSpPr>
          <a:xfrm>
            <a:off x="-576885" y="556309"/>
            <a:ext cx="548641" cy="574833"/>
            <a:chOff x="0" y="0"/>
            <a:chExt cx="548640" cy="574831"/>
          </a:xfrm>
        </p:grpSpPr>
        <p:sp>
          <p:nvSpPr>
            <p:cNvPr id="2471" name="Shape 2471"/>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72" name="Shape 247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476" name="Group 2476"/>
          <p:cNvGrpSpPr/>
          <p:nvPr/>
        </p:nvGrpSpPr>
        <p:grpSpPr>
          <a:xfrm>
            <a:off x="-1681540" y="1659529"/>
            <a:ext cx="548641" cy="574833"/>
            <a:chOff x="0" y="0"/>
            <a:chExt cx="548640" cy="574831"/>
          </a:xfrm>
        </p:grpSpPr>
        <p:sp>
          <p:nvSpPr>
            <p:cNvPr id="2474" name="Shape 2474"/>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75" name="Shape 24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479" name="Group 2479"/>
          <p:cNvGrpSpPr/>
          <p:nvPr/>
        </p:nvGrpSpPr>
        <p:grpSpPr>
          <a:xfrm>
            <a:off x="-1132926" y="1659529"/>
            <a:ext cx="548641" cy="574833"/>
            <a:chOff x="0" y="0"/>
            <a:chExt cx="548640" cy="574831"/>
          </a:xfrm>
        </p:grpSpPr>
        <p:sp>
          <p:nvSpPr>
            <p:cNvPr id="2477" name="Shape 2477"/>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78" name="Shape 24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482" name="Group 2482"/>
          <p:cNvGrpSpPr/>
          <p:nvPr/>
        </p:nvGrpSpPr>
        <p:grpSpPr>
          <a:xfrm>
            <a:off x="-576885" y="1659529"/>
            <a:ext cx="548641" cy="574833"/>
            <a:chOff x="0" y="0"/>
            <a:chExt cx="548640" cy="574831"/>
          </a:xfrm>
        </p:grpSpPr>
        <p:sp>
          <p:nvSpPr>
            <p:cNvPr id="2480" name="Shape 2480"/>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81" name="Shape 24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485" name="Group 2485"/>
          <p:cNvGrpSpPr/>
          <p:nvPr/>
        </p:nvGrpSpPr>
        <p:grpSpPr>
          <a:xfrm>
            <a:off x="-1686837" y="2762749"/>
            <a:ext cx="545776" cy="574833"/>
            <a:chOff x="0" y="0"/>
            <a:chExt cx="545775" cy="574831"/>
          </a:xfrm>
        </p:grpSpPr>
        <p:sp>
          <p:nvSpPr>
            <p:cNvPr id="2483" name="Shape 2483"/>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84" name="Shape 2484"/>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488" name="Group 2488"/>
          <p:cNvGrpSpPr/>
          <p:nvPr/>
        </p:nvGrpSpPr>
        <p:grpSpPr>
          <a:xfrm>
            <a:off x="-1133484" y="2762749"/>
            <a:ext cx="549211" cy="574833"/>
            <a:chOff x="0" y="0"/>
            <a:chExt cx="549209" cy="574831"/>
          </a:xfrm>
        </p:grpSpPr>
        <p:sp>
          <p:nvSpPr>
            <p:cNvPr id="2486" name="Shape 2486"/>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87" name="Shape 2487"/>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491" name="Group 2491"/>
          <p:cNvGrpSpPr/>
          <p:nvPr/>
        </p:nvGrpSpPr>
        <p:grpSpPr>
          <a:xfrm>
            <a:off x="-585202" y="2762749"/>
            <a:ext cx="558184" cy="689133"/>
            <a:chOff x="0" y="0"/>
            <a:chExt cx="558182" cy="689131"/>
          </a:xfrm>
        </p:grpSpPr>
        <p:sp>
          <p:nvSpPr>
            <p:cNvPr id="2489" name="Shape 2489"/>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490" name="Shape 2490"/>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494" name="Group 2494"/>
          <p:cNvGrpSpPr/>
          <p:nvPr/>
        </p:nvGrpSpPr>
        <p:grpSpPr>
          <a:xfrm>
            <a:off x="-1692163" y="3857219"/>
            <a:ext cx="558681" cy="574833"/>
            <a:chOff x="0" y="0"/>
            <a:chExt cx="558679" cy="574831"/>
          </a:xfrm>
        </p:grpSpPr>
        <p:sp>
          <p:nvSpPr>
            <p:cNvPr id="2492" name="Shape 2492"/>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93" name="Shape 2493"/>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497" name="Group 2497"/>
          <p:cNvGrpSpPr/>
          <p:nvPr/>
        </p:nvGrpSpPr>
        <p:grpSpPr>
          <a:xfrm>
            <a:off x="-1136130" y="3857219"/>
            <a:ext cx="576147" cy="574833"/>
            <a:chOff x="0" y="0"/>
            <a:chExt cx="576145" cy="574831"/>
          </a:xfrm>
        </p:grpSpPr>
        <p:sp>
          <p:nvSpPr>
            <p:cNvPr id="2495" name="Shape 2495"/>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96" name="Shape 2496"/>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500" name="Group 2500"/>
          <p:cNvGrpSpPr/>
          <p:nvPr/>
        </p:nvGrpSpPr>
        <p:grpSpPr>
          <a:xfrm>
            <a:off x="-579310" y="3857219"/>
            <a:ext cx="546498" cy="574833"/>
            <a:chOff x="0" y="0"/>
            <a:chExt cx="546497" cy="574831"/>
          </a:xfrm>
        </p:grpSpPr>
        <p:sp>
          <p:nvSpPr>
            <p:cNvPr id="2498" name="Shape 2498"/>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99" name="Shape 2499"/>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503" name="Group 2503"/>
          <p:cNvGrpSpPr/>
          <p:nvPr/>
        </p:nvGrpSpPr>
        <p:grpSpPr>
          <a:xfrm>
            <a:off x="-1683907" y="4957629"/>
            <a:ext cx="561905" cy="574833"/>
            <a:chOff x="0" y="0"/>
            <a:chExt cx="561903" cy="574831"/>
          </a:xfrm>
        </p:grpSpPr>
        <p:sp>
          <p:nvSpPr>
            <p:cNvPr id="2501" name="Shape 2501"/>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02" name="Shape 250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506" name="Group 2506"/>
          <p:cNvGrpSpPr/>
          <p:nvPr/>
        </p:nvGrpSpPr>
        <p:grpSpPr>
          <a:xfrm>
            <a:off x="-1129735" y="4957629"/>
            <a:ext cx="548641" cy="574833"/>
            <a:chOff x="0" y="0"/>
            <a:chExt cx="548640" cy="574831"/>
          </a:xfrm>
        </p:grpSpPr>
        <p:sp>
          <p:nvSpPr>
            <p:cNvPr id="2504" name="Shape 2504"/>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05" name="Shape 25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509" name="Group 2509"/>
          <p:cNvGrpSpPr/>
          <p:nvPr/>
        </p:nvGrpSpPr>
        <p:grpSpPr>
          <a:xfrm>
            <a:off x="-581456" y="4957629"/>
            <a:ext cx="548890" cy="574833"/>
            <a:chOff x="0" y="0"/>
            <a:chExt cx="548888" cy="574831"/>
          </a:xfrm>
        </p:grpSpPr>
        <p:sp>
          <p:nvSpPr>
            <p:cNvPr id="2507" name="Shape 2507"/>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08" name="Shape 250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512" name="Group 2512"/>
          <p:cNvGrpSpPr/>
          <p:nvPr/>
        </p:nvGrpSpPr>
        <p:grpSpPr>
          <a:xfrm>
            <a:off x="-1129643" y="5504243"/>
            <a:ext cx="548642" cy="574833"/>
            <a:chOff x="0" y="0"/>
            <a:chExt cx="548640" cy="574831"/>
          </a:xfrm>
        </p:grpSpPr>
        <p:sp>
          <p:nvSpPr>
            <p:cNvPr id="2510" name="Shape 2510"/>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11" name="Shape 25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515" name="Group 2515"/>
          <p:cNvGrpSpPr/>
          <p:nvPr/>
        </p:nvGrpSpPr>
        <p:grpSpPr>
          <a:xfrm>
            <a:off x="-581361" y="5504243"/>
            <a:ext cx="548890" cy="574833"/>
            <a:chOff x="0" y="0"/>
            <a:chExt cx="548888" cy="574831"/>
          </a:xfrm>
        </p:grpSpPr>
        <p:sp>
          <p:nvSpPr>
            <p:cNvPr id="2513" name="Shape 2513"/>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14" name="Shape 251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518" name="Group 2518"/>
          <p:cNvGrpSpPr/>
          <p:nvPr/>
        </p:nvGrpSpPr>
        <p:grpSpPr>
          <a:xfrm>
            <a:off x="-1141894" y="6052899"/>
            <a:ext cx="560893" cy="574833"/>
            <a:chOff x="0" y="0"/>
            <a:chExt cx="560892" cy="574831"/>
          </a:xfrm>
        </p:grpSpPr>
        <p:sp>
          <p:nvSpPr>
            <p:cNvPr id="2516" name="Shape 2516"/>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17" name="Shape 2517"/>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521" name="Group 2521"/>
          <p:cNvGrpSpPr/>
          <p:nvPr/>
        </p:nvGrpSpPr>
        <p:grpSpPr>
          <a:xfrm>
            <a:off x="-1683906" y="6051324"/>
            <a:ext cx="547973" cy="574833"/>
            <a:chOff x="0" y="0"/>
            <a:chExt cx="547971" cy="574831"/>
          </a:xfrm>
        </p:grpSpPr>
        <p:sp>
          <p:nvSpPr>
            <p:cNvPr id="2519" name="Shape 2519"/>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20" name="Shape 2520"/>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524" name="Group 2524"/>
          <p:cNvGrpSpPr/>
          <p:nvPr/>
        </p:nvGrpSpPr>
        <p:grpSpPr>
          <a:xfrm>
            <a:off x="-585203" y="6052885"/>
            <a:ext cx="559865" cy="574833"/>
            <a:chOff x="0" y="0"/>
            <a:chExt cx="559863" cy="574831"/>
          </a:xfrm>
        </p:grpSpPr>
        <p:sp>
          <p:nvSpPr>
            <p:cNvPr id="2522" name="Shape 2522"/>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23" name="Shape 2523"/>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527" name="Group 2527"/>
          <p:cNvGrpSpPr/>
          <p:nvPr/>
        </p:nvGrpSpPr>
        <p:grpSpPr>
          <a:xfrm>
            <a:off x="-1683906" y="5504234"/>
            <a:ext cx="548641" cy="574833"/>
            <a:chOff x="0" y="0"/>
            <a:chExt cx="548640" cy="574831"/>
          </a:xfrm>
        </p:grpSpPr>
        <p:sp>
          <p:nvSpPr>
            <p:cNvPr id="2525" name="Shape 2525"/>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26" name="Shape 252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530" name="Group 2530"/>
          <p:cNvGrpSpPr/>
          <p:nvPr/>
        </p:nvGrpSpPr>
        <p:grpSpPr>
          <a:xfrm>
            <a:off x="-1144617" y="6766559"/>
            <a:ext cx="547175" cy="574833"/>
            <a:chOff x="0" y="0"/>
            <a:chExt cx="547174" cy="574831"/>
          </a:xfrm>
        </p:grpSpPr>
        <p:sp>
          <p:nvSpPr>
            <p:cNvPr id="2528" name="Shape 2528"/>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29" name="Shape 2529"/>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533" name="Group 2533"/>
          <p:cNvGrpSpPr/>
          <p:nvPr/>
        </p:nvGrpSpPr>
        <p:grpSpPr>
          <a:xfrm>
            <a:off x="-1695388" y="6766559"/>
            <a:ext cx="540619" cy="574833"/>
            <a:chOff x="0" y="0"/>
            <a:chExt cx="540618" cy="574831"/>
          </a:xfrm>
        </p:grpSpPr>
        <p:sp>
          <p:nvSpPr>
            <p:cNvPr id="2531" name="Shape 2531"/>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32" name="Shape 2532"/>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536" name="Group 2536"/>
          <p:cNvGrpSpPr/>
          <p:nvPr/>
        </p:nvGrpSpPr>
        <p:grpSpPr>
          <a:xfrm>
            <a:off x="-587550" y="6766546"/>
            <a:ext cx="546251" cy="574833"/>
            <a:chOff x="0" y="0"/>
            <a:chExt cx="546249" cy="574831"/>
          </a:xfrm>
        </p:grpSpPr>
        <p:sp>
          <p:nvSpPr>
            <p:cNvPr id="2534" name="Shape 2534"/>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35" name="Shape 2535"/>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pic>
        <p:nvPicPr>
          <p:cNvPr id="2537" name="image5.pdf"/>
          <p:cNvPicPr>
            <a:picLocks noChangeAspect="1"/>
          </p:cNvPicPr>
          <p:nvPr/>
        </p:nvPicPr>
        <p:blipFill>
          <a:blip r:embed="rId2">
            <a:extLst/>
          </a:blip>
          <a:stretch>
            <a:fillRect/>
          </a:stretch>
        </p:blipFill>
        <p:spPr>
          <a:xfrm>
            <a:off x="0" y="0"/>
            <a:ext cx="12435841" cy="6995160"/>
          </a:xfrm>
          <a:prstGeom prst="rect">
            <a:avLst/>
          </a:prstGeom>
          <a:ln w="12700">
            <a:miter lim="400000"/>
          </a:ln>
        </p:spPr>
      </p:pic>
      <p:sp>
        <p:nvSpPr>
          <p:cNvPr id="2538" name="Shape 2538"/>
          <p:cNvSpPr/>
          <p:nvPr>
            <p:ph type="title"/>
          </p:nvPr>
        </p:nvSpPr>
        <p:spPr>
          <a:xfrm>
            <a:off x="365759" y="731519"/>
            <a:ext cx="7772401" cy="615554"/>
          </a:xfrm>
          <a:prstGeom prst="rect">
            <a:avLst/>
          </a:prstGeom>
        </p:spPr>
        <p:txBody>
          <a:bodyPr/>
          <a:lstStyle>
            <a:lvl1pPr>
              <a:lnSpc>
                <a:spcPct val="100000"/>
              </a:lnSpc>
              <a:defRPr spc="-30" sz="2800">
                <a:solidFill>
                  <a:srgbClr val="282828"/>
                </a:solidFill>
              </a:defRPr>
            </a:lvl1pPr>
          </a:lstStyle>
          <a:p>
            <a:pPr/>
            <a:r>
              <a:t>Click to edit Master title style</a:t>
            </a:r>
          </a:p>
        </p:txBody>
      </p:sp>
      <p:pic>
        <p:nvPicPr>
          <p:cNvPr id="2539" name="image6.pdf"/>
          <p:cNvPicPr>
            <a:picLocks noChangeAspect="1"/>
          </p:cNvPicPr>
          <p:nvPr/>
        </p:nvPicPr>
        <p:blipFill>
          <a:blip r:embed="rId3">
            <a:extLst/>
          </a:blip>
          <a:stretch>
            <a:fillRect/>
          </a:stretch>
        </p:blipFill>
        <p:spPr>
          <a:xfrm>
            <a:off x="4493069" y="3497579"/>
            <a:ext cx="7346007" cy="3505201"/>
          </a:xfrm>
          <a:prstGeom prst="rect">
            <a:avLst/>
          </a:prstGeom>
          <a:ln w="12700">
            <a:miter lim="400000"/>
          </a:ln>
        </p:spPr>
      </p:pic>
      <p:sp>
        <p:nvSpPr>
          <p:cNvPr id="2540" name="Shape 25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Text and illustration B">
    <p:spTree>
      <p:nvGrpSpPr>
        <p:cNvPr id="1" name=""/>
        <p:cNvGrpSpPr/>
        <p:nvPr/>
      </p:nvGrpSpPr>
      <p:grpSpPr>
        <a:xfrm>
          <a:off x="0" y="0"/>
          <a:ext cx="0" cy="0"/>
          <a:chOff x="0" y="0"/>
          <a:chExt cx="0" cy="0"/>
        </a:xfrm>
      </p:grpSpPr>
      <p:grpSp>
        <p:nvGrpSpPr>
          <p:cNvPr id="2549" name="Group 2549"/>
          <p:cNvGrpSpPr/>
          <p:nvPr/>
        </p:nvGrpSpPr>
        <p:grpSpPr>
          <a:xfrm>
            <a:off x="-1681402" y="742"/>
            <a:ext cx="548641" cy="574833"/>
            <a:chOff x="0" y="0"/>
            <a:chExt cx="548640" cy="574831"/>
          </a:xfrm>
        </p:grpSpPr>
        <p:sp>
          <p:nvSpPr>
            <p:cNvPr id="2547" name="Shape 2547"/>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48" name="Shape 25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552" name="Group 2552"/>
          <p:cNvGrpSpPr/>
          <p:nvPr/>
        </p:nvGrpSpPr>
        <p:grpSpPr>
          <a:xfrm>
            <a:off x="-1133722" y="742"/>
            <a:ext cx="548641" cy="574833"/>
            <a:chOff x="0" y="0"/>
            <a:chExt cx="548640" cy="574831"/>
          </a:xfrm>
        </p:grpSpPr>
        <p:sp>
          <p:nvSpPr>
            <p:cNvPr id="2550" name="Shape 2550"/>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51" name="Shape 25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555" name="Group 2555"/>
          <p:cNvGrpSpPr/>
          <p:nvPr/>
        </p:nvGrpSpPr>
        <p:grpSpPr>
          <a:xfrm>
            <a:off x="-576885" y="742"/>
            <a:ext cx="548641" cy="689133"/>
            <a:chOff x="0" y="0"/>
            <a:chExt cx="548640" cy="689131"/>
          </a:xfrm>
        </p:grpSpPr>
        <p:sp>
          <p:nvSpPr>
            <p:cNvPr id="2553" name="Shape 2553"/>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554" name="Shape 2554"/>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558" name="Group 2558"/>
          <p:cNvGrpSpPr/>
          <p:nvPr/>
        </p:nvGrpSpPr>
        <p:grpSpPr>
          <a:xfrm>
            <a:off x="-1681291" y="1103971"/>
            <a:ext cx="548641" cy="574833"/>
            <a:chOff x="0" y="0"/>
            <a:chExt cx="548640" cy="574831"/>
          </a:xfrm>
        </p:grpSpPr>
        <p:sp>
          <p:nvSpPr>
            <p:cNvPr id="2556" name="Shape 2556"/>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57" name="Shape 25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561" name="Group 2561"/>
          <p:cNvGrpSpPr/>
          <p:nvPr/>
        </p:nvGrpSpPr>
        <p:grpSpPr>
          <a:xfrm>
            <a:off x="-1133841" y="1103971"/>
            <a:ext cx="548641" cy="574833"/>
            <a:chOff x="0" y="0"/>
            <a:chExt cx="548640" cy="574831"/>
          </a:xfrm>
        </p:grpSpPr>
        <p:sp>
          <p:nvSpPr>
            <p:cNvPr id="2559" name="Shape 2559"/>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60" name="Shape 25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564" name="Group 2564"/>
          <p:cNvGrpSpPr/>
          <p:nvPr/>
        </p:nvGrpSpPr>
        <p:grpSpPr>
          <a:xfrm>
            <a:off x="-576868" y="1103971"/>
            <a:ext cx="548641" cy="574833"/>
            <a:chOff x="0" y="0"/>
            <a:chExt cx="548640" cy="574831"/>
          </a:xfrm>
        </p:grpSpPr>
        <p:sp>
          <p:nvSpPr>
            <p:cNvPr id="2562" name="Shape 2562"/>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63" name="Shape 25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567" name="Group 2567"/>
          <p:cNvGrpSpPr/>
          <p:nvPr/>
        </p:nvGrpSpPr>
        <p:grpSpPr>
          <a:xfrm>
            <a:off x="-1671156" y="2214110"/>
            <a:ext cx="558442" cy="574832"/>
            <a:chOff x="0" y="0"/>
            <a:chExt cx="558441" cy="574831"/>
          </a:xfrm>
        </p:grpSpPr>
        <p:sp>
          <p:nvSpPr>
            <p:cNvPr id="2565" name="Shape 2565"/>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66" name="Shape 2566"/>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570" name="Group 2570"/>
          <p:cNvGrpSpPr/>
          <p:nvPr/>
        </p:nvGrpSpPr>
        <p:grpSpPr>
          <a:xfrm>
            <a:off x="-1122239" y="2214110"/>
            <a:ext cx="554182" cy="574832"/>
            <a:chOff x="0" y="0"/>
            <a:chExt cx="554180" cy="574831"/>
          </a:xfrm>
        </p:grpSpPr>
        <p:sp>
          <p:nvSpPr>
            <p:cNvPr id="2568" name="Shape 2568"/>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69" name="Shape 2569"/>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573" name="Group 2573"/>
          <p:cNvGrpSpPr/>
          <p:nvPr/>
        </p:nvGrpSpPr>
        <p:grpSpPr>
          <a:xfrm>
            <a:off x="-566730" y="2214110"/>
            <a:ext cx="548641" cy="574832"/>
            <a:chOff x="0" y="0"/>
            <a:chExt cx="548640" cy="574831"/>
          </a:xfrm>
        </p:grpSpPr>
        <p:sp>
          <p:nvSpPr>
            <p:cNvPr id="2571" name="Shape 2571"/>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72" name="Shape 257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576" name="Group 2576"/>
          <p:cNvGrpSpPr/>
          <p:nvPr/>
        </p:nvGrpSpPr>
        <p:grpSpPr>
          <a:xfrm>
            <a:off x="-1692163" y="3309985"/>
            <a:ext cx="567966" cy="574833"/>
            <a:chOff x="0" y="0"/>
            <a:chExt cx="567964" cy="574831"/>
          </a:xfrm>
        </p:grpSpPr>
        <p:sp>
          <p:nvSpPr>
            <p:cNvPr id="2574" name="Shape 2574"/>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75" name="Shape 2575"/>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579" name="Group 2579"/>
          <p:cNvGrpSpPr/>
          <p:nvPr/>
        </p:nvGrpSpPr>
        <p:grpSpPr>
          <a:xfrm>
            <a:off x="-1135187" y="3309985"/>
            <a:ext cx="558414" cy="574833"/>
            <a:chOff x="0" y="0"/>
            <a:chExt cx="558413" cy="574831"/>
          </a:xfrm>
        </p:grpSpPr>
        <p:sp>
          <p:nvSpPr>
            <p:cNvPr id="2577" name="Shape 2577"/>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78" name="Shape 2578"/>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582" name="Group 2582"/>
          <p:cNvGrpSpPr/>
          <p:nvPr/>
        </p:nvGrpSpPr>
        <p:grpSpPr>
          <a:xfrm>
            <a:off x="-578211" y="3309985"/>
            <a:ext cx="548641" cy="574833"/>
            <a:chOff x="0" y="0"/>
            <a:chExt cx="548640" cy="574831"/>
          </a:xfrm>
        </p:grpSpPr>
        <p:sp>
          <p:nvSpPr>
            <p:cNvPr id="2580" name="Shape 2580"/>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81" name="Shape 25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585" name="Group 2585"/>
          <p:cNvGrpSpPr/>
          <p:nvPr/>
        </p:nvGrpSpPr>
        <p:grpSpPr>
          <a:xfrm>
            <a:off x="-1683905" y="4403049"/>
            <a:ext cx="561904" cy="574833"/>
            <a:chOff x="0" y="0"/>
            <a:chExt cx="561903" cy="574831"/>
          </a:xfrm>
        </p:grpSpPr>
        <p:sp>
          <p:nvSpPr>
            <p:cNvPr id="2583" name="Shape 2583"/>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84" name="Shape 2584"/>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588" name="Group 2588"/>
          <p:cNvGrpSpPr/>
          <p:nvPr/>
        </p:nvGrpSpPr>
        <p:grpSpPr>
          <a:xfrm>
            <a:off x="-1130214" y="4403049"/>
            <a:ext cx="548641" cy="574833"/>
            <a:chOff x="0" y="0"/>
            <a:chExt cx="548640" cy="574831"/>
          </a:xfrm>
        </p:grpSpPr>
        <p:sp>
          <p:nvSpPr>
            <p:cNvPr id="2586" name="Shape 2586"/>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87" name="Shape 25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591" name="Group 2591"/>
          <p:cNvGrpSpPr/>
          <p:nvPr/>
        </p:nvGrpSpPr>
        <p:grpSpPr>
          <a:xfrm>
            <a:off x="-581453" y="4403049"/>
            <a:ext cx="548641" cy="574833"/>
            <a:chOff x="0" y="0"/>
            <a:chExt cx="548640" cy="574831"/>
          </a:xfrm>
        </p:grpSpPr>
        <p:sp>
          <p:nvSpPr>
            <p:cNvPr id="2589" name="Shape 2589"/>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90" name="Shape 25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594" name="Group 2594"/>
          <p:cNvGrpSpPr/>
          <p:nvPr/>
        </p:nvGrpSpPr>
        <p:grpSpPr>
          <a:xfrm>
            <a:off x="-1681291" y="556309"/>
            <a:ext cx="548641" cy="574833"/>
            <a:chOff x="0" y="0"/>
            <a:chExt cx="548640" cy="574831"/>
          </a:xfrm>
        </p:grpSpPr>
        <p:sp>
          <p:nvSpPr>
            <p:cNvPr id="2592" name="Shape 2592"/>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93" name="Shape 25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597" name="Group 2597"/>
          <p:cNvGrpSpPr/>
          <p:nvPr/>
        </p:nvGrpSpPr>
        <p:grpSpPr>
          <a:xfrm>
            <a:off x="-1133840" y="556301"/>
            <a:ext cx="557070" cy="574833"/>
            <a:chOff x="0" y="0"/>
            <a:chExt cx="557069" cy="574831"/>
          </a:xfrm>
        </p:grpSpPr>
        <p:sp>
          <p:nvSpPr>
            <p:cNvPr id="2595" name="Shape 2595"/>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96" name="Shape 2596"/>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600" name="Group 2600"/>
          <p:cNvGrpSpPr/>
          <p:nvPr/>
        </p:nvGrpSpPr>
        <p:grpSpPr>
          <a:xfrm>
            <a:off x="-576885" y="556309"/>
            <a:ext cx="548641" cy="574833"/>
            <a:chOff x="0" y="0"/>
            <a:chExt cx="548640" cy="574831"/>
          </a:xfrm>
        </p:grpSpPr>
        <p:sp>
          <p:nvSpPr>
            <p:cNvPr id="2598" name="Shape 2598"/>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599" name="Shape 25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603" name="Group 2603"/>
          <p:cNvGrpSpPr/>
          <p:nvPr/>
        </p:nvGrpSpPr>
        <p:grpSpPr>
          <a:xfrm>
            <a:off x="-1681540" y="1659529"/>
            <a:ext cx="548641" cy="574833"/>
            <a:chOff x="0" y="0"/>
            <a:chExt cx="548640" cy="574831"/>
          </a:xfrm>
        </p:grpSpPr>
        <p:sp>
          <p:nvSpPr>
            <p:cNvPr id="2601" name="Shape 2601"/>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02" name="Shape 26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606" name="Group 2606"/>
          <p:cNvGrpSpPr/>
          <p:nvPr/>
        </p:nvGrpSpPr>
        <p:grpSpPr>
          <a:xfrm>
            <a:off x="-1132926" y="1659529"/>
            <a:ext cx="548641" cy="574833"/>
            <a:chOff x="0" y="0"/>
            <a:chExt cx="548640" cy="574831"/>
          </a:xfrm>
        </p:grpSpPr>
        <p:sp>
          <p:nvSpPr>
            <p:cNvPr id="2604" name="Shape 2604"/>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05" name="Shape 26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609" name="Group 2609"/>
          <p:cNvGrpSpPr/>
          <p:nvPr/>
        </p:nvGrpSpPr>
        <p:grpSpPr>
          <a:xfrm>
            <a:off x="-576885" y="1659529"/>
            <a:ext cx="548641" cy="574833"/>
            <a:chOff x="0" y="0"/>
            <a:chExt cx="548640" cy="574831"/>
          </a:xfrm>
        </p:grpSpPr>
        <p:sp>
          <p:nvSpPr>
            <p:cNvPr id="2607" name="Shape 2607"/>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08" name="Shape 26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612" name="Group 2612"/>
          <p:cNvGrpSpPr/>
          <p:nvPr/>
        </p:nvGrpSpPr>
        <p:grpSpPr>
          <a:xfrm>
            <a:off x="-1686837" y="2762749"/>
            <a:ext cx="545776" cy="574833"/>
            <a:chOff x="0" y="0"/>
            <a:chExt cx="545775" cy="574831"/>
          </a:xfrm>
        </p:grpSpPr>
        <p:sp>
          <p:nvSpPr>
            <p:cNvPr id="2610" name="Shape 2610"/>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11" name="Shape 2611"/>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615" name="Group 2615"/>
          <p:cNvGrpSpPr/>
          <p:nvPr/>
        </p:nvGrpSpPr>
        <p:grpSpPr>
          <a:xfrm>
            <a:off x="-1133484" y="2762749"/>
            <a:ext cx="549211" cy="574833"/>
            <a:chOff x="0" y="0"/>
            <a:chExt cx="549209" cy="574831"/>
          </a:xfrm>
        </p:grpSpPr>
        <p:sp>
          <p:nvSpPr>
            <p:cNvPr id="2613" name="Shape 2613"/>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14" name="Shape 2614"/>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618" name="Group 2618"/>
          <p:cNvGrpSpPr/>
          <p:nvPr/>
        </p:nvGrpSpPr>
        <p:grpSpPr>
          <a:xfrm>
            <a:off x="-585202" y="2762749"/>
            <a:ext cx="558184" cy="689133"/>
            <a:chOff x="0" y="0"/>
            <a:chExt cx="558182" cy="689131"/>
          </a:xfrm>
        </p:grpSpPr>
        <p:sp>
          <p:nvSpPr>
            <p:cNvPr id="2616" name="Shape 2616"/>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617" name="Shape 2617"/>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621" name="Group 2621"/>
          <p:cNvGrpSpPr/>
          <p:nvPr/>
        </p:nvGrpSpPr>
        <p:grpSpPr>
          <a:xfrm>
            <a:off x="-1692163" y="3857219"/>
            <a:ext cx="558681" cy="574833"/>
            <a:chOff x="0" y="0"/>
            <a:chExt cx="558679" cy="574831"/>
          </a:xfrm>
        </p:grpSpPr>
        <p:sp>
          <p:nvSpPr>
            <p:cNvPr id="2619" name="Shape 2619"/>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20" name="Shape 2620"/>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624" name="Group 2624"/>
          <p:cNvGrpSpPr/>
          <p:nvPr/>
        </p:nvGrpSpPr>
        <p:grpSpPr>
          <a:xfrm>
            <a:off x="-1136130" y="3857219"/>
            <a:ext cx="576147" cy="574833"/>
            <a:chOff x="0" y="0"/>
            <a:chExt cx="576145" cy="574831"/>
          </a:xfrm>
        </p:grpSpPr>
        <p:sp>
          <p:nvSpPr>
            <p:cNvPr id="2622" name="Shape 2622"/>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23" name="Shape 2623"/>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627" name="Group 2627"/>
          <p:cNvGrpSpPr/>
          <p:nvPr/>
        </p:nvGrpSpPr>
        <p:grpSpPr>
          <a:xfrm>
            <a:off x="-579310" y="3857219"/>
            <a:ext cx="546498" cy="574833"/>
            <a:chOff x="0" y="0"/>
            <a:chExt cx="546497" cy="574831"/>
          </a:xfrm>
        </p:grpSpPr>
        <p:sp>
          <p:nvSpPr>
            <p:cNvPr id="2625" name="Shape 2625"/>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26" name="Shape 2626"/>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630" name="Group 2630"/>
          <p:cNvGrpSpPr/>
          <p:nvPr/>
        </p:nvGrpSpPr>
        <p:grpSpPr>
          <a:xfrm>
            <a:off x="-1683907" y="4957629"/>
            <a:ext cx="561905" cy="574833"/>
            <a:chOff x="0" y="0"/>
            <a:chExt cx="561903" cy="574831"/>
          </a:xfrm>
        </p:grpSpPr>
        <p:sp>
          <p:nvSpPr>
            <p:cNvPr id="2628" name="Shape 2628"/>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29" name="Shape 2629"/>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633" name="Group 2633"/>
          <p:cNvGrpSpPr/>
          <p:nvPr/>
        </p:nvGrpSpPr>
        <p:grpSpPr>
          <a:xfrm>
            <a:off x="-1129735" y="4957629"/>
            <a:ext cx="548641" cy="574833"/>
            <a:chOff x="0" y="0"/>
            <a:chExt cx="548640" cy="574831"/>
          </a:xfrm>
        </p:grpSpPr>
        <p:sp>
          <p:nvSpPr>
            <p:cNvPr id="2631" name="Shape 2631"/>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32" name="Shape 26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636" name="Group 2636"/>
          <p:cNvGrpSpPr/>
          <p:nvPr/>
        </p:nvGrpSpPr>
        <p:grpSpPr>
          <a:xfrm>
            <a:off x="-581456" y="4957629"/>
            <a:ext cx="548890" cy="574833"/>
            <a:chOff x="0" y="0"/>
            <a:chExt cx="548888" cy="574831"/>
          </a:xfrm>
        </p:grpSpPr>
        <p:sp>
          <p:nvSpPr>
            <p:cNvPr id="2634" name="Shape 2634"/>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35" name="Shape 2635"/>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639" name="Group 2639"/>
          <p:cNvGrpSpPr/>
          <p:nvPr/>
        </p:nvGrpSpPr>
        <p:grpSpPr>
          <a:xfrm>
            <a:off x="-1129643" y="5504243"/>
            <a:ext cx="548642" cy="574833"/>
            <a:chOff x="0" y="0"/>
            <a:chExt cx="548640" cy="574831"/>
          </a:xfrm>
        </p:grpSpPr>
        <p:sp>
          <p:nvSpPr>
            <p:cNvPr id="2637" name="Shape 2637"/>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38" name="Shape 26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642" name="Group 2642"/>
          <p:cNvGrpSpPr/>
          <p:nvPr/>
        </p:nvGrpSpPr>
        <p:grpSpPr>
          <a:xfrm>
            <a:off x="-581361" y="5504243"/>
            <a:ext cx="548890" cy="574833"/>
            <a:chOff x="0" y="0"/>
            <a:chExt cx="548888" cy="574831"/>
          </a:xfrm>
        </p:grpSpPr>
        <p:sp>
          <p:nvSpPr>
            <p:cNvPr id="2640" name="Shape 2640"/>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41" name="Shape 2641"/>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645" name="Group 2645"/>
          <p:cNvGrpSpPr/>
          <p:nvPr/>
        </p:nvGrpSpPr>
        <p:grpSpPr>
          <a:xfrm>
            <a:off x="-1141894" y="6052899"/>
            <a:ext cx="560893" cy="574833"/>
            <a:chOff x="0" y="0"/>
            <a:chExt cx="560892" cy="574831"/>
          </a:xfrm>
        </p:grpSpPr>
        <p:sp>
          <p:nvSpPr>
            <p:cNvPr id="2643" name="Shape 2643"/>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44" name="Shape 2644"/>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648" name="Group 2648"/>
          <p:cNvGrpSpPr/>
          <p:nvPr/>
        </p:nvGrpSpPr>
        <p:grpSpPr>
          <a:xfrm>
            <a:off x="-1683906" y="6051324"/>
            <a:ext cx="547973" cy="574833"/>
            <a:chOff x="0" y="0"/>
            <a:chExt cx="547971" cy="574831"/>
          </a:xfrm>
        </p:grpSpPr>
        <p:sp>
          <p:nvSpPr>
            <p:cNvPr id="2646" name="Shape 2646"/>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47" name="Shape 2647"/>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651" name="Group 2651"/>
          <p:cNvGrpSpPr/>
          <p:nvPr/>
        </p:nvGrpSpPr>
        <p:grpSpPr>
          <a:xfrm>
            <a:off x="-585203" y="6052885"/>
            <a:ext cx="559865" cy="574833"/>
            <a:chOff x="0" y="0"/>
            <a:chExt cx="559863" cy="574831"/>
          </a:xfrm>
        </p:grpSpPr>
        <p:sp>
          <p:nvSpPr>
            <p:cNvPr id="2649" name="Shape 2649"/>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50" name="Shape 2650"/>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654" name="Group 2654"/>
          <p:cNvGrpSpPr/>
          <p:nvPr/>
        </p:nvGrpSpPr>
        <p:grpSpPr>
          <a:xfrm>
            <a:off x="-1683906" y="5504234"/>
            <a:ext cx="548641" cy="574833"/>
            <a:chOff x="0" y="0"/>
            <a:chExt cx="548640" cy="574831"/>
          </a:xfrm>
        </p:grpSpPr>
        <p:sp>
          <p:nvSpPr>
            <p:cNvPr id="2652" name="Shape 2652"/>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53" name="Shape 265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657" name="Group 2657"/>
          <p:cNvGrpSpPr/>
          <p:nvPr/>
        </p:nvGrpSpPr>
        <p:grpSpPr>
          <a:xfrm>
            <a:off x="-1144617" y="6766559"/>
            <a:ext cx="547175" cy="574833"/>
            <a:chOff x="0" y="0"/>
            <a:chExt cx="547174" cy="574831"/>
          </a:xfrm>
        </p:grpSpPr>
        <p:sp>
          <p:nvSpPr>
            <p:cNvPr id="2655" name="Shape 2655"/>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56" name="Shape 2656"/>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660" name="Group 2660"/>
          <p:cNvGrpSpPr/>
          <p:nvPr/>
        </p:nvGrpSpPr>
        <p:grpSpPr>
          <a:xfrm>
            <a:off x="-1695388" y="6766559"/>
            <a:ext cx="540619" cy="574833"/>
            <a:chOff x="0" y="0"/>
            <a:chExt cx="540618" cy="574831"/>
          </a:xfrm>
        </p:grpSpPr>
        <p:sp>
          <p:nvSpPr>
            <p:cNvPr id="2658" name="Shape 2658"/>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59" name="Shape 2659"/>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663" name="Group 2663"/>
          <p:cNvGrpSpPr/>
          <p:nvPr/>
        </p:nvGrpSpPr>
        <p:grpSpPr>
          <a:xfrm>
            <a:off x="-587550" y="6766546"/>
            <a:ext cx="546251" cy="574833"/>
            <a:chOff x="0" y="0"/>
            <a:chExt cx="546249" cy="574831"/>
          </a:xfrm>
        </p:grpSpPr>
        <p:sp>
          <p:nvSpPr>
            <p:cNvPr id="2661" name="Shape 2661"/>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662" name="Shape 2662"/>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pic>
        <p:nvPicPr>
          <p:cNvPr id="2664" name="image5.pdf"/>
          <p:cNvPicPr>
            <a:picLocks noChangeAspect="1"/>
          </p:cNvPicPr>
          <p:nvPr/>
        </p:nvPicPr>
        <p:blipFill>
          <a:blip r:embed="rId2">
            <a:extLst/>
          </a:blip>
          <a:stretch>
            <a:fillRect/>
          </a:stretch>
        </p:blipFill>
        <p:spPr>
          <a:xfrm>
            <a:off x="0" y="0"/>
            <a:ext cx="12435841" cy="6995160"/>
          </a:xfrm>
          <a:prstGeom prst="rect">
            <a:avLst/>
          </a:prstGeom>
          <a:ln w="12700">
            <a:miter lim="400000"/>
          </a:ln>
        </p:spPr>
      </p:pic>
      <p:sp>
        <p:nvSpPr>
          <p:cNvPr id="2665" name="Shape 2665"/>
          <p:cNvSpPr/>
          <p:nvPr>
            <p:ph type="title"/>
          </p:nvPr>
        </p:nvSpPr>
        <p:spPr>
          <a:xfrm>
            <a:off x="4297679" y="731519"/>
            <a:ext cx="7772401" cy="615554"/>
          </a:xfrm>
          <a:prstGeom prst="rect">
            <a:avLst/>
          </a:prstGeom>
        </p:spPr>
        <p:txBody>
          <a:bodyPr/>
          <a:lstStyle>
            <a:lvl1pPr algn="r">
              <a:lnSpc>
                <a:spcPct val="100000"/>
              </a:lnSpc>
              <a:defRPr spc="-30" sz="2800">
                <a:solidFill>
                  <a:srgbClr val="282828"/>
                </a:solidFill>
              </a:defRPr>
            </a:lvl1pPr>
          </a:lstStyle>
          <a:p>
            <a:pPr/>
            <a:r>
              <a:t>Click to edit Master title style</a:t>
            </a:r>
          </a:p>
        </p:txBody>
      </p:sp>
      <p:pic>
        <p:nvPicPr>
          <p:cNvPr id="2666" name="image7.pdf"/>
          <p:cNvPicPr>
            <a:picLocks noChangeAspect="1"/>
          </p:cNvPicPr>
          <p:nvPr/>
        </p:nvPicPr>
        <p:blipFill>
          <a:blip r:embed="rId3">
            <a:extLst/>
          </a:blip>
          <a:stretch>
            <a:fillRect/>
          </a:stretch>
        </p:blipFill>
        <p:spPr>
          <a:xfrm>
            <a:off x="655637" y="3268662"/>
            <a:ext cx="7463692" cy="3048001"/>
          </a:xfrm>
          <a:prstGeom prst="rect">
            <a:avLst/>
          </a:prstGeom>
          <a:ln w="12700">
            <a:miter lim="400000"/>
          </a:ln>
        </p:spPr>
      </p:pic>
      <p:sp>
        <p:nvSpPr>
          <p:cNvPr id="2667" name="Shape 26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3_Title Slide">
    <p:spTree>
      <p:nvGrpSpPr>
        <p:cNvPr id="1" name=""/>
        <p:cNvGrpSpPr/>
        <p:nvPr/>
      </p:nvGrpSpPr>
      <p:grpSpPr>
        <a:xfrm>
          <a:off x="0" y="0"/>
          <a:ext cx="0" cy="0"/>
          <a:chOff x="0" y="0"/>
          <a:chExt cx="0" cy="0"/>
        </a:xfrm>
      </p:grpSpPr>
      <p:grpSp>
        <p:nvGrpSpPr>
          <p:cNvPr id="300" name="Group 300"/>
          <p:cNvGrpSpPr/>
          <p:nvPr/>
        </p:nvGrpSpPr>
        <p:grpSpPr>
          <a:xfrm>
            <a:off x="-1681402" y="742"/>
            <a:ext cx="548641" cy="574833"/>
            <a:chOff x="0" y="0"/>
            <a:chExt cx="548640" cy="574831"/>
          </a:xfrm>
        </p:grpSpPr>
        <p:sp>
          <p:nvSpPr>
            <p:cNvPr id="298" name="Shape 298"/>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9" name="Shape 2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03" name="Group 303"/>
          <p:cNvGrpSpPr/>
          <p:nvPr/>
        </p:nvGrpSpPr>
        <p:grpSpPr>
          <a:xfrm>
            <a:off x="-1133722" y="742"/>
            <a:ext cx="548641" cy="574833"/>
            <a:chOff x="0" y="0"/>
            <a:chExt cx="548640" cy="574831"/>
          </a:xfrm>
        </p:grpSpPr>
        <p:sp>
          <p:nvSpPr>
            <p:cNvPr id="301" name="Shape 301"/>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2" name="Shape 3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06" name="Group 306"/>
          <p:cNvGrpSpPr/>
          <p:nvPr/>
        </p:nvGrpSpPr>
        <p:grpSpPr>
          <a:xfrm>
            <a:off x="-576885" y="742"/>
            <a:ext cx="548641" cy="689133"/>
            <a:chOff x="0" y="0"/>
            <a:chExt cx="548640" cy="689131"/>
          </a:xfrm>
        </p:grpSpPr>
        <p:sp>
          <p:nvSpPr>
            <p:cNvPr id="304" name="Shape 304"/>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05" name="Shape 305"/>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09" name="Group 309"/>
          <p:cNvGrpSpPr/>
          <p:nvPr/>
        </p:nvGrpSpPr>
        <p:grpSpPr>
          <a:xfrm>
            <a:off x="-1681291" y="1103971"/>
            <a:ext cx="548641" cy="574833"/>
            <a:chOff x="0" y="0"/>
            <a:chExt cx="548640" cy="574831"/>
          </a:xfrm>
        </p:grpSpPr>
        <p:sp>
          <p:nvSpPr>
            <p:cNvPr id="307" name="Shape 307"/>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8" name="Shape 3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312" name="Group 312"/>
          <p:cNvGrpSpPr/>
          <p:nvPr/>
        </p:nvGrpSpPr>
        <p:grpSpPr>
          <a:xfrm>
            <a:off x="-1133841" y="1103971"/>
            <a:ext cx="548641" cy="574833"/>
            <a:chOff x="0" y="0"/>
            <a:chExt cx="548640" cy="574831"/>
          </a:xfrm>
        </p:grpSpPr>
        <p:sp>
          <p:nvSpPr>
            <p:cNvPr id="310" name="Shape 310"/>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1" name="Shape 3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315" name="Group 315"/>
          <p:cNvGrpSpPr/>
          <p:nvPr/>
        </p:nvGrpSpPr>
        <p:grpSpPr>
          <a:xfrm>
            <a:off x="-576868" y="1103971"/>
            <a:ext cx="548641" cy="574833"/>
            <a:chOff x="0" y="0"/>
            <a:chExt cx="548640" cy="574831"/>
          </a:xfrm>
        </p:grpSpPr>
        <p:sp>
          <p:nvSpPr>
            <p:cNvPr id="313" name="Shape 313"/>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4" name="Shape 3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18" name="Group 318"/>
          <p:cNvGrpSpPr/>
          <p:nvPr/>
        </p:nvGrpSpPr>
        <p:grpSpPr>
          <a:xfrm>
            <a:off x="-1671156" y="2214110"/>
            <a:ext cx="558442" cy="574832"/>
            <a:chOff x="0" y="0"/>
            <a:chExt cx="558441" cy="574831"/>
          </a:xfrm>
        </p:grpSpPr>
        <p:sp>
          <p:nvSpPr>
            <p:cNvPr id="316" name="Shape 316"/>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7" name="Shape 317"/>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321" name="Group 321"/>
          <p:cNvGrpSpPr/>
          <p:nvPr/>
        </p:nvGrpSpPr>
        <p:grpSpPr>
          <a:xfrm>
            <a:off x="-1122239" y="2214110"/>
            <a:ext cx="554182" cy="574832"/>
            <a:chOff x="0" y="0"/>
            <a:chExt cx="554180" cy="574831"/>
          </a:xfrm>
        </p:grpSpPr>
        <p:sp>
          <p:nvSpPr>
            <p:cNvPr id="319" name="Shape 319"/>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20" name="Shape 320"/>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324" name="Group 324"/>
          <p:cNvGrpSpPr/>
          <p:nvPr/>
        </p:nvGrpSpPr>
        <p:grpSpPr>
          <a:xfrm>
            <a:off x="-566730" y="2214110"/>
            <a:ext cx="548641" cy="574832"/>
            <a:chOff x="0" y="0"/>
            <a:chExt cx="548640" cy="574831"/>
          </a:xfrm>
        </p:grpSpPr>
        <p:sp>
          <p:nvSpPr>
            <p:cNvPr id="322" name="Shape 322"/>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23" name="Shape 32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27" name="Group 327"/>
          <p:cNvGrpSpPr/>
          <p:nvPr/>
        </p:nvGrpSpPr>
        <p:grpSpPr>
          <a:xfrm>
            <a:off x="-1692163" y="3309985"/>
            <a:ext cx="567966" cy="574833"/>
            <a:chOff x="0" y="0"/>
            <a:chExt cx="567964" cy="574831"/>
          </a:xfrm>
        </p:grpSpPr>
        <p:sp>
          <p:nvSpPr>
            <p:cNvPr id="325" name="Shape 325"/>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26" name="Shape 326"/>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30" name="Group 330"/>
          <p:cNvGrpSpPr/>
          <p:nvPr/>
        </p:nvGrpSpPr>
        <p:grpSpPr>
          <a:xfrm>
            <a:off x="-1135187" y="3309985"/>
            <a:ext cx="558414" cy="574833"/>
            <a:chOff x="0" y="0"/>
            <a:chExt cx="558413" cy="574831"/>
          </a:xfrm>
        </p:grpSpPr>
        <p:sp>
          <p:nvSpPr>
            <p:cNvPr id="328" name="Shape 328"/>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29" name="Shape 329"/>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33" name="Group 333"/>
          <p:cNvGrpSpPr/>
          <p:nvPr/>
        </p:nvGrpSpPr>
        <p:grpSpPr>
          <a:xfrm>
            <a:off x="-578211" y="3309985"/>
            <a:ext cx="548641" cy="574833"/>
            <a:chOff x="0" y="0"/>
            <a:chExt cx="548640" cy="574831"/>
          </a:xfrm>
        </p:grpSpPr>
        <p:sp>
          <p:nvSpPr>
            <p:cNvPr id="331" name="Shape 331"/>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2" name="Shape 3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36" name="Group 336"/>
          <p:cNvGrpSpPr/>
          <p:nvPr/>
        </p:nvGrpSpPr>
        <p:grpSpPr>
          <a:xfrm>
            <a:off x="-1683905" y="4403049"/>
            <a:ext cx="561904" cy="574833"/>
            <a:chOff x="0" y="0"/>
            <a:chExt cx="561903" cy="574831"/>
          </a:xfrm>
        </p:grpSpPr>
        <p:sp>
          <p:nvSpPr>
            <p:cNvPr id="334" name="Shape 334"/>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5" name="Shape 335"/>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339" name="Group 339"/>
          <p:cNvGrpSpPr/>
          <p:nvPr/>
        </p:nvGrpSpPr>
        <p:grpSpPr>
          <a:xfrm>
            <a:off x="-1130214" y="4403049"/>
            <a:ext cx="548641" cy="574833"/>
            <a:chOff x="0" y="0"/>
            <a:chExt cx="548640" cy="574831"/>
          </a:xfrm>
        </p:grpSpPr>
        <p:sp>
          <p:nvSpPr>
            <p:cNvPr id="337" name="Shape 337"/>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8" name="Shape 3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342" name="Group 342"/>
          <p:cNvGrpSpPr/>
          <p:nvPr/>
        </p:nvGrpSpPr>
        <p:grpSpPr>
          <a:xfrm>
            <a:off x="-581453" y="4403049"/>
            <a:ext cx="548641" cy="574833"/>
            <a:chOff x="0" y="0"/>
            <a:chExt cx="548640" cy="574831"/>
          </a:xfrm>
        </p:grpSpPr>
        <p:sp>
          <p:nvSpPr>
            <p:cNvPr id="340" name="Shape 340"/>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1" name="Shape 3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45" name="Group 345"/>
          <p:cNvGrpSpPr/>
          <p:nvPr/>
        </p:nvGrpSpPr>
        <p:grpSpPr>
          <a:xfrm>
            <a:off x="-1681291" y="556309"/>
            <a:ext cx="548641" cy="574833"/>
            <a:chOff x="0" y="0"/>
            <a:chExt cx="548640" cy="574831"/>
          </a:xfrm>
        </p:grpSpPr>
        <p:sp>
          <p:nvSpPr>
            <p:cNvPr id="343" name="Shape 343"/>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4" name="Shape 34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348" name="Group 348"/>
          <p:cNvGrpSpPr/>
          <p:nvPr/>
        </p:nvGrpSpPr>
        <p:grpSpPr>
          <a:xfrm>
            <a:off x="-1133840" y="556301"/>
            <a:ext cx="557070" cy="574833"/>
            <a:chOff x="0" y="0"/>
            <a:chExt cx="557069" cy="574831"/>
          </a:xfrm>
        </p:grpSpPr>
        <p:sp>
          <p:nvSpPr>
            <p:cNvPr id="346" name="Shape 346"/>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7" name="Shape 347"/>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351" name="Group 351"/>
          <p:cNvGrpSpPr/>
          <p:nvPr/>
        </p:nvGrpSpPr>
        <p:grpSpPr>
          <a:xfrm>
            <a:off x="-576885" y="556309"/>
            <a:ext cx="548641" cy="574833"/>
            <a:chOff x="0" y="0"/>
            <a:chExt cx="548640" cy="574831"/>
          </a:xfrm>
        </p:grpSpPr>
        <p:sp>
          <p:nvSpPr>
            <p:cNvPr id="349" name="Shape 349"/>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0" name="Shape 35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54" name="Group 354"/>
          <p:cNvGrpSpPr/>
          <p:nvPr/>
        </p:nvGrpSpPr>
        <p:grpSpPr>
          <a:xfrm>
            <a:off x="-1681540" y="1659529"/>
            <a:ext cx="548641" cy="574833"/>
            <a:chOff x="0" y="0"/>
            <a:chExt cx="548640" cy="574831"/>
          </a:xfrm>
        </p:grpSpPr>
        <p:sp>
          <p:nvSpPr>
            <p:cNvPr id="352" name="Shape 352"/>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3" name="Shape 35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357" name="Group 357"/>
          <p:cNvGrpSpPr/>
          <p:nvPr/>
        </p:nvGrpSpPr>
        <p:grpSpPr>
          <a:xfrm>
            <a:off x="-1132926" y="1659529"/>
            <a:ext cx="548641" cy="574833"/>
            <a:chOff x="0" y="0"/>
            <a:chExt cx="548640" cy="574831"/>
          </a:xfrm>
        </p:grpSpPr>
        <p:sp>
          <p:nvSpPr>
            <p:cNvPr id="355" name="Shape 355"/>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6" name="Shape 3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360" name="Group 360"/>
          <p:cNvGrpSpPr/>
          <p:nvPr/>
        </p:nvGrpSpPr>
        <p:grpSpPr>
          <a:xfrm>
            <a:off x="-576885" y="1659529"/>
            <a:ext cx="548641" cy="574833"/>
            <a:chOff x="0" y="0"/>
            <a:chExt cx="548640" cy="574831"/>
          </a:xfrm>
        </p:grpSpPr>
        <p:sp>
          <p:nvSpPr>
            <p:cNvPr id="358" name="Shape 358"/>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9" name="Shape 3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63" name="Group 363"/>
          <p:cNvGrpSpPr/>
          <p:nvPr/>
        </p:nvGrpSpPr>
        <p:grpSpPr>
          <a:xfrm>
            <a:off x="-1686837" y="2762749"/>
            <a:ext cx="545776" cy="574833"/>
            <a:chOff x="0" y="0"/>
            <a:chExt cx="545775" cy="574831"/>
          </a:xfrm>
        </p:grpSpPr>
        <p:sp>
          <p:nvSpPr>
            <p:cNvPr id="361" name="Shape 361"/>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2" name="Shape 362"/>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366" name="Group 366"/>
          <p:cNvGrpSpPr/>
          <p:nvPr/>
        </p:nvGrpSpPr>
        <p:grpSpPr>
          <a:xfrm>
            <a:off x="-1133484" y="2762749"/>
            <a:ext cx="549211" cy="574833"/>
            <a:chOff x="0" y="0"/>
            <a:chExt cx="549209" cy="574831"/>
          </a:xfrm>
        </p:grpSpPr>
        <p:sp>
          <p:nvSpPr>
            <p:cNvPr id="364" name="Shape 364"/>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5" name="Shape 365"/>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369" name="Group 369"/>
          <p:cNvGrpSpPr/>
          <p:nvPr/>
        </p:nvGrpSpPr>
        <p:grpSpPr>
          <a:xfrm>
            <a:off x="-585202" y="2762749"/>
            <a:ext cx="558184" cy="689133"/>
            <a:chOff x="0" y="0"/>
            <a:chExt cx="558182" cy="689131"/>
          </a:xfrm>
        </p:grpSpPr>
        <p:sp>
          <p:nvSpPr>
            <p:cNvPr id="367" name="Shape 367"/>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68" name="Shape 368"/>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372" name="Group 372"/>
          <p:cNvGrpSpPr/>
          <p:nvPr/>
        </p:nvGrpSpPr>
        <p:grpSpPr>
          <a:xfrm>
            <a:off x="-1692163" y="3857219"/>
            <a:ext cx="558681" cy="574833"/>
            <a:chOff x="0" y="0"/>
            <a:chExt cx="558679" cy="574831"/>
          </a:xfrm>
        </p:grpSpPr>
        <p:sp>
          <p:nvSpPr>
            <p:cNvPr id="370" name="Shape 370"/>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1" name="Shape 371"/>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75" name="Group 375"/>
          <p:cNvGrpSpPr/>
          <p:nvPr/>
        </p:nvGrpSpPr>
        <p:grpSpPr>
          <a:xfrm>
            <a:off x="-1136130" y="3857219"/>
            <a:ext cx="576147" cy="574833"/>
            <a:chOff x="0" y="0"/>
            <a:chExt cx="576145" cy="574831"/>
          </a:xfrm>
        </p:grpSpPr>
        <p:sp>
          <p:nvSpPr>
            <p:cNvPr id="373" name="Shape 373"/>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4" name="Shape 374"/>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78" name="Group 378"/>
          <p:cNvGrpSpPr/>
          <p:nvPr/>
        </p:nvGrpSpPr>
        <p:grpSpPr>
          <a:xfrm>
            <a:off x="-579310" y="3857219"/>
            <a:ext cx="546498" cy="574833"/>
            <a:chOff x="0" y="0"/>
            <a:chExt cx="546497" cy="574831"/>
          </a:xfrm>
        </p:grpSpPr>
        <p:sp>
          <p:nvSpPr>
            <p:cNvPr id="376" name="Shape 376"/>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7" name="Shape 377"/>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81" name="Group 381"/>
          <p:cNvGrpSpPr/>
          <p:nvPr/>
        </p:nvGrpSpPr>
        <p:grpSpPr>
          <a:xfrm>
            <a:off x="-1683907" y="4957629"/>
            <a:ext cx="561905" cy="574833"/>
            <a:chOff x="0" y="0"/>
            <a:chExt cx="561903" cy="574831"/>
          </a:xfrm>
        </p:grpSpPr>
        <p:sp>
          <p:nvSpPr>
            <p:cNvPr id="379" name="Shape 379"/>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80" name="Shape 380"/>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84" name="Group 384"/>
          <p:cNvGrpSpPr/>
          <p:nvPr/>
        </p:nvGrpSpPr>
        <p:grpSpPr>
          <a:xfrm>
            <a:off x="-1129735" y="4957629"/>
            <a:ext cx="548641" cy="574833"/>
            <a:chOff x="0" y="0"/>
            <a:chExt cx="548640" cy="574831"/>
          </a:xfrm>
        </p:grpSpPr>
        <p:sp>
          <p:nvSpPr>
            <p:cNvPr id="382" name="Shape 382"/>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83" name="Shape 38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87" name="Group 387"/>
          <p:cNvGrpSpPr/>
          <p:nvPr/>
        </p:nvGrpSpPr>
        <p:grpSpPr>
          <a:xfrm>
            <a:off x="-581456" y="4957629"/>
            <a:ext cx="548890" cy="574833"/>
            <a:chOff x="0" y="0"/>
            <a:chExt cx="548888" cy="574831"/>
          </a:xfrm>
        </p:grpSpPr>
        <p:sp>
          <p:nvSpPr>
            <p:cNvPr id="385" name="Shape 385"/>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86" name="Shape 386"/>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90" name="Group 390"/>
          <p:cNvGrpSpPr/>
          <p:nvPr/>
        </p:nvGrpSpPr>
        <p:grpSpPr>
          <a:xfrm>
            <a:off x="-1129643" y="5504243"/>
            <a:ext cx="548642" cy="574833"/>
            <a:chOff x="0" y="0"/>
            <a:chExt cx="548640" cy="574831"/>
          </a:xfrm>
        </p:grpSpPr>
        <p:sp>
          <p:nvSpPr>
            <p:cNvPr id="388" name="Shape 388"/>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89" name="Shape 38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93" name="Group 393"/>
          <p:cNvGrpSpPr/>
          <p:nvPr/>
        </p:nvGrpSpPr>
        <p:grpSpPr>
          <a:xfrm>
            <a:off x="-581361" y="5504243"/>
            <a:ext cx="548890" cy="574833"/>
            <a:chOff x="0" y="0"/>
            <a:chExt cx="548888" cy="574831"/>
          </a:xfrm>
        </p:grpSpPr>
        <p:sp>
          <p:nvSpPr>
            <p:cNvPr id="391" name="Shape 391"/>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92" name="Shape 39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96" name="Group 396"/>
          <p:cNvGrpSpPr/>
          <p:nvPr/>
        </p:nvGrpSpPr>
        <p:grpSpPr>
          <a:xfrm>
            <a:off x="-1141894" y="6052899"/>
            <a:ext cx="560893" cy="574833"/>
            <a:chOff x="0" y="0"/>
            <a:chExt cx="560892" cy="574831"/>
          </a:xfrm>
        </p:grpSpPr>
        <p:sp>
          <p:nvSpPr>
            <p:cNvPr id="394" name="Shape 394"/>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95" name="Shape 395"/>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99" name="Group 399"/>
          <p:cNvGrpSpPr/>
          <p:nvPr/>
        </p:nvGrpSpPr>
        <p:grpSpPr>
          <a:xfrm>
            <a:off x="-1683906" y="6051324"/>
            <a:ext cx="547973" cy="574833"/>
            <a:chOff x="0" y="0"/>
            <a:chExt cx="547971" cy="574831"/>
          </a:xfrm>
        </p:grpSpPr>
        <p:sp>
          <p:nvSpPr>
            <p:cNvPr id="397" name="Shape 397"/>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98" name="Shape 398"/>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402" name="Group 402"/>
          <p:cNvGrpSpPr/>
          <p:nvPr/>
        </p:nvGrpSpPr>
        <p:grpSpPr>
          <a:xfrm>
            <a:off x="-585203" y="6052885"/>
            <a:ext cx="559865" cy="574833"/>
            <a:chOff x="0" y="0"/>
            <a:chExt cx="559863" cy="574831"/>
          </a:xfrm>
        </p:grpSpPr>
        <p:sp>
          <p:nvSpPr>
            <p:cNvPr id="400" name="Shape 400"/>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01" name="Shape 401"/>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405" name="Group 405"/>
          <p:cNvGrpSpPr/>
          <p:nvPr/>
        </p:nvGrpSpPr>
        <p:grpSpPr>
          <a:xfrm>
            <a:off x="-1683906" y="5504234"/>
            <a:ext cx="548641" cy="574833"/>
            <a:chOff x="0" y="0"/>
            <a:chExt cx="548640" cy="574831"/>
          </a:xfrm>
        </p:grpSpPr>
        <p:sp>
          <p:nvSpPr>
            <p:cNvPr id="403" name="Shape 403"/>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04" name="Shape 40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408" name="Group 408"/>
          <p:cNvGrpSpPr/>
          <p:nvPr/>
        </p:nvGrpSpPr>
        <p:grpSpPr>
          <a:xfrm>
            <a:off x="-1144617" y="6766559"/>
            <a:ext cx="547175" cy="574833"/>
            <a:chOff x="0" y="0"/>
            <a:chExt cx="547174" cy="574831"/>
          </a:xfrm>
        </p:grpSpPr>
        <p:sp>
          <p:nvSpPr>
            <p:cNvPr id="406" name="Shape 406"/>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07" name="Shape 407"/>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411" name="Group 411"/>
          <p:cNvGrpSpPr/>
          <p:nvPr/>
        </p:nvGrpSpPr>
        <p:grpSpPr>
          <a:xfrm>
            <a:off x="-1695388" y="6766559"/>
            <a:ext cx="540619" cy="574833"/>
            <a:chOff x="0" y="0"/>
            <a:chExt cx="540618" cy="574831"/>
          </a:xfrm>
        </p:grpSpPr>
        <p:sp>
          <p:nvSpPr>
            <p:cNvPr id="409" name="Shape 409"/>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10" name="Shape 410"/>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414" name="Group 414"/>
          <p:cNvGrpSpPr/>
          <p:nvPr/>
        </p:nvGrpSpPr>
        <p:grpSpPr>
          <a:xfrm>
            <a:off x="-587550" y="6766546"/>
            <a:ext cx="546251" cy="574833"/>
            <a:chOff x="0" y="0"/>
            <a:chExt cx="546249" cy="574831"/>
          </a:xfrm>
        </p:grpSpPr>
        <p:sp>
          <p:nvSpPr>
            <p:cNvPr id="412" name="Shape 412"/>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13" name="Shape 413"/>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415" name="Shape 415"/>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latin typeface="+mn-lt"/>
                <a:ea typeface="+mn-ea"/>
                <a:cs typeface="+mn-cs"/>
                <a:sym typeface="Segoe UI Light"/>
              </a:defRPr>
            </a:lvl1pPr>
          </a:lstStyle>
          <a:p>
            <a:pPr/>
            <a:r>
              <a:t>Speaker Name</a:t>
            </a:r>
          </a:p>
        </p:txBody>
      </p:sp>
      <p:sp>
        <p:nvSpPr>
          <p:cNvPr id="416" name="Shape 416"/>
          <p:cNvSpPr/>
          <p:nvPr>
            <p:ph type="title"/>
          </p:nvPr>
        </p:nvSpPr>
        <p:spPr>
          <a:xfrm>
            <a:off x="274636" y="1677398"/>
            <a:ext cx="8436349" cy="1097281"/>
          </a:xfrm>
          <a:prstGeom prst="rect">
            <a:avLst/>
          </a:prstGeom>
        </p:spPr>
        <p:txBody>
          <a:bodyPr/>
          <a:lstStyle>
            <a:lvl1pPr>
              <a:defRPr spc="-80" sz="6000"/>
            </a:lvl1pPr>
          </a:lstStyle>
          <a:p>
            <a:pPr/>
            <a:r>
              <a:t>Presentation title</a:t>
            </a:r>
          </a:p>
        </p:txBody>
      </p:sp>
      <p:pic>
        <p:nvPicPr>
          <p:cNvPr id="417"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458" name="Group 458"/>
          <p:cNvGrpSpPr/>
          <p:nvPr/>
        </p:nvGrpSpPr>
        <p:grpSpPr>
          <a:xfrm>
            <a:off x="9258066" y="1695132"/>
            <a:ext cx="2805579" cy="3604261"/>
            <a:chOff x="0" y="0"/>
            <a:chExt cx="2805577" cy="3604260"/>
          </a:xfrm>
        </p:grpSpPr>
        <p:sp>
          <p:nvSpPr>
            <p:cNvPr id="418" name="Shape 418"/>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19" name="Shape 419"/>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0" name="Shape 420"/>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1" name="Shape 421"/>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2" name="Shape 422"/>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3" name="Shape 423"/>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4" name="Shape 424"/>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5" name="Shape 425"/>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6" name="Shape 426"/>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7" name="Shape 427"/>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430" name="Group 430"/>
            <p:cNvGrpSpPr/>
            <p:nvPr/>
          </p:nvGrpSpPr>
          <p:grpSpPr>
            <a:xfrm>
              <a:off x="597172" y="78161"/>
              <a:ext cx="474984" cy="267597"/>
              <a:chOff x="0" y="0"/>
              <a:chExt cx="474982" cy="267596"/>
            </a:xfrm>
          </p:grpSpPr>
          <p:sp>
            <p:nvSpPr>
              <p:cNvPr id="428" name="Shape 428"/>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29" name="Shape 429"/>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434" name="Group 434"/>
            <p:cNvGrpSpPr/>
            <p:nvPr/>
          </p:nvGrpSpPr>
          <p:grpSpPr>
            <a:xfrm>
              <a:off x="0" y="845527"/>
              <a:ext cx="385306" cy="234021"/>
              <a:chOff x="0" y="0"/>
              <a:chExt cx="385305" cy="234019"/>
            </a:xfrm>
          </p:grpSpPr>
          <p:sp>
            <p:nvSpPr>
              <p:cNvPr id="431" name="Shape 431"/>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32" name="Shape 432"/>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33" name="Shape 433"/>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435" name="Shape 435"/>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36" name="Shape 436"/>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439" name="Group 439"/>
            <p:cNvGrpSpPr/>
            <p:nvPr/>
          </p:nvGrpSpPr>
          <p:grpSpPr>
            <a:xfrm>
              <a:off x="1876867" y="0"/>
              <a:ext cx="293411" cy="435381"/>
              <a:chOff x="0" y="0"/>
              <a:chExt cx="293409" cy="435380"/>
            </a:xfrm>
          </p:grpSpPr>
          <p:sp>
            <p:nvSpPr>
              <p:cNvPr id="437" name="Shape 437"/>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38" name="Shape 438"/>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445" name="Group 445"/>
            <p:cNvGrpSpPr/>
            <p:nvPr/>
          </p:nvGrpSpPr>
          <p:grpSpPr>
            <a:xfrm>
              <a:off x="2073309" y="1702682"/>
              <a:ext cx="409970" cy="279130"/>
              <a:chOff x="0" y="0"/>
              <a:chExt cx="409969" cy="279128"/>
            </a:xfrm>
          </p:grpSpPr>
          <p:sp>
            <p:nvSpPr>
              <p:cNvPr id="440" name="Shape 440"/>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1" name="Shape 441"/>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2" name="Shape 442"/>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3" name="Shape 443"/>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4" name="Shape 444"/>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457" name="Group 457"/>
            <p:cNvGrpSpPr/>
            <p:nvPr/>
          </p:nvGrpSpPr>
          <p:grpSpPr>
            <a:xfrm>
              <a:off x="459915" y="670565"/>
              <a:ext cx="1961168" cy="1329377"/>
              <a:chOff x="0" y="0"/>
              <a:chExt cx="1961167" cy="1329375"/>
            </a:xfrm>
          </p:grpSpPr>
          <p:sp>
            <p:nvSpPr>
              <p:cNvPr id="446" name="Shape 446"/>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7" name="Shape 447"/>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8" name="Shape 448"/>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49" name="Shape 449"/>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0" name="Shape 450"/>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1" name="Shape 451"/>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2" name="Shape 452"/>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3" name="Shape 453"/>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4" name="Shape 454"/>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5" name="Shape 455"/>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56" name="Shape 456"/>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459" name="Shape 4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Section title accent color 1">
    <p:bg>
      <p:bgPr>
        <a:solidFill>
          <a:srgbClr val="0072C6"/>
        </a:solidFill>
      </p:bgPr>
    </p:bg>
    <p:spTree>
      <p:nvGrpSpPr>
        <p:cNvPr id="1" name=""/>
        <p:cNvGrpSpPr/>
        <p:nvPr/>
      </p:nvGrpSpPr>
      <p:grpSpPr>
        <a:xfrm>
          <a:off x="0" y="0"/>
          <a:ext cx="0" cy="0"/>
          <a:chOff x="0" y="0"/>
          <a:chExt cx="0" cy="0"/>
        </a:xfrm>
      </p:grpSpPr>
      <p:grpSp>
        <p:nvGrpSpPr>
          <p:cNvPr id="2676" name="Group 2676"/>
          <p:cNvGrpSpPr/>
          <p:nvPr/>
        </p:nvGrpSpPr>
        <p:grpSpPr>
          <a:xfrm>
            <a:off x="-1681402" y="742"/>
            <a:ext cx="548641" cy="574833"/>
            <a:chOff x="0" y="0"/>
            <a:chExt cx="548640" cy="574831"/>
          </a:xfrm>
        </p:grpSpPr>
        <p:sp>
          <p:nvSpPr>
            <p:cNvPr id="2674" name="Shape 2674"/>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75" name="Shape 26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679" name="Group 2679"/>
          <p:cNvGrpSpPr/>
          <p:nvPr/>
        </p:nvGrpSpPr>
        <p:grpSpPr>
          <a:xfrm>
            <a:off x="-1133722" y="742"/>
            <a:ext cx="548641" cy="574833"/>
            <a:chOff x="0" y="0"/>
            <a:chExt cx="548640" cy="574831"/>
          </a:xfrm>
        </p:grpSpPr>
        <p:sp>
          <p:nvSpPr>
            <p:cNvPr id="2677" name="Shape 2677"/>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78" name="Shape 26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682" name="Group 2682"/>
          <p:cNvGrpSpPr/>
          <p:nvPr/>
        </p:nvGrpSpPr>
        <p:grpSpPr>
          <a:xfrm>
            <a:off x="-576885" y="742"/>
            <a:ext cx="548641" cy="689133"/>
            <a:chOff x="0" y="0"/>
            <a:chExt cx="548640" cy="689131"/>
          </a:xfrm>
        </p:grpSpPr>
        <p:sp>
          <p:nvSpPr>
            <p:cNvPr id="2680" name="Shape 2680"/>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681" name="Shape 2681"/>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685" name="Group 2685"/>
          <p:cNvGrpSpPr/>
          <p:nvPr/>
        </p:nvGrpSpPr>
        <p:grpSpPr>
          <a:xfrm>
            <a:off x="-1681291" y="1103971"/>
            <a:ext cx="548641" cy="574833"/>
            <a:chOff x="0" y="0"/>
            <a:chExt cx="548640" cy="574831"/>
          </a:xfrm>
        </p:grpSpPr>
        <p:sp>
          <p:nvSpPr>
            <p:cNvPr id="2683" name="Shape 2683"/>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84" name="Shape 26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204</a:t>
              </a:r>
            </a:p>
          </p:txBody>
        </p:sp>
      </p:grpSp>
      <p:grpSp>
        <p:nvGrpSpPr>
          <p:cNvPr id="2688" name="Group 2688"/>
          <p:cNvGrpSpPr/>
          <p:nvPr/>
        </p:nvGrpSpPr>
        <p:grpSpPr>
          <a:xfrm>
            <a:off x="-1133841" y="1103971"/>
            <a:ext cx="548641" cy="574833"/>
            <a:chOff x="0" y="0"/>
            <a:chExt cx="548640" cy="574831"/>
          </a:xfrm>
        </p:grpSpPr>
        <p:sp>
          <p:nvSpPr>
            <p:cNvPr id="2686" name="Shape 2686"/>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87" name="Shape 26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178</a:t>
              </a:r>
              <a:endParaRPr>
                <a:solidFill>
                  <a:srgbClr val="FFFFFF"/>
                </a:solidFill>
              </a:endParaRPr>
            </a:p>
            <a:p>
              <a:pPr defTabSz="698559">
                <a:lnSpc>
                  <a:spcPct val="90000"/>
                </a:lnSpc>
                <a:defRPr sz="800">
                  <a:solidFill>
                    <a:srgbClr val="000000"/>
                  </a:solidFill>
                </a:defRPr>
              </a:pPr>
              <a:r>
                <a:t>148</a:t>
              </a:r>
            </a:p>
          </p:txBody>
        </p:sp>
      </p:grpSp>
      <p:grpSp>
        <p:nvGrpSpPr>
          <p:cNvPr id="2691" name="Group 2691"/>
          <p:cNvGrpSpPr/>
          <p:nvPr/>
        </p:nvGrpSpPr>
        <p:grpSpPr>
          <a:xfrm>
            <a:off x="-576868" y="1103971"/>
            <a:ext cx="548641" cy="574833"/>
            <a:chOff x="0" y="0"/>
            <a:chExt cx="548640" cy="574831"/>
          </a:xfrm>
        </p:grpSpPr>
        <p:sp>
          <p:nvSpPr>
            <p:cNvPr id="2689" name="Shape 2689"/>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90" name="Shape 26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694" name="Group 2694"/>
          <p:cNvGrpSpPr/>
          <p:nvPr/>
        </p:nvGrpSpPr>
        <p:grpSpPr>
          <a:xfrm>
            <a:off x="-1671156" y="2214110"/>
            <a:ext cx="558442" cy="574832"/>
            <a:chOff x="0" y="0"/>
            <a:chExt cx="558441" cy="574831"/>
          </a:xfrm>
        </p:grpSpPr>
        <p:sp>
          <p:nvSpPr>
            <p:cNvPr id="2692" name="Shape 2692"/>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93" name="Shape 2693"/>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10</a:t>
              </a:r>
            </a:p>
          </p:txBody>
        </p:sp>
      </p:grpSp>
      <p:grpSp>
        <p:nvGrpSpPr>
          <p:cNvPr id="2697" name="Group 2697"/>
          <p:cNvGrpSpPr/>
          <p:nvPr/>
        </p:nvGrpSpPr>
        <p:grpSpPr>
          <a:xfrm>
            <a:off x="-1122239" y="2214110"/>
            <a:ext cx="554182" cy="574832"/>
            <a:chOff x="0" y="0"/>
            <a:chExt cx="554180" cy="574831"/>
          </a:xfrm>
        </p:grpSpPr>
        <p:sp>
          <p:nvSpPr>
            <p:cNvPr id="2695" name="Shape 2695"/>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96" name="Shape 2696"/>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endParaRPr>
                <a:solidFill>
                  <a:srgbClr val="FFFFFF"/>
                </a:solidFill>
              </a:endParaRPr>
            </a:p>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0</a:t>
              </a:r>
            </a:p>
          </p:txBody>
        </p:sp>
      </p:grpSp>
      <p:grpSp>
        <p:nvGrpSpPr>
          <p:cNvPr id="2700" name="Group 2700"/>
          <p:cNvGrpSpPr/>
          <p:nvPr/>
        </p:nvGrpSpPr>
        <p:grpSpPr>
          <a:xfrm>
            <a:off x="-566730" y="2214110"/>
            <a:ext cx="548641" cy="574832"/>
            <a:chOff x="0" y="0"/>
            <a:chExt cx="548640" cy="574831"/>
          </a:xfrm>
        </p:grpSpPr>
        <p:sp>
          <p:nvSpPr>
            <p:cNvPr id="2698" name="Shape 2698"/>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699" name="Shape 26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703" name="Group 2703"/>
          <p:cNvGrpSpPr/>
          <p:nvPr/>
        </p:nvGrpSpPr>
        <p:grpSpPr>
          <a:xfrm>
            <a:off x="-1692163" y="3309985"/>
            <a:ext cx="567966" cy="574833"/>
            <a:chOff x="0" y="0"/>
            <a:chExt cx="567964" cy="574831"/>
          </a:xfrm>
        </p:grpSpPr>
        <p:sp>
          <p:nvSpPr>
            <p:cNvPr id="2701" name="Shape 2701"/>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02" name="Shape 2702"/>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185</a:t>
              </a:r>
              <a:endParaRPr>
                <a:solidFill>
                  <a:srgbClr val="FFFFFF"/>
                </a:solidFill>
              </a:endParaRPr>
            </a:p>
            <a:p>
              <a:pPr defTabSz="698559">
                <a:lnSpc>
                  <a:spcPct val="90000"/>
                </a:lnSpc>
                <a:defRPr sz="800">
                  <a:solidFill>
                    <a:srgbClr val="000000"/>
                  </a:solidFill>
                </a:defRPr>
              </a:pPr>
              <a:r>
                <a:t>0</a:t>
              </a:r>
            </a:p>
          </p:txBody>
        </p:sp>
      </p:grpSp>
      <p:grpSp>
        <p:nvGrpSpPr>
          <p:cNvPr id="2706" name="Group 2706"/>
          <p:cNvGrpSpPr/>
          <p:nvPr/>
        </p:nvGrpSpPr>
        <p:grpSpPr>
          <a:xfrm>
            <a:off x="-1135187" y="3309985"/>
            <a:ext cx="558414" cy="574833"/>
            <a:chOff x="0" y="0"/>
            <a:chExt cx="558413" cy="574831"/>
          </a:xfrm>
        </p:grpSpPr>
        <p:sp>
          <p:nvSpPr>
            <p:cNvPr id="2704" name="Shape 2704"/>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05" name="Shape 2705"/>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140</a:t>
              </a:r>
              <a:endParaRPr>
                <a:solidFill>
                  <a:srgbClr val="FFFFFF"/>
                </a:solidFill>
              </a:endParaRPr>
            </a:p>
            <a:p>
              <a:pPr defTabSz="698559">
                <a:lnSpc>
                  <a:spcPct val="90000"/>
                </a:lnSpc>
                <a:defRPr sz="800">
                  <a:solidFill>
                    <a:srgbClr val="000000"/>
                  </a:solidFill>
                </a:defRPr>
              </a:pPr>
              <a:r>
                <a:t>0</a:t>
              </a:r>
            </a:p>
          </p:txBody>
        </p:sp>
      </p:grpSp>
      <p:grpSp>
        <p:nvGrpSpPr>
          <p:cNvPr id="2709" name="Group 2709"/>
          <p:cNvGrpSpPr/>
          <p:nvPr/>
        </p:nvGrpSpPr>
        <p:grpSpPr>
          <a:xfrm>
            <a:off x="-578211" y="3309985"/>
            <a:ext cx="548641" cy="574833"/>
            <a:chOff x="0" y="0"/>
            <a:chExt cx="548640" cy="574831"/>
          </a:xfrm>
        </p:grpSpPr>
        <p:sp>
          <p:nvSpPr>
            <p:cNvPr id="2707" name="Shape 2707"/>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08" name="Shape 27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712" name="Group 2712"/>
          <p:cNvGrpSpPr/>
          <p:nvPr/>
        </p:nvGrpSpPr>
        <p:grpSpPr>
          <a:xfrm>
            <a:off x="-1683905" y="4403049"/>
            <a:ext cx="561904" cy="574833"/>
            <a:chOff x="0" y="0"/>
            <a:chExt cx="561903" cy="574831"/>
          </a:xfrm>
        </p:grpSpPr>
        <p:sp>
          <p:nvSpPr>
            <p:cNvPr id="2710" name="Shape 2710"/>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11" name="Shape 271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endParaRPr>
                <a:solidFill>
                  <a:srgbClr val="FFFFFF"/>
                </a:solidFill>
              </a:endParaRPr>
            </a:p>
            <a:p>
              <a:pPr defTabSz="698559">
                <a:lnSpc>
                  <a:spcPct val="90000"/>
                </a:lnSpc>
                <a:defRPr sz="800">
                  <a:solidFill>
                    <a:srgbClr val="000000"/>
                  </a:solidFill>
                </a:defRPr>
              </a:pPr>
              <a:r>
                <a:t>114</a:t>
              </a:r>
              <a:endParaRPr>
                <a:solidFill>
                  <a:srgbClr val="FFFFFF"/>
                </a:solidFill>
              </a:endParaRPr>
            </a:p>
            <a:p>
              <a:pPr defTabSz="698559">
                <a:lnSpc>
                  <a:spcPct val="90000"/>
                </a:lnSpc>
                <a:defRPr sz="800">
                  <a:solidFill>
                    <a:srgbClr val="000000"/>
                  </a:solidFill>
                </a:defRPr>
              </a:pPr>
              <a:r>
                <a:t>208</a:t>
              </a:r>
            </a:p>
          </p:txBody>
        </p:sp>
      </p:grpSp>
      <p:grpSp>
        <p:nvGrpSpPr>
          <p:cNvPr id="2715" name="Group 2715"/>
          <p:cNvGrpSpPr/>
          <p:nvPr/>
        </p:nvGrpSpPr>
        <p:grpSpPr>
          <a:xfrm>
            <a:off x="-1130214" y="4403049"/>
            <a:ext cx="548641" cy="574833"/>
            <a:chOff x="0" y="0"/>
            <a:chExt cx="548640" cy="574831"/>
          </a:xfrm>
        </p:grpSpPr>
        <p:sp>
          <p:nvSpPr>
            <p:cNvPr id="2713" name="Shape 2713"/>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14" name="Shape 27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endParaRPr>
                <a:solidFill>
                  <a:srgbClr val="FFFFFF"/>
                </a:solidFill>
              </a:endParaRPr>
            </a:p>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140</a:t>
              </a:r>
            </a:p>
          </p:txBody>
        </p:sp>
      </p:grpSp>
      <p:grpSp>
        <p:nvGrpSpPr>
          <p:cNvPr id="2718" name="Group 2718"/>
          <p:cNvGrpSpPr/>
          <p:nvPr/>
        </p:nvGrpSpPr>
        <p:grpSpPr>
          <a:xfrm>
            <a:off x="-581453" y="4403049"/>
            <a:ext cx="548641" cy="574833"/>
            <a:chOff x="0" y="0"/>
            <a:chExt cx="548640" cy="574831"/>
          </a:xfrm>
        </p:grpSpPr>
        <p:sp>
          <p:nvSpPr>
            <p:cNvPr id="2716" name="Shape 2716"/>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17" name="Shape 271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721" name="Group 2721"/>
          <p:cNvGrpSpPr/>
          <p:nvPr/>
        </p:nvGrpSpPr>
        <p:grpSpPr>
          <a:xfrm>
            <a:off x="-1681291" y="556309"/>
            <a:ext cx="548641" cy="574833"/>
            <a:chOff x="0" y="0"/>
            <a:chExt cx="548640" cy="574831"/>
          </a:xfrm>
        </p:grpSpPr>
        <p:sp>
          <p:nvSpPr>
            <p:cNvPr id="2719" name="Shape 2719"/>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20" name="Shape 27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endParaRPr>
                <a:solidFill>
                  <a:srgbClr val="FFFFFF"/>
                </a:solidFill>
              </a:endParaRPr>
            </a:p>
            <a:p>
              <a:pPr defTabSz="698559">
                <a:lnSpc>
                  <a:spcPct val="90000"/>
                </a:lnSpc>
                <a:defRPr sz="800">
                  <a:solidFill>
                    <a:srgbClr val="000000"/>
                  </a:solidFill>
                </a:defRPr>
              </a:pPr>
              <a:r>
                <a:t>194</a:t>
              </a:r>
              <a:endParaRPr>
                <a:solidFill>
                  <a:srgbClr val="FFFFFF"/>
                </a:solidFill>
              </a:endParaRPr>
            </a:p>
            <a:p>
              <a:pPr defTabSz="698559">
                <a:lnSpc>
                  <a:spcPct val="90000"/>
                </a:lnSpc>
                <a:defRPr sz="800">
                  <a:solidFill>
                    <a:srgbClr val="000000"/>
                  </a:solidFill>
                </a:defRPr>
              </a:pPr>
              <a:r>
                <a:t>233</a:t>
              </a:r>
            </a:p>
          </p:txBody>
        </p:sp>
      </p:grpSp>
      <p:grpSp>
        <p:nvGrpSpPr>
          <p:cNvPr id="2724" name="Group 2724"/>
          <p:cNvGrpSpPr/>
          <p:nvPr/>
        </p:nvGrpSpPr>
        <p:grpSpPr>
          <a:xfrm>
            <a:off x="-1133840" y="556301"/>
            <a:ext cx="557070" cy="574833"/>
            <a:chOff x="0" y="0"/>
            <a:chExt cx="557069" cy="574831"/>
          </a:xfrm>
        </p:grpSpPr>
        <p:sp>
          <p:nvSpPr>
            <p:cNvPr id="2722" name="Shape 2722"/>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23" name="Shape 2723"/>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188</a:t>
              </a:r>
              <a:endParaRPr>
                <a:solidFill>
                  <a:srgbClr val="FFFFFF"/>
                </a:solidFill>
              </a:endParaRPr>
            </a:p>
            <a:p>
              <a:pPr defTabSz="698559">
                <a:lnSpc>
                  <a:spcPct val="90000"/>
                </a:lnSpc>
                <a:defRPr sz="800">
                  <a:solidFill>
                    <a:srgbClr val="000000"/>
                  </a:solidFill>
                </a:defRPr>
              </a:pPr>
              <a:r>
                <a:t>242</a:t>
              </a:r>
            </a:p>
          </p:txBody>
        </p:sp>
      </p:grpSp>
      <p:grpSp>
        <p:nvGrpSpPr>
          <p:cNvPr id="2727" name="Group 2727"/>
          <p:cNvGrpSpPr/>
          <p:nvPr/>
        </p:nvGrpSpPr>
        <p:grpSpPr>
          <a:xfrm>
            <a:off x="-576885" y="556309"/>
            <a:ext cx="548641" cy="574833"/>
            <a:chOff x="0" y="0"/>
            <a:chExt cx="548640" cy="574831"/>
          </a:xfrm>
        </p:grpSpPr>
        <p:sp>
          <p:nvSpPr>
            <p:cNvPr id="2725" name="Shape 2725"/>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26" name="Shape 272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730" name="Group 2730"/>
          <p:cNvGrpSpPr/>
          <p:nvPr/>
        </p:nvGrpSpPr>
        <p:grpSpPr>
          <a:xfrm>
            <a:off x="-1681540" y="1659529"/>
            <a:ext cx="548641" cy="574833"/>
            <a:chOff x="0" y="0"/>
            <a:chExt cx="548640" cy="574831"/>
          </a:xfrm>
        </p:grpSpPr>
        <p:sp>
          <p:nvSpPr>
            <p:cNvPr id="2728" name="Shape 2728"/>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29" name="Shape 272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endParaRPr>
                <a:solidFill>
                  <a:srgbClr val="FFFFFF"/>
                </a:solidFill>
              </a:endParaRPr>
            </a:p>
            <a:p>
              <a:pPr defTabSz="698559">
                <a:lnSpc>
                  <a:spcPct val="90000"/>
                </a:lnSpc>
                <a:defRPr sz="800">
                  <a:solidFill>
                    <a:srgbClr val="000000"/>
                  </a:solidFill>
                </a:defRPr>
              </a:pPr>
              <a:r>
                <a:t>212</a:t>
              </a:r>
              <a:endParaRPr>
                <a:solidFill>
                  <a:srgbClr val="FFFFFF"/>
                </a:solidFill>
              </a:endParaRPr>
            </a:p>
            <a:p>
              <a:pPr defTabSz="698559">
                <a:lnSpc>
                  <a:spcPct val="90000"/>
                </a:lnSpc>
                <a:defRPr sz="800">
                  <a:solidFill>
                    <a:srgbClr val="000000"/>
                  </a:solidFill>
                </a:defRPr>
              </a:pPr>
              <a:r>
                <a:t>85</a:t>
              </a:r>
            </a:p>
          </p:txBody>
        </p:sp>
      </p:grpSp>
      <p:grpSp>
        <p:nvGrpSpPr>
          <p:cNvPr id="2733" name="Group 2733"/>
          <p:cNvGrpSpPr/>
          <p:nvPr/>
        </p:nvGrpSpPr>
        <p:grpSpPr>
          <a:xfrm>
            <a:off x="-1132926" y="1659529"/>
            <a:ext cx="548641" cy="574833"/>
            <a:chOff x="0" y="0"/>
            <a:chExt cx="548640" cy="574831"/>
          </a:xfrm>
        </p:grpSpPr>
        <p:sp>
          <p:nvSpPr>
            <p:cNvPr id="2731" name="Shape 2731"/>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32" name="Shape 27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158</a:t>
              </a:r>
              <a:endParaRPr>
                <a:solidFill>
                  <a:srgbClr val="FFFFFF"/>
                </a:solidFill>
              </a:endParaRPr>
            </a:p>
            <a:p>
              <a:pPr defTabSz="698559">
                <a:lnSpc>
                  <a:spcPct val="90000"/>
                </a:lnSpc>
                <a:defRPr sz="800">
                  <a:solidFill>
                    <a:srgbClr val="000000"/>
                  </a:solidFill>
                </a:defRPr>
              </a:pPr>
              <a:r>
                <a:t>73</a:t>
              </a:r>
            </a:p>
          </p:txBody>
        </p:sp>
      </p:grpSp>
      <p:grpSp>
        <p:nvGrpSpPr>
          <p:cNvPr id="2736" name="Group 2736"/>
          <p:cNvGrpSpPr/>
          <p:nvPr/>
        </p:nvGrpSpPr>
        <p:grpSpPr>
          <a:xfrm>
            <a:off x="-576885" y="1659529"/>
            <a:ext cx="548641" cy="574833"/>
            <a:chOff x="0" y="0"/>
            <a:chExt cx="548640" cy="574831"/>
          </a:xfrm>
        </p:grpSpPr>
        <p:sp>
          <p:nvSpPr>
            <p:cNvPr id="2734" name="Shape 2734"/>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35" name="Shape 27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739" name="Group 2739"/>
          <p:cNvGrpSpPr/>
          <p:nvPr/>
        </p:nvGrpSpPr>
        <p:grpSpPr>
          <a:xfrm>
            <a:off x="-1686837" y="2762749"/>
            <a:ext cx="545776" cy="574833"/>
            <a:chOff x="0" y="0"/>
            <a:chExt cx="545775" cy="574831"/>
          </a:xfrm>
        </p:grpSpPr>
        <p:sp>
          <p:nvSpPr>
            <p:cNvPr id="2737" name="Shape 2737"/>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38" name="Shape 2738"/>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158</a:t>
              </a:r>
            </a:p>
          </p:txBody>
        </p:sp>
      </p:grpSp>
      <p:grpSp>
        <p:nvGrpSpPr>
          <p:cNvPr id="2742" name="Group 2742"/>
          <p:cNvGrpSpPr/>
          <p:nvPr/>
        </p:nvGrpSpPr>
        <p:grpSpPr>
          <a:xfrm>
            <a:off x="-1133484" y="2762749"/>
            <a:ext cx="549211" cy="574833"/>
            <a:chOff x="0" y="0"/>
            <a:chExt cx="549209" cy="574831"/>
          </a:xfrm>
        </p:grpSpPr>
        <p:sp>
          <p:nvSpPr>
            <p:cNvPr id="2740" name="Shape 2740"/>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41" name="Shape 2741"/>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241</a:t>
              </a:r>
              <a:endParaRPr>
                <a:solidFill>
                  <a:srgbClr val="FFFFFF"/>
                </a:solidFill>
              </a:endParaRPr>
            </a:p>
            <a:p>
              <a:pPr defTabSz="698559">
                <a:lnSpc>
                  <a:spcPct val="90000"/>
                </a:lnSpc>
                <a:defRPr sz="800">
                  <a:solidFill>
                    <a:srgbClr val="000000"/>
                  </a:solidFill>
                </a:defRPr>
              </a:pPr>
              <a:r>
                <a:t>0</a:t>
              </a:r>
            </a:p>
          </p:txBody>
        </p:sp>
      </p:grpSp>
      <p:grpSp>
        <p:nvGrpSpPr>
          <p:cNvPr id="2745" name="Group 2745"/>
          <p:cNvGrpSpPr/>
          <p:nvPr/>
        </p:nvGrpSpPr>
        <p:grpSpPr>
          <a:xfrm>
            <a:off x="-585202" y="2762749"/>
            <a:ext cx="558184" cy="689133"/>
            <a:chOff x="0" y="0"/>
            <a:chExt cx="558182" cy="689131"/>
          </a:xfrm>
        </p:grpSpPr>
        <p:sp>
          <p:nvSpPr>
            <p:cNvPr id="2743" name="Shape 2743"/>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744" name="Shape 2744"/>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209</a:t>
              </a:r>
              <a:endParaRPr>
                <a:solidFill>
                  <a:srgbClr val="FFFFFF"/>
                </a:solidFill>
              </a:endParaRPr>
            </a:p>
            <a:p>
              <a:pPr defTabSz="698559">
                <a:lnSpc>
                  <a:spcPct val="90000"/>
                </a:lnSpc>
                <a:defRPr sz="800">
                  <a:solidFill>
                    <a:srgbClr val="000000"/>
                  </a:solidFill>
                </a:defRPr>
              </a:pPr>
              <a:r>
                <a:t>22</a:t>
              </a:r>
              <a:endParaRPr>
                <a:solidFill>
                  <a:srgbClr val="FFFFFF"/>
                </a:solidFill>
              </a:endParaRPr>
            </a:p>
          </p:txBody>
        </p:sp>
      </p:grpSp>
      <p:grpSp>
        <p:nvGrpSpPr>
          <p:cNvPr id="2748" name="Group 2748"/>
          <p:cNvGrpSpPr/>
          <p:nvPr/>
        </p:nvGrpSpPr>
        <p:grpSpPr>
          <a:xfrm>
            <a:off x="-1692163" y="3857219"/>
            <a:ext cx="558681" cy="574833"/>
            <a:chOff x="0" y="0"/>
            <a:chExt cx="558679" cy="574831"/>
          </a:xfrm>
        </p:grpSpPr>
        <p:sp>
          <p:nvSpPr>
            <p:cNvPr id="2746" name="Shape 2746"/>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47" name="Shape 2747"/>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endParaRPr>
                <a:solidFill>
                  <a:srgbClr val="FFFFFF"/>
                </a:solidFill>
              </a:endParaRPr>
            </a:p>
            <a:p>
              <a:pPr defTabSz="698559">
                <a:lnSpc>
                  <a:spcPct val="90000"/>
                </a:lnSpc>
                <a:defRPr sz="800">
                  <a:solidFill>
                    <a:srgbClr val="000000"/>
                  </a:solidFill>
                </a:defRPr>
              </a:pPr>
              <a:r>
                <a:t>89</a:t>
              </a:r>
              <a:endParaRPr>
                <a:solidFill>
                  <a:srgbClr val="FFFFFF"/>
                </a:solidFill>
              </a:endParaRPr>
            </a:p>
            <a:p>
              <a:pPr defTabSz="698559">
                <a:lnSpc>
                  <a:spcPct val="90000"/>
                </a:lnSpc>
                <a:defRPr sz="800">
                  <a:solidFill>
                    <a:srgbClr val="000000"/>
                  </a:solidFill>
                </a:defRPr>
              </a:pPr>
              <a:r>
                <a:t>0</a:t>
              </a:r>
            </a:p>
          </p:txBody>
        </p:sp>
      </p:grpSp>
      <p:grpSp>
        <p:nvGrpSpPr>
          <p:cNvPr id="2751" name="Group 2751"/>
          <p:cNvGrpSpPr/>
          <p:nvPr/>
        </p:nvGrpSpPr>
        <p:grpSpPr>
          <a:xfrm>
            <a:off x="-1136130" y="3857219"/>
            <a:ext cx="576147" cy="574833"/>
            <a:chOff x="0" y="0"/>
            <a:chExt cx="576145" cy="574831"/>
          </a:xfrm>
        </p:grpSpPr>
        <p:sp>
          <p:nvSpPr>
            <p:cNvPr id="2749" name="Shape 2749"/>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50" name="Shape 2750"/>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754" name="Group 2754"/>
          <p:cNvGrpSpPr/>
          <p:nvPr/>
        </p:nvGrpSpPr>
        <p:grpSpPr>
          <a:xfrm>
            <a:off x="-579310" y="3857219"/>
            <a:ext cx="546498" cy="574833"/>
            <a:chOff x="0" y="0"/>
            <a:chExt cx="546497" cy="574831"/>
          </a:xfrm>
        </p:grpSpPr>
        <p:sp>
          <p:nvSpPr>
            <p:cNvPr id="2752" name="Shape 2752"/>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53" name="Shape 2753"/>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757" name="Group 2757"/>
          <p:cNvGrpSpPr/>
          <p:nvPr/>
        </p:nvGrpSpPr>
        <p:grpSpPr>
          <a:xfrm>
            <a:off x="-1683907" y="4957629"/>
            <a:ext cx="561905" cy="574833"/>
            <a:chOff x="0" y="0"/>
            <a:chExt cx="561903" cy="574831"/>
          </a:xfrm>
        </p:grpSpPr>
        <p:sp>
          <p:nvSpPr>
            <p:cNvPr id="2755" name="Shape 2755"/>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56" name="Shape 275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760" name="Group 2760"/>
          <p:cNvGrpSpPr/>
          <p:nvPr/>
        </p:nvGrpSpPr>
        <p:grpSpPr>
          <a:xfrm>
            <a:off x="-1129735" y="4957629"/>
            <a:ext cx="548641" cy="574833"/>
            <a:chOff x="0" y="0"/>
            <a:chExt cx="548640" cy="574831"/>
          </a:xfrm>
        </p:grpSpPr>
        <p:sp>
          <p:nvSpPr>
            <p:cNvPr id="2758" name="Shape 2758"/>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59" name="Shape 27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763" name="Group 2763"/>
          <p:cNvGrpSpPr/>
          <p:nvPr/>
        </p:nvGrpSpPr>
        <p:grpSpPr>
          <a:xfrm>
            <a:off x="-581456" y="4957629"/>
            <a:ext cx="548890" cy="574833"/>
            <a:chOff x="0" y="0"/>
            <a:chExt cx="548888" cy="574831"/>
          </a:xfrm>
        </p:grpSpPr>
        <p:sp>
          <p:nvSpPr>
            <p:cNvPr id="2761" name="Shape 2761"/>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62" name="Shape 276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766" name="Group 2766"/>
          <p:cNvGrpSpPr/>
          <p:nvPr/>
        </p:nvGrpSpPr>
        <p:grpSpPr>
          <a:xfrm>
            <a:off x="-1129643" y="5504243"/>
            <a:ext cx="548642" cy="574833"/>
            <a:chOff x="0" y="0"/>
            <a:chExt cx="548640" cy="574831"/>
          </a:xfrm>
        </p:grpSpPr>
        <p:sp>
          <p:nvSpPr>
            <p:cNvPr id="2764" name="Shape 2764"/>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65" name="Shape 276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p>
          </p:txBody>
        </p:sp>
      </p:grpSp>
      <p:grpSp>
        <p:nvGrpSpPr>
          <p:cNvPr id="2769" name="Group 2769"/>
          <p:cNvGrpSpPr/>
          <p:nvPr/>
        </p:nvGrpSpPr>
        <p:grpSpPr>
          <a:xfrm>
            <a:off x="-581361" y="5504243"/>
            <a:ext cx="548890" cy="574833"/>
            <a:chOff x="0" y="0"/>
            <a:chExt cx="548888" cy="574831"/>
          </a:xfrm>
        </p:grpSpPr>
        <p:sp>
          <p:nvSpPr>
            <p:cNvPr id="2767" name="Shape 2767"/>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68" name="Shape 276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772" name="Group 2772"/>
          <p:cNvGrpSpPr/>
          <p:nvPr/>
        </p:nvGrpSpPr>
        <p:grpSpPr>
          <a:xfrm>
            <a:off x="-1141894" y="6052899"/>
            <a:ext cx="560893" cy="574833"/>
            <a:chOff x="0" y="0"/>
            <a:chExt cx="560892" cy="574831"/>
          </a:xfrm>
        </p:grpSpPr>
        <p:sp>
          <p:nvSpPr>
            <p:cNvPr id="2770" name="Shape 2770"/>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71" name="Shape 2771"/>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775" name="Group 2775"/>
          <p:cNvGrpSpPr/>
          <p:nvPr/>
        </p:nvGrpSpPr>
        <p:grpSpPr>
          <a:xfrm>
            <a:off x="-1683906" y="6051324"/>
            <a:ext cx="547973" cy="574833"/>
            <a:chOff x="0" y="0"/>
            <a:chExt cx="547971" cy="574831"/>
          </a:xfrm>
        </p:grpSpPr>
        <p:sp>
          <p:nvSpPr>
            <p:cNvPr id="2773" name="Shape 2773"/>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74" name="Shape 2774"/>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778" name="Group 2778"/>
          <p:cNvGrpSpPr/>
          <p:nvPr/>
        </p:nvGrpSpPr>
        <p:grpSpPr>
          <a:xfrm>
            <a:off x="-585203" y="6052885"/>
            <a:ext cx="559865" cy="574833"/>
            <a:chOff x="0" y="0"/>
            <a:chExt cx="559863" cy="574831"/>
          </a:xfrm>
        </p:grpSpPr>
        <p:sp>
          <p:nvSpPr>
            <p:cNvPr id="2776" name="Shape 2776"/>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77" name="Shape 2777"/>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781" name="Group 2781"/>
          <p:cNvGrpSpPr/>
          <p:nvPr/>
        </p:nvGrpSpPr>
        <p:grpSpPr>
          <a:xfrm>
            <a:off x="-1683906" y="5504234"/>
            <a:ext cx="548641" cy="574833"/>
            <a:chOff x="0" y="0"/>
            <a:chExt cx="548640" cy="574831"/>
          </a:xfrm>
        </p:grpSpPr>
        <p:sp>
          <p:nvSpPr>
            <p:cNvPr id="2779" name="Shape 2779"/>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80" name="Shape 278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p>
          </p:txBody>
        </p:sp>
      </p:grpSp>
      <p:grpSp>
        <p:nvGrpSpPr>
          <p:cNvPr id="2784" name="Group 2784"/>
          <p:cNvGrpSpPr/>
          <p:nvPr/>
        </p:nvGrpSpPr>
        <p:grpSpPr>
          <a:xfrm>
            <a:off x="-1144617" y="6766559"/>
            <a:ext cx="547175" cy="574833"/>
            <a:chOff x="0" y="0"/>
            <a:chExt cx="547174" cy="574831"/>
          </a:xfrm>
        </p:grpSpPr>
        <p:sp>
          <p:nvSpPr>
            <p:cNvPr id="2782" name="Shape 2782"/>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83" name="Shape 2783"/>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787" name="Group 2787"/>
          <p:cNvGrpSpPr/>
          <p:nvPr/>
        </p:nvGrpSpPr>
        <p:grpSpPr>
          <a:xfrm>
            <a:off x="-1695388" y="6766559"/>
            <a:ext cx="540619" cy="574833"/>
            <a:chOff x="0" y="0"/>
            <a:chExt cx="540618" cy="574831"/>
          </a:xfrm>
        </p:grpSpPr>
        <p:sp>
          <p:nvSpPr>
            <p:cNvPr id="2785" name="Shape 2785"/>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86" name="Shape 2786"/>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p>
          </p:txBody>
        </p:sp>
      </p:grpSp>
      <p:grpSp>
        <p:nvGrpSpPr>
          <p:cNvPr id="2790" name="Group 2790"/>
          <p:cNvGrpSpPr/>
          <p:nvPr/>
        </p:nvGrpSpPr>
        <p:grpSpPr>
          <a:xfrm>
            <a:off x="-587550" y="6766546"/>
            <a:ext cx="546251" cy="574833"/>
            <a:chOff x="0" y="0"/>
            <a:chExt cx="546249" cy="574831"/>
          </a:xfrm>
        </p:grpSpPr>
        <p:sp>
          <p:nvSpPr>
            <p:cNvPr id="2788" name="Shape 2788"/>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2789" name="Shape 2789"/>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791" name="Shape 2791"/>
          <p:cNvSpPr/>
          <p:nvPr>
            <p:ph type="title"/>
          </p:nvPr>
        </p:nvSpPr>
        <p:spPr>
          <a:xfrm>
            <a:off x="365759" y="1097280"/>
            <a:ext cx="7315201" cy="1181862"/>
          </a:xfrm>
          <a:prstGeom prst="rect">
            <a:avLst/>
          </a:prstGeom>
        </p:spPr>
        <p:txBody>
          <a:bodyPr/>
          <a:lstStyle>
            <a:lvl1pPr>
              <a:defRPr spc="-80" sz="7200">
                <a:solidFill>
                  <a:srgbClr val="FFFFFF"/>
                </a:solidFill>
              </a:defRPr>
            </a:lvl1pPr>
          </a:lstStyle>
          <a:p>
            <a:pPr/>
            <a:r>
              <a:t>Section title</a:t>
            </a:r>
          </a:p>
        </p:txBody>
      </p:sp>
      <p:sp>
        <p:nvSpPr>
          <p:cNvPr id="2792" name="Shape 279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showMasterPhAnim="1">
  <p:cSld name="Demo slide">
    <p:bg>
      <p:bgPr>
        <a:solidFill>
          <a:srgbClr val="002050"/>
        </a:solidFill>
      </p:bgPr>
    </p:bg>
    <p:spTree>
      <p:nvGrpSpPr>
        <p:cNvPr id="1" name=""/>
        <p:cNvGrpSpPr/>
        <p:nvPr/>
      </p:nvGrpSpPr>
      <p:grpSpPr>
        <a:xfrm>
          <a:off x="0" y="0"/>
          <a:ext cx="0" cy="0"/>
          <a:chOff x="0" y="0"/>
          <a:chExt cx="0" cy="0"/>
        </a:xfrm>
      </p:grpSpPr>
      <p:grpSp>
        <p:nvGrpSpPr>
          <p:cNvPr id="2801" name="Group 2801"/>
          <p:cNvGrpSpPr/>
          <p:nvPr/>
        </p:nvGrpSpPr>
        <p:grpSpPr>
          <a:xfrm>
            <a:off x="-1681402" y="742"/>
            <a:ext cx="548641" cy="574833"/>
            <a:chOff x="0" y="0"/>
            <a:chExt cx="548640" cy="574831"/>
          </a:xfrm>
        </p:grpSpPr>
        <p:sp>
          <p:nvSpPr>
            <p:cNvPr id="2799" name="Shape 2799"/>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00" name="Shape 28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804" name="Group 2804"/>
          <p:cNvGrpSpPr/>
          <p:nvPr/>
        </p:nvGrpSpPr>
        <p:grpSpPr>
          <a:xfrm>
            <a:off x="-1133722" y="742"/>
            <a:ext cx="548641" cy="574833"/>
            <a:chOff x="0" y="0"/>
            <a:chExt cx="548640" cy="574831"/>
          </a:xfrm>
        </p:grpSpPr>
        <p:sp>
          <p:nvSpPr>
            <p:cNvPr id="2802" name="Shape 2802"/>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03" name="Shape 280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807" name="Group 2807"/>
          <p:cNvGrpSpPr/>
          <p:nvPr/>
        </p:nvGrpSpPr>
        <p:grpSpPr>
          <a:xfrm>
            <a:off x="-576885" y="742"/>
            <a:ext cx="548641" cy="689133"/>
            <a:chOff x="0" y="0"/>
            <a:chExt cx="548640" cy="689131"/>
          </a:xfrm>
        </p:grpSpPr>
        <p:sp>
          <p:nvSpPr>
            <p:cNvPr id="2805" name="Shape 2805"/>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806" name="Shape 2806"/>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810" name="Group 2810"/>
          <p:cNvGrpSpPr/>
          <p:nvPr/>
        </p:nvGrpSpPr>
        <p:grpSpPr>
          <a:xfrm>
            <a:off x="-1681291" y="1103971"/>
            <a:ext cx="548641" cy="574833"/>
            <a:chOff x="0" y="0"/>
            <a:chExt cx="548640" cy="574831"/>
          </a:xfrm>
        </p:grpSpPr>
        <p:sp>
          <p:nvSpPr>
            <p:cNvPr id="2808" name="Shape 2808"/>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09" name="Shape 28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813" name="Group 2813"/>
          <p:cNvGrpSpPr/>
          <p:nvPr/>
        </p:nvGrpSpPr>
        <p:grpSpPr>
          <a:xfrm>
            <a:off x="-1133841" y="1103971"/>
            <a:ext cx="548641" cy="574833"/>
            <a:chOff x="0" y="0"/>
            <a:chExt cx="548640" cy="574831"/>
          </a:xfrm>
        </p:grpSpPr>
        <p:sp>
          <p:nvSpPr>
            <p:cNvPr id="2811" name="Shape 2811"/>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12" name="Shape 28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816" name="Group 2816"/>
          <p:cNvGrpSpPr/>
          <p:nvPr/>
        </p:nvGrpSpPr>
        <p:grpSpPr>
          <a:xfrm>
            <a:off x="-576868" y="1103971"/>
            <a:ext cx="548641" cy="574833"/>
            <a:chOff x="0" y="0"/>
            <a:chExt cx="548640" cy="574831"/>
          </a:xfrm>
        </p:grpSpPr>
        <p:sp>
          <p:nvSpPr>
            <p:cNvPr id="2814" name="Shape 2814"/>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15" name="Shape 28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819" name="Group 2819"/>
          <p:cNvGrpSpPr/>
          <p:nvPr/>
        </p:nvGrpSpPr>
        <p:grpSpPr>
          <a:xfrm>
            <a:off x="-1671156" y="2214110"/>
            <a:ext cx="558442" cy="574832"/>
            <a:chOff x="0" y="0"/>
            <a:chExt cx="558441" cy="574831"/>
          </a:xfrm>
        </p:grpSpPr>
        <p:sp>
          <p:nvSpPr>
            <p:cNvPr id="2817" name="Shape 2817"/>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18" name="Shape 2818"/>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822" name="Group 2822"/>
          <p:cNvGrpSpPr/>
          <p:nvPr/>
        </p:nvGrpSpPr>
        <p:grpSpPr>
          <a:xfrm>
            <a:off x="-1122239" y="2214110"/>
            <a:ext cx="554182" cy="574832"/>
            <a:chOff x="0" y="0"/>
            <a:chExt cx="554180" cy="574831"/>
          </a:xfrm>
        </p:grpSpPr>
        <p:sp>
          <p:nvSpPr>
            <p:cNvPr id="2820" name="Shape 2820"/>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21" name="Shape 2821"/>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825" name="Group 2825"/>
          <p:cNvGrpSpPr/>
          <p:nvPr/>
        </p:nvGrpSpPr>
        <p:grpSpPr>
          <a:xfrm>
            <a:off x="-566730" y="2214110"/>
            <a:ext cx="548641" cy="574832"/>
            <a:chOff x="0" y="0"/>
            <a:chExt cx="548640" cy="574831"/>
          </a:xfrm>
        </p:grpSpPr>
        <p:sp>
          <p:nvSpPr>
            <p:cNvPr id="2823" name="Shape 2823"/>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24" name="Shape 28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828" name="Group 2828"/>
          <p:cNvGrpSpPr/>
          <p:nvPr/>
        </p:nvGrpSpPr>
        <p:grpSpPr>
          <a:xfrm>
            <a:off x="-1692163" y="3309985"/>
            <a:ext cx="567966" cy="574833"/>
            <a:chOff x="0" y="0"/>
            <a:chExt cx="567964" cy="574831"/>
          </a:xfrm>
        </p:grpSpPr>
        <p:sp>
          <p:nvSpPr>
            <p:cNvPr id="2826" name="Shape 2826"/>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27" name="Shape 2827"/>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831" name="Group 2831"/>
          <p:cNvGrpSpPr/>
          <p:nvPr/>
        </p:nvGrpSpPr>
        <p:grpSpPr>
          <a:xfrm>
            <a:off x="-1135187" y="3309985"/>
            <a:ext cx="558414" cy="574833"/>
            <a:chOff x="0" y="0"/>
            <a:chExt cx="558413" cy="574831"/>
          </a:xfrm>
        </p:grpSpPr>
        <p:sp>
          <p:nvSpPr>
            <p:cNvPr id="2829" name="Shape 2829"/>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30" name="Shape 2830"/>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834" name="Group 2834"/>
          <p:cNvGrpSpPr/>
          <p:nvPr/>
        </p:nvGrpSpPr>
        <p:grpSpPr>
          <a:xfrm>
            <a:off x="-578211" y="3309985"/>
            <a:ext cx="548641" cy="574833"/>
            <a:chOff x="0" y="0"/>
            <a:chExt cx="548640" cy="574831"/>
          </a:xfrm>
        </p:grpSpPr>
        <p:sp>
          <p:nvSpPr>
            <p:cNvPr id="2832" name="Shape 2832"/>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33" name="Shape 28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837" name="Group 2837"/>
          <p:cNvGrpSpPr/>
          <p:nvPr/>
        </p:nvGrpSpPr>
        <p:grpSpPr>
          <a:xfrm>
            <a:off x="-1683905" y="4403049"/>
            <a:ext cx="561904" cy="574833"/>
            <a:chOff x="0" y="0"/>
            <a:chExt cx="561903" cy="574831"/>
          </a:xfrm>
        </p:grpSpPr>
        <p:sp>
          <p:nvSpPr>
            <p:cNvPr id="2835" name="Shape 2835"/>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36" name="Shape 283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840" name="Group 2840"/>
          <p:cNvGrpSpPr/>
          <p:nvPr/>
        </p:nvGrpSpPr>
        <p:grpSpPr>
          <a:xfrm>
            <a:off x="-1130214" y="4403049"/>
            <a:ext cx="548641" cy="574833"/>
            <a:chOff x="0" y="0"/>
            <a:chExt cx="548640" cy="574831"/>
          </a:xfrm>
        </p:grpSpPr>
        <p:sp>
          <p:nvSpPr>
            <p:cNvPr id="2838" name="Shape 2838"/>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39" name="Shape 28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843" name="Group 2843"/>
          <p:cNvGrpSpPr/>
          <p:nvPr/>
        </p:nvGrpSpPr>
        <p:grpSpPr>
          <a:xfrm>
            <a:off x="-581453" y="4403049"/>
            <a:ext cx="548641" cy="574833"/>
            <a:chOff x="0" y="0"/>
            <a:chExt cx="548640" cy="574831"/>
          </a:xfrm>
        </p:grpSpPr>
        <p:sp>
          <p:nvSpPr>
            <p:cNvPr id="2841" name="Shape 2841"/>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42" name="Shape 28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846" name="Group 2846"/>
          <p:cNvGrpSpPr/>
          <p:nvPr/>
        </p:nvGrpSpPr>
        <p:grpSpPr>
          <a:xfrm>
            <a:off x="-1681291" y="556309"/>
            <a:ext cx="548641" cy="574833"/>
            <a:chOff x="0" y="0"/>
            <a:chExt cx="548640" cy="574831"/>
          </a:xfrm>
        </p:grpSpPr>
        <p:sp>
          <p:nvSpPr>
            <p:cNvPr id="2844" name="Shape 2844"/>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45" name="Shape 28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849" name="Group 2849"/>
          <p:cNvGrpSpPr/>
          <p:nvPr/>
        </p:nvGrpSpPr>
        <p:grpSpPr>
          <a:xfrm>
            <a:off x="-1133840" y="556301"/>
            <a:ext cx="557070" cy="574833"/>
            <a:chOff x="0" y="0"/>
            <a:chExt cx="557069" cy="574831"/>
          </a:xfrm>
        </p:grpSpPr>
        <p:sp>
          <p:nvSpPr>
            <p:cNvPr id="2847" name="Shape 2847"/>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48" name="Shape 2848"/>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852" name="Group 2852"/>
          <p:cNvGrpSpPr/>
          <p:nvPr/>
        </p:nvGrpSpPr>
        <p:grpSpPr>
          <a:xfrm>
            <a:off x="-576885" y="556309"/>
            <a:ext cx="548641" cy="574833"/>
            <a:chOff x="0" y="0"/>
            <a:chExt cx="548640" cy="574831"/>
          </a:xfrm>
        </p:grpSpPr>
        <p:sp>
          <p:nvSpPr>
            <p:cNvPr id="2850" name="Shape 2850"/>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51" name="Shape 28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855" name="Group 2855"/>
          <p:cNvGrpSpPr/>
          <p:nvPr/>
        </p:nvGrpSpPr>
        <p:grpSpPr>
          <a:xfrm>
            <a:off x="-1681540" y="1659529"/>
            <a:ext cx="548641" cy="574833"/>
            <a:chOff x="0" y="0"/>
            <a:chExt cx="548640" cy="574831"/>
          </a:xfrm>
        </p:grpSpPr>
        <p:sp>
          <p:nvSpPr>
            <p:cNvPr id="2853" name="Shape 2853"/>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54" name="Shape 28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858" name="Group 2858"/>
          <p:cNvGrpSpPr/>
          <p:nvPr/>
        </p:nvGrpSpPr>
        <p:grpSpPr>
          <a:xfrm>
            <a:off x="-1132926" y="1659529"/>
            <a:ext cx="548641" cy="574833"/>
            <a:chOff x="0" y="0"/>
            <a:chExt cx="548640" cy="574831"/>
          </a:xfrm>
        </p:grpSpPr>
        <p:sp>
          <p:nvSpPr>
            <p:cNvPr id="2856" name="Shape 2856"/>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57" name="Shape 28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861" name="Group 2861"/>
          <p:cNvGrpSpPr/>
          <p:nvPr/>
        </p:nvGrpSpPr>
        <p:grpSpPr>
          <a:xfrm>
            <a:off x="-576885" y="1659529"/>
            <a:ext cx="548641" cy="574833"/>
            <a:chOff x="0" y="0"/>
            <a:chExt cx="548640" cy="574831"/>
          </a:xfrm>
        </p:grpSpPr>
        <p:sp>
          <p:nvSpPr>
            <p:cNvPr id="2859" name="Shape 2859"/>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60" name="Shape 28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864" name="Group 2864"/>
          <p:cNvGrpSpPr/>
          <p:nvPr/>
        </p:nvGrpSpPr>
        <p:grpSpPr>
          <a:xfrm>
            <a:off x="-1686837" y="2762749"/>
            <a:ext cx="545776" cy="574833"/>
            <a:chOff x="0" y="0"/>
            <a:chExt cx="545775" cy="574831"/>
          </a:xfrm>
        </p:grpSpPr>
        <p:sp>
          <p:nvSpPr>
            <p:cNvPr id="2862" name="Shape 2862"/>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63" name="Shape 2863"/>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867" name="Group 2867"/>
          <p:cNvGrpSpPr/>
          <p:nvPr/>
        </p:nvGrpSpPr>
        <p:grpSpPr>
          <a:xfrm>
            <a:off x="-1133484" y="2762749"/>
            <a:ext cx="549211" cy="574833"/>
            <a:chOff x="0" y="0"/>
            <a:chExt cx="549209" cy="574831"/>
          </a:xfrm>
        </p:grpSpPr>
        <p:sp>
          <p:nvSpPr>
            <p:cNvPr id="2865" name="Shape 2865"/>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66" name="Shape 2866"/>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870" name="Group 2870"/>
          <p:cNvGrpSpPr/>
          <p:nvPr/>
        </p:nvGrpSpPr>
        <p:grpSpPr>
          <a:xfrm>
            <a:off x="-585202" y="2762749"/>
            <a:ext cx="558184" cy="689133"/>
            <a:chOff x="0" y="0"/>
            <a:chExt cx="558182" cy="689131"/>
          </a:xfrm>
        </p:grpSpPr>
        <p:sp>
          <p:nvSpPr>
            <p:cNvPr id="2868" name="Shape 2868"/>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869" name="Shape 2869"/>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873" name="Group 2873"/>
          <p:cNvGrpSpPr/>
          <p:nvPr/>
        </p:nvGrpSpPr>
        <p:grpSpPr>
          <a:xfrm>
            <a:off x="-1692163" y="3857219"/>
            <a:ext cx="558681" cy="574833"/>
            <a:chOff x="0" y="0"/>
            <a:chExt cx="558679" cy="574831"/>
          </a:xfrm>
        </p:grpSpPr>
        <p:sp>
          <p:nvSpPr>
            <p:cNvPr id="2871" name="Shape 2871"/>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72" name="Shape 2872"/>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2876" name="Group 2876"/>
          <p:cNvGrpSpPr/>
          <p:nvPr/>
        </p:nvGrpSpPr>
        <p:grpSpPr>
          <a:xfrm>
            <a:off x="-1136130" y="3857219"/>
            <a:ext cx="576147" cy="574833"/>
            <a:chOff x="0" y="0"/>
            <a:chExt cx="576145" cy="574831"/>
          </a:xfrm>
        </p:grpSpPr>
        <p:sp>
          <p:nvSpPr>
            <p:cNvPr id="2874" name="Shape 2874"/>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75" name="Shape 2875"/>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2879" name="Group 2879"/>
          <p:cNvGrpSpPr/>
          <p:nvPr/>
        </p:nvGrpSpPr>
        <p:grpSpPr>
          <a:xfrm>
            <a:off x="-579310" y="3857219"/>
            <a:ext cx="546498" cy="574833"/>
            <a:chOff x="0" y="0"/>
            <a:chExt cx="546497" cy="574831"/>
          </a:xfrm>
        </p:grpSpPr>
        <p:sp>
          <p:nvSpPr>
            <p:cNvPr id="2877" name="Shape 2877"/>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78" name="Shape 2878"/>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2882" name="Group 2882"/>
          <p:cNvGrpSpPr/>
          <p:nvPr/>
        </p:nvGrpSpPr>
        <p:grpSpPr>
          <a:xfrm>
            <a:off x="-1683907" y="4957629"/>
            <a:ext cx="561905" cy="574833"/>
            <a:chOff x="0" y="0"/>
            <a:chExt cx="561903" cy="574831"/>
          </a:xfrm>
        </p:grpSpPr>
        <p:sp>
          <p:nvSpPr>
            <p:cNvPr id="2880" name="Shape 2880"/>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81" name="Shape 288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2885" name="Group 2885"/>
          <p:cNvGrpSpPr/>
          <p:nvPr/>
        </p:nvGrpSpPr>
        <p:grpSpPr>
          <a:xfrm>
            <a:off x="-1129735" y="4957629"/>
            <a:ext cx="548641" cy="574833"/>
            <a:chOff x="0" y="0"/>
            <a:chExt cx="548640" cy="574831"/>
          </a:xfrm>
        </p:grpSpPr>
        <p:sp>
          <p:nvSpPr>
            <p:cNvPr id="2883" name="Shape 2883"/>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84" name="Shape 28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2888" name="Group 2888"/>
          <p:cNvGrpSpPr/>
          <p:nvPr/>
        </p:nvGrpSpPr>
        <p:grpSpPr>
          <a:xfrm>
            <a:off x="-581456" y="4957629"/>
            <a:ext cx="548890" cy="574833"/>
            <a:chOff x="0" y="0"/>
            <a:chExt cx="548888" cy="574831"/>
          </a:xfrm>
        </p:grpSpPr>
        <p:sp>
          <p:nvSpPr>
            <p:cNvPr id="2886" name="Shape 2886"/>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87" name="Shape 2887"/>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2891" name="Group 2891"/>
          <p:cNvGrpSpPr/>
          <p:nvPr/>
        </p:nvGrpSpPr>
        <p:grpSpPr>
          <a:xfrm>
            <a:off x="-1129643" y="5504243"/>
            <a:ext cx="548642" cy="574833"/>
            <a:chOff x="0" y="0"/>
            <a:chExt cx="548640" cy="574831"/>
          </a:xfrm>
        </p:grpSpPr>
        <p:sp>
          <p:nvSpPr>
            <p:cNvPr id="2889" name="Shape 2889"/>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90" name="Shape 28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2894" name="Group 2894"/>
          <p:cNvGrpSpPr/>
          <p:nvPr/>
        </p:nvGrpSpPr>
        <p:grpSpPr>
          <a:xfrm>
            <a:off x="-581361" y="5504243"/>
            <a:ext cx="548890" cy="574833"/>
            <a:chOff x="0" y="0"/>
            <a:chExt cx="548888" cy="574831"/>
          </a:xfrm>
        </p:grpSpPr>
        <p:sp>
          <p:nvSpPr>
            <p:cNvPr id="2892" name="Shape 2892"/>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93" name="Shape 289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2897" name="Group 2897"/>
          <p:cNvGrpSpPr/>
          <p:nvPr/>
        </p:nvGrpSpPr>
        <p:grpSpPr>
          <a:xfrm>
            <a:off x="-1141894" y="6052899"/>
            <a:ext cx="560893" cy="574833"/>
            <a:chOff x="0" y="0"/>
            <a:chExt cx="560892" cy="574831"/>
          </a:xfrm>
        </p:grpSpPr>
        <p:sp>
          <p:nvSpPr>
            <p:cNvPr id="2895" name="Shape 2895"/>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96" name="Shape 2896"/>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2900" name="Group 2900"/>
          <p:cNvGrpSpPr/>
          <p:nvPr/>
        </p:nvGrpSpPr>
        <p:grpSpPr>
          <a:xfrm>
            <a:off x="-1683906" y="6051324"/>
            <a:ext cx="547973" cy="574833"/>
            <a:chOff x="0" y="0"/>
            <a:chExt cx="547971" cy="574831"/>
          </a:xfrm>
        </p:grpSpPr>
        <p:sp>
          <p:nvSpPr>
            <p:cNvPr id="2898" name="Shape 2898"/>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899" name="Shape 2899"/>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2903" name="Group 2903"/>
          <p:cNvGrpSpPr/>
          <p:nvPr/>
        </p:nvGrpSpPr>
        <p:grpSpPr>
          <a:xfrm>
            <a:off x="-585203" y="6052885"/>
            <a:ext cx="559865" cy="574833"/>
            <a:chOff x="0" y="0"/>
            <a:chExt cx="559863" cy="574831"/>
          </a:xfrm>
        </p:grpSpPr>
        <p:sp>
          <p:nvSpPr>
            <p:cNvPr id="2901" name="Shape 2901"/>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02" name="Shape 2902"/>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2906" name="Group 2906"/>
          <p:cNvGrpSpPr/>
          <p:nvPr/>
        </p:nvGrpSpPr>
        <p:grpSpPr>
          <a:xfrm>
            <a:off x="-1683906" y="5504234"/>
            <a:ext cx="548641" cy="574833"/>
            <a:chOff x="0" y="0"/>
            <a:chExt cx="548640" cy="574831"/>
          </a:xfrm>
        </p:grpSpPr>
        <p:sp>
          <p:nvSpPr>
            <p:cNvPr id="2904" name="Shape 2904"/>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05" name="Shape 29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2909" name="Group 2909"/>
          <p:cNvGrpSpPr/>
          <p:nvPr/>
        </p:nvGrpSpPr>
        <p:grpSpPr>
          <a:xfrm>
            <a:off x="-1144617" y="6766559"/>
            <a:ext cx="547175" cy="574833"/>
            <a:chOff x="0" y="0"/>
            <a:chExt cx="547174" cy="574831"/>
          </a:xfrm>
        </p:grpSpPr>
        <p:sp>
          <p:nvSpPr>
            <p:cNvPr id="2907" name="Shape 2907"/>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08" name="Shape 2908"/>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2912" name="Group 2912"/>
          <p:cNvGrpSpPr/>
          <p:nvPr/>
        </p:nvGrpSpPr>
        <p:grpSpPr>
          <a:xfrm>
            <a:off x="-1695388" y="6766559"/>
            <a:ext cx="540619" cy="574833"/>
            <a:chOff x="0" y="0"/>
            <a:chExt cx="540618" cy="574831"/>
          </a:xfrm>
        </p:grpSpPr>
        <p:sp>
          <p:nvSpPr>
            <p:cNvPr id="2910" name="Shape 2910"/>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11" name="Shape 2911"/>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2915" name="Group 2915"/>
          <p:cNvGrpSpPr/>
          <p:nvPr/>
        </p:nvGrpSpPr>
        <p:grpSpPr>
          <a:xfrm>
            <a:off x="-587550" y="6766546"/>
            <a:ext cx="546251" cy="574833"/>
            <a:chOff x="0" y="0"/>
            <a:chExt cx="546249" cy="574831"/>
          </a:xfrm>
        </p:grpSpPr>
        <p:sp>
          <p:nvSpPr>
            <p:cNvPr id="2913" name="Shape 2913"/>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14" name="Shape 2914"/>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2916" name="Shape 2916"/>
          <p:cNvSpPr/>
          <p:nvPr>
            <p:ph type="title"/>
          </p:nvPr>
        </p:nvSpPr>
        <p:spPr>
          <a:xfrm>
            <a:off x="274639" y="1209973"/>
            <a:ext cx="10056812" cy="1181863"/>
          </a:xfrm>
          <a:prstGeom prst="rect">
            <a:avLst/>
          </a:prstGeom>
        </p:spPr>
        <p:txBody>
          <a:bodyPr/>
          <a:lstStyle>
            <a:lvl1pPr>
              <a:defRPr spc="-100" sz="7200">
                <a:solidFill>
                  <a:srgbClr val="FFFFFF"/>
                </a:solidFill>
              </a:defRPr>
            </a:lvl1pPr>
          </a:lstStyle>
          <a:p>
            <a:pPr/>
            <a:r>
              <a:t>Demo title</a:t>
            </a:r>
          </a:p>
        </p:txBody>
      </p:sp>
      <p:sp>
        <p:nvSpPr>
          <p:cNvPr id="2917" name="Shape 2917"/>
          <p:cNvSpPr/>
          <p:nvPr>
            <p:ph type="body" sz="quarter" idx="1"/>
          </p:nvPr>
        </p:nvSpPr>
        <p:spPr>
          <a:xfrm>
            <a:off x="274638" y="3954462"/>
            <a:ext cx="10058401" cy="794065"/>
          </a:xfrm>
          <a:prstGeom prst="rect">
            <a:avLst/>
          </a:prstGeom>
          <a:extLst>
            <a:ext uri="{C572A759-6A51-4108-AA02-DFA0A04FC94B}">
              <ma14:wrappingTextBoxFlag xmlns:ma14="http://schemas.microsoft.com/office/mac/drawingml/2011/main" val="1"/>
            </a:ext>
          </a:extLst>
        </p:spPr>
        <p:txBody>
          <a:bodyPr lIns="146304" tIns="146304" rIns="146304" bIns="146304">
            <a:normAutofit fontScale="100000" lnSpcReduction="0"/>
          </a:bodyPr>
          <a:lstStyle>
            <a:lvl1pPr marL="0" indent="0">
              <a:spcBef>
                <a:spcPts val="0"/>
              </a:spcBef>
              <a:buSzTx/>
              <a:buFontTx/>
              <a:buNone/>
              <a:defRPr sz="3600">
                <a:solidFill>
                  <a:srgbClr val="FFFFFF"/>
                </a:solidFill>
                <a:latin typeface="+mn-lt"/>
                <a:ea typeface="+mn-ea"/>
                <a:cs typeface="+mn-cs"/>
                <a:sym typeface="Segoe UI Light"/>
              </a:defRPr>
            </a:lvl1pPr>
          </a:lstStyle>
          <a:p>
            <a:pPr/>
            <a:r>
              <a:t>Speaker Name</a:t>
            </a:r>
          </a:p>
        </p:txBody>
      </p:sp>
      <p:sp>
        <p:nvSpPr>
          <p:cNvPr id="2918" name="Shape 291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0" showMasterPhAnim="1">
  <p:cSld name="Video slide">
    <p:bg>
      <p:bgPr>
        <a:solidFill>
          <a:srgbClr val="282828"/>
        </a:solidFill>
      </p:bgPr>
    </p:bg>
    <p:spTree>
      <p:nvGrpSpPr>
        <p:cNvPr id="1" name=""/>
        <p:cNvGrpSpPr/>
        <p:nvPr/>
      </p:nvGrpSpPr>
      <p:grpSpPr>
        <a:xfrm>
          <a:off x="0" y="0"/>
          <a:ext cx="0" cy="0"/>
          <a:chOff x="0" y="0"/>
          <a:chExt cx="0" cy="0"/>
        </a:xfrm>
      </p:grpSpPr>
      <p:grpSp>
        <p:nvGrpSpPr>
          <p:cNvPr id="2927" name="Group 2927"/>
          <p:cNvGrpSpPr/>
          <p:nvPr/>
        </p:nvGrpSpPr>
        <p:grpSpPr>
          <a:xfrm>
            <a:off x="-1681402" y="742"/>
            <a:ext cx="548641" cy="574833"/>
            <a:chOff x="0" y="0"/>
            <a:chExt cx="548640" cy="574831"/>
          </a:xfrm>
        </p:grpSpPr>
        <p:sp>
          <p:nvSpPr>
            <p:cNvPr id="2925" name="Shape 2925"/>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26" name="Shape 292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2930" name="Group 2930"/>
          <p:cNvGrpSpPr/>
          <p:nvPr/>
        </p:nvGrpSpPr>
        <p:grpSpPr>
          <a:xfrm>
            <a:off x="-1133722" y="742"/>
            <a:ext cx="548641" cy="574833"/>
            <a:chOff x="0" y="0"/>
            <a:chExt cx="548640" cy="574831"/>
          </a:xfrm>
        </p:grpSpPr>
        <p:sp>
          <p:nvSpPr>
            <p:cNvPr id="2928" name="Shape 2928"/>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29" name="Shape 292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2933" name="Group 2933"/>
          <p:cNvGrpSpPr/>
          <p:nvPr/>
        </p:nvGrpSpPr>
        <p:grpSpPr>
          <a:xfrm>
            <a:off x="-576885" y="742"/>
            <a:ext cx="548641" cy="689133"/>
            <a:chOff x="0" y="0"/>
            <a:chExt cx="548640" cy="689131"/>
          </a:xfrm>
        </p:grpSpPr>
        <p:sp>
          <p:nvSpPr>
            <p:cNvPr id="2931" name="Shape 2931"/>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2932" name="Shape 2932"/>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2936" name="Group 2936"/>
          <p:cNvGrpSpPr/>
          <p:nvPr/>
        </p:nvGrpSpPr>
        <p:grpSpPr>
          <a:xfrm>
            <a:off x="-1681291" y="1103971"/>
            <a:ext cx="548641" cy="574833"/>
            <a:chOff x="0" y="0"/>
            <a:chExt cx="548640" cy="574831"/>
          </a:xfrm>
        </p:grpSpPr>
        <p:sp>
          <p:nvSpPr>
            <p:cNvPr id="2934" name="Shape 2934"/>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35" name="Shape 29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2939" name="Group 2939"/>
          <p:cNvGrpSpPr/>
          <p:nvPr/>
        </p:nvGrpSpPr>
        <p:grpSpPr>
          <a:xfrm>
            <a:off x="-1133841" y="1103971"/>
            <a:ext cx="548641" cy="574833"/>
            <a:chOff x="0" y="0"/>
            <a:chExt cx="548640" cy="574831"/>
          </a:xfrm>
        </p:grpSpPr>
        <p:sp>
          <p:nvSpPr>
            <p:cNvPr id="2937" name="Shape 2937"/>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38" name="Shape 29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2942" name="Group 2942"/>
          <p:cNvGrpSpPr/>
          <p:nvPr/>
        </p:nvGrpSpPr>
        <p:grpSpPr>
          <a:xfrm>
            <a:off x="-576868" y="1103971"/>
            <a:ext cx="548641" cy="574833"/>
            <a:chOff x="0" y="0"/>
            <a:chExt cx="548640" cy="574831"/>
          </a:xfrm>
        </p:grpSpPr>
        <p:sp>
          <p:nvSpPr>
            <p:cNvPr id="2940" name="Shape 2940"/>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41" name="Shape 29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945" name="Group 2945"/>
          <p:cNvGrpSpPr/>
          <p:nvPr/>
        </p:nvGrpSpPr>
        <p:grpSpPr>
          <a:xfrm>
            <a:off x="-1671156" y="2214110"/>
            <a:ext cx="558442" cy="574832"/>
            <a:chOff x="0" y="0"/>
            <a:chExt cx="558441" cy="574831"/>
          </a:xfrm>
        </p:grpSpPr>
        <p:sp>
          <p:nvSpPr>
            <p:cNvPr id="2943" name="Shape 2943"/>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44" name="Shape 2944"/>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948" name="Group 2948"/>
          <p:cNvGrpSpPr/>
          <p:nvPr/>
        </p:nvGrpSpPr>
        <p:grpSpPr>
          <a:xfrm>
            <a:off x="-1122239" y="2214110"/>
            <a:ext cx="554182" cy="574832"/>
            <a:chOff x="0" y="0"/>
            <a:chExt cx="554180" cy="574831"/>
          </a:xfrm>
        </p:grpSpPr>
        <p:sp>
          <p:nvSpPr>
            <p:cNvPr id="2946" name="Shape 2946"/>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47" name="Shape 2947"/>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951" name="Group 2951"/>
          <p:cNvGrpSpPr/>
          <p:nvPr/>
        </p:nvGrpSpPr>
        <p:grpSpPr>
          <a:xfrm>
            <a:off x="-566730" y="2214110"/>
            <a:ext cx="548641" cy="574832"/>
            <a:chOff x="0" y="0"/>
            <a:chExt cx="548640" cy="574831"/>
          </a:xfrm>
        </p:grpSpPr>
        <p:sp>
          <p:nvSpPr>
            <p:cNvPr id="2949" name="Shape 2949"/>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50" name="Shape 295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2954" name="Group 2954"/>
          <p:cNvGrpSpPr/>
          <p:nvPr/>
        </p:nvGrpSpPr>
        <p:grpSpPr>
          <a:xfrm>
            <a:off x="-1692163" y="3309985"/>
            <a:ext cx="567966" cy="574833"/>
            <a:chOff x="0" y="0"/>
            <a:chExt cx="567964" cy="574831"/>
          </a:xfrm>
        </p:grpSpPr>
        <p:sp>
          <p:nvSpPr>
            <p:cNvPr id="2952" name="Shape 2952"/>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53" name="Shape 2953"/>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2957" name="Group 2957"/>
          <p:cNvGrpSpPr/>
          <p:nvPr/>
        </p:nvGrpSpPr>
        <p:grpSpPr>
          <a:xfrm>
            <a:off x="-1135187" y="3309985"/>
            <a:ext cx="558414" cy="574833"/>
            <a:chOff x="0" y="0"/>
            <a:chExt cx="558413" cy="574831"/>
          </a:xfrm>
        </p:grpSpPr>
        <p:sp>
          <p:nvSpPr>
            <p:cNvPr id="2955" name="Shape 2955"/>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56" name="Shape 2956"/>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2960" name="Group 2960"/>
          <p:cNvGrpSpPr/>
          <p:nvPr/>
        </p:nvGrpSpPr>
        <p:grpSpPr>
          <a:xfrm>
            <a:off x="-578211" y="3309985"/>
            <a:ext cx="548641" cy="574833"/>
            <a:chOff x="0" y="0"/>
            <a:chExt cx="548640" cy="574831"/>
          </a:xfrm>
        </p:grpSpPr>
        <p:sp>
          <p:nvSpPr>
            <p:cNvPr id="2958" name="Shape 2958"/>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59" name="Shape 29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2963" name="Group 2963"/>
          <p:cNvGrpSpPr/>
          <p:nvPr/>
        </p:nvGrpSpPr>
        <p:grpSpPr>
          <a:xfrm>
            <a:off x="-1683905" y="4403049"/>
            <a:ext cx="561904" cy="574833"/>
            <a:chOff x="0" y="0"/>
            <a:chExt cx="561903" cy="574831"/>
          </a:xfrm>
        </p:grpSpPr>
        <p:sp>
          <p:nvSpPr>
            <p:cNvPr id="2961" name="Shape 2961"/>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62" name="Shape 296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2966" name="Group 2966"/>
          <p:cNvGrpSpPr/>
          <p:nvPr/>
        </p:nvGrpSpPr>
        <p:grpSpPr>
          <a:xfrm>
            <a:off x="-1130214" y="4403049"/>
            <a:ext cx="548641" cy="574833"/>
            <a:chOff x="0" y="0"/>
            <a:chExt cx="548640" cy="574831"/>
          </a:xfrm>
        </p:grpSpPr>
        <p:sp>
          <p:nvSpPr>
            <p:cNvPr id="2964" name="Shape 2964"/>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65" name="Shape 296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2969" name="Group 2969"/>
          <p:cNvGrpSpPr/>
          <p:nvPr/>
        </p:nvGrpSpPr>
        <p:grpSpPr>
          <a:xfrm>
            <a:off x="-581453" y="4403049"/>
            <a:ext cx="548641" cy="574833"/>
            <a:chOff x="0" y="0"/>
            <a:chExt cx="548640" cy="574831"/>
          </a:xfrm>
        </p:grpSpPr>
        <p:sp>
          <p:nvSpPr>
            <p:cNvPr id="2967" name="Shape 2967"/>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68" name="Shape 296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2972" name="Group 2972"/>
          <p:cNvGrpSpPr/>
          <p:nvPr/>
        </p:nvGrpSpPr>
        <p:grpSpPr>
          <a:xfrm>
            <a:off x="-1681291" y="556309"/>
            <a:ext cx="548641" cy="574833"/>
            <a:chOff x="0" y="0"/>
            <a:chExt cx="548640" cy="574831"/>
          </a:xfrm>
        </p:grpSpPr>
        <p:sp>
          <p:nvSpPr>
            <p:cNvPr id="2970" name="Shape 2970"/>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71" name="Shape 297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2975" name="Group 2975"/>
          <p:cNvGrpSpPr/>
          <p:nvPr/>
        </p:nvGrpSpPr>
        <p:grpSpPr>
          <a:xfrm>
            <a:off x="-1133840" y="556301"/>
            <a:ext cx="557070" cy="574833"/>
            <a:chOff x="0" y="0"/>
            <a:chExt cx="557069" cy="574831"/>
          </a:xfrm>
        </p:grpSpPr>
        <p:sp>
          <p:nvSpPr>
            <p:cNvPr id="2973" name="Shape 2973"/>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74" name="Shape 2974"/>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2978" name="Group 2978"/>
          <p:cNvGrpSpPr/>
          <p:nvPr/>
        </p:nvGrpSpPr>
        <p:grpSpPr>
          <a:xfrm>
            <a:off x="-576885" y="556309"/>
            <a:ext cx="548641" cy="574833"/>
            <a:chOff x="0" y="0"/>
            <a:chExt cx="548640" cy="574831"/>
          </a:xfrm>
        </p:grpSpPr>
        <p:sp>
          <p:nvSpPr>
            <p:cNvPr id="2976" name="Shape 2976"/>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77" name="Shape 297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2981" name="Group 2981"/>
          <p:cNvGrpSpPr/>
          <p:nvPr/>
        </p:nvGrpSpPr>
        <p:grpSpPr>
          <a:xfrm>
            <a:off x="-1681540" y="1659529"/>
            <a:ext cx="548641" cy="574833"/>
            <a:chOff x="0" y="0"/>
            <a:chExt cx="548640" cy="574831"/>
          </a:xfrm>
        </p:grpSpPr>
        <p:sp>
          <p:nvSpPr>
            <p:cNvPr id="2979" name="Shape 2979"/>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80" name="Shape 298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2984" name="Group 2984"/>
          <p:cNvGrpSpPr/>
          <p:nvPr/>
        </p:nvGrpSpPr>
        <p:grpSpPr>
          <a:xfrm>
            <a:off x="-1132926" y="1659529"/>
            <a:ext cx="548641" cy="574833"/>
            <a:chOff x="0" y="0"/>
            <a:chExt cx="548640" cy="574831"/>
          </a:xfrm>
        </p:grpSpPr>
        <p:sp>
          <p:nvSpPr>
            <p:cNvPr id="2982" name="Shape 2982"/>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83" name="Shape 298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2987" name="Group 2987"/>
          <p:cNvGrpSpPr/>
          <p:nvPr/>
        </p:nvGrpSpPr>
        <p:grpSpPr>
          <a:xfrm>
            <a:off x="-576885" y="1659529"/>
            <a:ext cx="548641" cy="574833"/>
            <a:chOff x="0" y="0"/>
            <a:chExt cx="548640" cy="574831"/>
          </a:xfrm>
        </p:grpSpPr>
        <p:sp>
          <p:nvSpPr>
            <p:cNvPr id="2985" name="Shape 2985"/>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86" name="Shape 298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2990" name="Group 2990"/>
          <p:cNvGrpSpPr/>
          <p:nvPr/>
        </p:nvGrpSpPr>
        <p:grpSpPr>
          <a:xfrm>
            <a:off x="-1686837" y="2762749"/>
            <a:ext cx="545776" cy="574833"/>
            <a:chOff x="0" y="0"/>
            <a:chExt cx="545775" cy="574831"/>
          </a:xfrm>
        </p:grpSpPr>
        <p:sp>
          <p:nvSpPr>
            <p:cNvPr id="2988" name="Shape 2988"/>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89" name="Shape 2989"/>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2993" name="Group 2993"/>
          <p:cNvGrpSpPr/>
          <p:nvPr/>
        </p:nvGrpSpPr>
        <p:grpSpPr>
          <a:xfrm>
            <a:off x="-1133484" y="2762749"/>
            <a:ext cx="549211" cy="574833"/>
            <a:chOff x="0" y="0"/>
            <a:chExt cx="549209" cy="574831"/>
          </a:xfrm>
        </p:grpSpPr>
        <p:sp>
          <p:nvSpPr>
            <p:cNvPr id="2991" name="Shape 2991"/>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92" name="Shape 2992"/>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2996" name="Group 2996"/>
          <p:cNvGrpSpPr/>
          <p:nvPr/>
        </p:nvGrpSpPr>
        <p:grpSpPr>
          <a:xfrm>
            <a:off x="-585202" y="2762749"/>
            <a:ext cx="558184" cy="689133"/>
            <a:chOff x="0" y="0"/>
            <a:chExt cx="558182" cy="689131"/>
          </a:xfrm>
        </p:grpSpPr>
        <p:sp>
          <p:nvSpPr>
            <p:cNvPr id="2994" name="Shape 2994"/>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2995" name="Shape 2995"/>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2999" name="Group 2999"/>
          <p:cNvGrpSpPr/>
          <p:nvPr/>
        </p:nvGrpSpPr>
        <p:grpSpPr>
          <a:xfrm>
            <a:off x="-1692163" y="3857219"/>
            <a:ext cx="558681" cy="574833"/>
            <a:chOff x="0" y="0"/>
            <a:chExt cx="558679" cy="574831"/>
          </a:xfrm>
        </p:grpSpPr>
        <p:sp>
          <p:nvSpPr>
            <p:cNvPr id="2997" name="Shape 2997"/>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998" name="Shape 2998"/>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002" name="Group 3002"/>
          <p:cNvGrpSpPr/>
          <p:nvPr/>
        </p:nvGrpSpPr>
        <p:grpSpPr>
          <a:xfrm>
            <a:off x="-1136130" y="3857219"/>
            <a:ext cx="576147" cy="574833"/>
            <a:chOff x="0" y="0"/>
            <a:chExt cx="576145" cy="574831"/>
          </a:xfrm>
        </p:grpSpPr>
        <p:sp>
          <p:nvSpPr>
            <p:cNvPr id="3000" name="Shape 3000"/>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01" name="Shape 3001"/>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005" name="Group 3005"/>
          <p:cNvGrpSpPr/>
          <p:nvPr/>
        </p:nvGrpSpPr>
        <p:grpSpPr>
          <a:xfrm>
            <a:off x="-579310" y="3857219"/>
            <a:ext cx="546498" cy="574833"/>
            <a:chOff x="0" y="0"/>
            <a:chExt cx="546497" cy="574831"/>
          </a:xfrm>
        </p:grpSpPr>
        <p:sp>
          <p:nvSpPr>
            <p:cNvPr id="3003" name="Shape 3003"/>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04" name="Shape 3004"/>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008" name="Group 3008"/>
          <p:cNvGrpSpPr/>
          <p:nvPr/>
        </p:nvGrpSpPr>
        <p:grpSpPr>
          <a:xfrm>
            <a:off x="-1683907" y="4957629"/>
            <a:ext cx="561905" cy="574833"/>
            <a:chOff x="0" y="0"/>
            <a:chExt cx="561903" cy="574831"/>
          </a:xfrm>
        </p:grpSpPr>
        <p:sp>
          <p:nvSpPr>
            <p:cNvPr id="3006" name="Shape 3006"/>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07" name="Shape 300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011" name="Group 3011"/>
          <p:cNvGrpSpPr/>
          <p:nvPr/>
        </p:nvGrpSpPr>
        <p:grpSpPr>
          <a:xfrm>
            <a:off x="-1129735" y="4957629"/>
            <a:ext cx="548641" cy="574833"/>
            <a:chOff x="0" y="0"/>
            <a:chExt cx="548640" cy="574831"/>
          </a:xfrm>
        </p:grpSpPr>
        <p:sp>
          <p:nvSpPr>
            <p:cNvPr id="3009" name="Shape 3009"/>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10" name="Shape 301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014" name="Group 3014"/>
          <p:cNvGrpSpPr/>
          <p:nvPr/>
        </p:nvGrpSpPr>
        <p:grpSpPr>
          <a:xfrm>
            <a:off x="-581456" y="4957629"/>
            <a:ext cx="548890" cy="574833"/>
            <a:chOff x="0" y="0"/>
            <a:chExt cx="548888" cy="574831"/>
          </a:xfrm>
        </p:grpSpPr>
        <p:sp>
          <p:nvSpPr>
            <p:cNvPr id="3012" name="Shape 3012"/>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13" name="Shape 301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017" name="Group 3017"/>
          <p:cNvGrpSpPr/>
          <p:nvPr/>
        </p:nvGrpSpPr>
        <p:grpSpPr>
          <a:xfrm>
            <a:off x="-1129643" y="5504243"/>
            <a:ext cx="548642" cy="574833"/>
            <a:chOff x="0" y="0"/>
            <a:chExt cx="548640" cy="574831"/>
          </a:xfrm>
        </p:grpSpPr>
        <p:sp>
          <p:nvSpPr>
            <p:cNvPr id="3015" name="Shape 3015"/>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16" name="Shape 301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020" name="Group 3020"/>
          <p:cNvGrpSpPr/>
          <p:nvPr/>
        </p:nvGrpSpPr>
        <p:grpSpPr>
          <a:xfrm>
            <a:off x="-581361" y="5504243"/>
            <a:ext cx="548890" cy="574833"/>
            <a:chOff x="0" y="0"/>
            <a:chExt cx="548888" cy="574831"/>
          </a:xfrm>
        </p:grpSpPr>
        <p:sp>
          <p:nvSpPr>
            <p:cNvPr id="3018" name="Shape 3018"/>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19" name="Shape 3019"/>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023" name="Group 3023"/>
          <p:cNvGrpSpPr/>
          <p:nvPr/>
        </p:nvGrpSpPr>
        <p:grpSpPr>
          <a:xfrm>
            <a:off x="-1141894" y="6052899"/>
            <a:ext cx="560893" cy="574833"/>
            <a:chOff x="0" y="0"/>
            <a:chExt cx="560892" cy="574831"/>
          </a:xfrm>
        </p:grpSpPr>
        <p:sp>
          <p:nvSpPr>
            <p:cNvPr id="3021" name="Shape 3021"/>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22" name="Shape 3022"/>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026" name="Group 3026"/>
          <p:cNvGrpSpPr/>
          <p:nvPr/>
        </p:nvGrpSpPr>
        <p:grpSpPr>
          <a:xfrm>
            <a:off x="-1683906" y="6051324"/>
            <a:ext cx="547973" cy="574833"/>
            <a:chOff x="0" y="0"/>
            <a:chExt cx="547971" cy="574831"/>
          </a:xfrm>
        </p:grpSpPr>
        <p:sp>
          <p:nvSpPr>
            <p:cNvPr id="3024" name="Shape 3024"/>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25" name="Shape 3025"/>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029" name="Group 3029"/>
          <p:cNvGrpSpPr/>
          <p:nvPr/>
        </p:nvGrpSpPr>
        <p:grpSpPr>
          <a:xfrm>
            <a:off x="-585203" y="6052885"/>
            <a:ext cx="559865" cy="574833"/>
            <a:chOff x="0" y="0"/>
            <a:chExt cx="559863" cy="574831"/>
          </a:xfrm>
        </p:grpSpPr>
        <p:sp>
          <p:nvSpPr>
            <p:cNvPr id="3027" name="Shape 3027"/>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28" name="Shape 3028"/>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032" name="Group 3032"/>
          <p:cNvGrpSpPr/>
          <p:nvPr/>
        </p:nvGrpSpPr>
        <p:grpSpPr>
          <a:xfrm>
            <a:off x="-1683906" y="5504234"/>
            <a:ext cx="548641" cy="574833"/>
            <a:chOff x="0" y="0"/>
            <a:chExt cx="548640" cy="574831"/>
          </a:xfrm>
        </p:grpSpPr>
        <p:sp>
          <p:nvSpPr>
            <p:cNvPr id="3030" name="Shape 3030"/>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31" name="Shape 303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3035" name="Group 3035"/>
          <p:cNvGrpSpPr/>
          <p:nvPr/>
        </p:nvGrpSpPr>
        <p:grpSpPr>
          <a:xfrm>
            <a:off x="-1144617" y="6766559"/>
            <a:ext cx="547175" cy="574833"/>
            <a:chOff x="0" y="0"/>
            <a:chExt cx="547174" cy="574831"/>
          </a:xfrm>
        </p:grpSpPr>
        <p:sp>
          <p:nvSpPr>
            <p:cNvPr id="3033" name="Shape 3033"/>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34" name="Shape 3034"/>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038" name="Group 3038"/>
          <p:cNvGrpSpPr/>
          <p:nvPr/>
        </p:nvGrpSpPr>
        <p:grpSpPr>
          <a:xfrm>
            <a:off x="-1695388" y="6766559"/>
            <a:ext cx="540619" cy="574833"/>
            <a:chOff x="0" y="0"/>
            <a:chExt cx="540618" cy="574831"/>
          </a:xfrm>
        </p:grpSpPr>
        <p:sp>
          <p:nvSpPr>
            <p:cNvPr id="3036" name="Shape 3036"/>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37" name="Shape 3037"/>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3041" name="Group 3041"/>
          <p:cNvGrpSpPr/>
          <p:nvPr/>
        </p:nvGrpSpPr>
        <p:grpSpPr>
          <a:xfrm>
            <a:off x="-587550" y="6766546"/>
            <a:ext cx="546251" cy="574833"/>
            <a:chOff x="0" y="0"/>
            <a:chExt cx="546249" cy="574831"/>
          </a:xfrm>
        </p:grpSpPr>
        <p:sp>
          <p:nvSpPr>
            <p:cNvPr id="3039" name="Shape 3039"/>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40" name="Shape 3040"/>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042" name="Shape 3042"/>
          <p:cNvSpPr/>
          <p:nvPr>
            <p:ph type="title"/>
          </p:nvPr>
        </p:nvSpPr>
        <p:spPr>
          <a:xfrm>
            <a:off x="274639" y="1209973"/>
            <a:ext cx="10056812" cy="1181863"/>
          </a:xfrm>
          <a:prstGeom prst="rect">
            <a:avLst/>
          </a:prstGeom>
        </p:spPr>
        <p:txBody>
          <a:bodyPr/>
          <a:lstStyle>
            <a:lvl1pPr>
              <a:defRPr spc="-100" sz="7200">
                <a:solidFill>
                  <a:srgbClr val="FFFFFF"/>
                </a:solidFill>
              </a:defRPr>
            </a:lvl1pPr>
          </a:lstStyle>
          <a:p>
            <a:pPr/>
            <a:r>
              <a:t>Video title</a:t>
            </a:r>
          </a:p>
        </p:txBody>
      </p:sp>
      <p:sp>
        <p:nvSpPr>
          <p:cNvPr id="3043" name="Shape 30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grpSp>
        <p:nvGrpSpPr>
          <p:cNvPr id="3052" name="Group 3052"/>
          <p:cNvGrpSpPr/>
          <p:nvPr/>
        </p:nvGrpSpPr>
        <p:grpSpPr>
          <a:xfrm>
            <a:off x="-1681402" y="742"/>
            <a:ext cx="548641" cy="574833"/>
            <a:chOff x="0" y="0"/>
            <a:chExt cx="548640" cy="574831"/>
          </a:xfrm>
        </p:grpSpPr>
        <p:sp>
          <p:nvSpPr>
            <p:cNvPr id="3050" name="Shape 3050"/>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51" name="Shape 30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055" name="Group 3055"/>
          <p:cNvGrpSpPr/>
          <p:nvPr/>
        </p:nvGrpSpPr>
        <p:grpSpPr>
          <a:xfrm>
            <a:off x="-1133722" y="742"/>
            <a:ext cx="548641" cy="574833"/>
            <a:chOff x="0" y="0"/>
            <a:chExt cx="548640" cy="574831"/>
          </a:xfrm>
        </p:grpSpPr>
        <p:sp>
          <p:nvSpPr>
            <p:cNvPr id="3053" name="Shape 3053"/>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54" name="Shape 30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058" name="Group 3058"/>
          <p:cNvGrpSpPr/>
          <p:nvPr/>
        </p:nvGrpSpPr>
        <p:grpSpPr>
          <a:xfrm>
            <a:off x="-576885" y="742"/>
            <a:ext cx="548641" cy="689133"/>
            <a:chOff x="0" y="0"/>
            <a:chExt cx="548640" cy="689131"/>
          </a:xfrm>
        </p:grpSpPr>
        <p:sp>
          <p:nvSpPr>
            <p:cNvPr id="3056" name="Shape 3056"/>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057" name="Shape 3057"/>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061" name="Group 3061"/>
          <p:cNvGrpSpPr/>
          <p:nvPr/>
        </p:nvGrpSpPr>
        <p:grpSpPr>
          <a:xfrm>
            <a:off x="-1681291" y="1103971"/>
            <a:ext cx="548641" cy="574833"/>
            <a:chOff x="0" y="0"/>
            <a:chExt cx="548640" cy="574831"/>
          </a:xfrm>
        </p:grpSpPr>
        <p:sp>
          <p:nvSpPr>
            <p:cNvPr id="3059" name="Shape 3059"/>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60" name="Shape 30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3064" name="Group 3064"/>
          <p:cNvGrpSpPr/>
          <p:nvPr/>
        </p:nvGrpSpPr>
        <p:grpSpPr>
          <a:xfrm>
            <a:off x="-1133841" y="1103971"/>
            <a:ext cx="548641" cy="574833"/>
            <a:chOff x="0" y="0"/>
            <a:chExt cx="548640" cy="574831"/>
          </a:xfrm>
        </p:grpSpPr>
        <p:sp>
          <p:nvSpPr>
            <p:cNvPr id="3062" name="Shape 3062"/>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63" name="Shape 30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3067" name="Group 3067"/>
          <p:cNvGrpSpPr/>
          <p:nvPr/>
        </p:nvGrpSpPr>
        <p:grpSpPr>
          <a:xfrm>
            <a:off x="-576868" y="1103971"/>
            <a:ext cx="548641" cy="574833"/>
            <a:chOff x="0" y="0"/>
            <a:chExt cx="548640" cy="574831"/>
          </a:xfrm>
        </p:grpSpPr>
        <p:sp>
          <p:nvSpPr>
            <p:cNvPr id="3065" name="Shape 3065"/>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66" name="Shape 306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070" name="Group 3070"/>
          <p:cNvGrpSpPr/>
          <p:nvPr/>
        </p:nvGrpSpPr>
        <p:grpSpPr>
          <a:xfrm>
            <a:off x="-1671156" y="2214110"/>
            <a:ext cx="558442" cy="574832"/>
            <a:chOff x="0" y="0"/>
            <a:chExt cx="558441" cy="574831"/>
          </a:xfrm>
        </p:grpSpPr>
        <p:sp>
          <p:nvSpPr>
            <p:cNvPr id="3068" name="Shape 3068"/>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69" name="Shape 3069"/>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3073" name="Group 3073"/>
          <p:cNvGrpSpPr/>
          <p:nvPr/>
        </p:nvGrpSpPr>
        <p:grpSpPr>
          <a:xfrm>
            <a:off x="-1122239" y="2214110"/>
            <a:ext cx="554182" cy="574832"/>
            <a:chOff x="0" y="0"/>
            <a:chExt cx="554180" cy="574831"/>
          </a:xfrm>
        </p:grpSpPr>
        <p:sp>
          <p:nvSpPr>
            <p:cNvPr id="3071" name="Shape 3071"/>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72" name="Shape 3072"/>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3076" name="Group 3076"/>
          <p:cNvGrpSpPr/>
          <p:nvPr/>
        </p:nvGrpSpPr>
        <p:grpSpPr>
          <a:xfrm>
            <a:off x="-566730" y="2214110"/>
            <a:ext cx="548641" cy="574832"/>
            <a:chOff x="0" y="0"/>
            <a:chExt cx="548640" cy="574831"/>
          </a:xfrm>
        </p:grpSpPr>
        <p:sp>
          <p:nvSpPr>
            <p:cNvPr id="3074" name="Shape 3074"/>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75" name="Shape 30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079" name="Group 3079"/>
          <p:cNvGrpSpPr/>
          <p:nvPr/>
        </p:nvGrpSpPr>
        <p:grpSpPr>
          <a:xfrm>
            <a:off x="-1692163" y="3309985"/>
            <a:ext cx="567966" cy="574833"/>
            <a:chOff x="0" y="0"/>
            <a:chExt cx="567964" cy="574831"/>
          </a:xfrm>
        </p:grpSpPr>
        <p:sp>
          <p:nvSpPr>
            <p:cNvPr id="3077" name="Shape 3077"/>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78" name="Shape 3078"/>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082" name="Group 3082"/>
          <p:cNvGrpSpPr/>
          <p:nvPr/>
        </p:nvGrpSpPr>
        <p:grpSpPr>
          <a:xfrm>
            <a:off x="-1135187" y="3309985"/>
            <a:ext cx="558414" cy="574833"/>
            <a:chOff x="0" y="0"/>
            <a:chExt cx="558413" cy="574831"/>
          </a:xfrm>
        </p:grpSpPr>
        <p:sp>
          <p:nvSpPr>
            <p:cNvPr id="3080" name="Shape 3080"/>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81" name="Shape 3081"/>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085" name="Group 3085"/>
          <p:cNvGrpSpPr/>
          <p:nvPr/>
        </p:nvGrpSpPr>
        <p:grpSpPr>
          <a:xfrm>
            <a:off x="-578211" y="3309985"/>
            <a:ext cx="548641" cy="574833"/>
            <a:chOff x="0" y="0"/>
            <a:chExt cx="548640" cy="574831"/>
          </a:xfrm>
        </p:grpSpPr>
        <p:sp>
          <p:nvSpPr>
            <p:cNvPr id="3083" name="Shape 3083"/>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84" name="Shape 30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088" name="Group 3088"/>
          <p:cNvGrpSpPr/>
          <p:nvPr/>
        </p:nvGrpSpPr>
        <p:grpSpPr>
          <a:xfrm>
            <a:off x="-1683905" y="4403049"/>
            <a:ext cx="561904" cy="574833"/>
            <a:chOff x="0" y="0"/>
            <a:chExt cx="561903" cy="574831"/>
          </a:xfrm>
        </p:grpSpPr>
        <p:sp>
          <p:nvSpPr>
            <p:cNvPr id="3086" name="Shape 3086"/>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87" name="Shape 308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3091" name="Group 3091"/>
          <p:cNvGrpSpPr/>
          <p:nvPr/>
        </p:nvGrpSpPr>
        <p:grpSpPr>
          <a:xfrm>
            <a:off x="-1130214" y="4403049"/>
            <a:ext cx="548641" cy="574833"/>
            <a:chOff x="0" y="0"/>
            <a:chExt cx="548640" cy="574831"/>
          </a:xfrm>
        </p:grpSpPr>
        <p:sp>
          <p:nvSpPr>
            <p:cNvPr id="3089" name="Shape 3089"/>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90" name="Shape 30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3094" name="Group 3094"/>
          <p:cNvGrpSpPr/>
          <p:nvPr/>
        </p:nvGrpSpPr>
        <p:grpSpPr>
          <a:xfrm>
            <a:off x="-581453" y="4403049"/>
            <a:ext cx="548641" cy="574833"/>
            <a:chOff x="0" y="0"/>
            <a:chExt cx="548640" cy="574831"/>
          </a:xfrm>
        </p:grpSpPr>
        <p:sp>
          <p:nvSpPr>
            <p:cNvPr id="3092" name="Shape 3092"/>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93" name="Shape 30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097" name="Group 3097"/>
          <p:cNvGrpSpPr/>
          <p:nvPr/>
        </p:nvGrpSpPr>
        <p:grpSpPr>
          <a:xfrm>
            <a:off x="-1681291" y="556309"/>
            <a:ext cx="548641" cy="574833"/>
            <a:chOff x="0" y="0"/>
            <a:chExt cx="548640" cy="574831"/>
          </a:xfrm>
        </p:grpSpPr>
        <p:sp>
          <p:nvSpPr>
            <p:cNvPr id="3095" name="Shape 3095"/>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96" name="Shape 309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3100" name="Group 3100"/>
          <p:cNvGrpSpPr/>
          <p:nvPr/>
        </p:nvGrpSpPr>
        <p:grpSpPr>
          <a:xfrm>
            <a:off x="-1133840" y="556301"/>
            <a:ext cx="557070" cy="574833"/>
            <a:chOff x="0" y="0"/>
            <a:chExt cx="557069" cy="574831"/>
          </a:xfrm>
        </p:grpSpPr>
        <p:sp>
          <p:nvSpPr>
            <p:cNvPr id="3098" name="Shape 3098"/>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99" name="Shape 3099"/>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3103" name="Group 3103"/>
          <p:cNvGrpSpPr/>
          <p:nvPr/>
        </p:nvGrpSpPr>
        <p:grpSpPr>
          <a:xfrm>
            <a:off x="-576885" y="556309"/>
            <a:ext cx="548641" cy="574833"/>
            <a:chOff x="0" y="0"/>
            <a:chExt cx="548640" cy="574831"/>
          </a:xfrm>
        </p:grpSpPr>
        <p:sp>
          <p:nvSpPr>
            <p:cNvPr id="3101" name="Shape 3101"/>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02" name="Shape 31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106" name="Group 3106"/>
          <p:cNvGrpSpPr/>
          <p:nvPr/>
        </p:nvGrpSpPr>
        <p:grpSpPr>
          <a:xfrm>
            <a:off x="-1681540" y="1659529"/>
            <a:ext cx="548641" cy="574833"/>
            <a:chOff x="0" y="0"/>
            <a:chExt cx="548640" cy="574831"/>
          </a:xfrm>
        </p:grpSpPr>
        <p:sp>
          <p:nvSpPr>
            <p:cNvPr id="3104" name="Shape 3104"/>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05" name="Shape 31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3109" name="Group 3109"/>
          <p:cNvGrpSpPr/>
          <p:nvPr/>
        </p:nvGrpSpPr>
        <p:grpSpPr>
          <a:xfrm>
            <a:off x="-1132926" y="1659529"/>
            <a:ext cx="548641" cy="574833"/>
            <a:chOff x="0" y="0"/>
            <a:chExt cx="548640" cy="574831"/>
          </a:xfrm>
        </p:grpSpPr>
        <p:sp>
          <p:nvSpPr>
            <p:cNvPr id="3107" name="Shape 3107"/>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08" name="Shape 31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3112" name="Group 3112"/>
          <p:cNvGrpSpPr/>
          <p:nvPr/>
        </p:nvGrpSpPr>
        <p:grpSpPr>
          <a:xfrm>
            <a:off x="-576885" y="1659529"/>
            <a:ext cx="548641" cy="574833"/>
            <a:chOff x="0" y="0"/>
            <a:chExt cx="548640" cy="574831"/>
          </a:xfrm>
        </p:grpSpPr>
        <p:sp>
          <p:nvSpPr>
            <p:cNvPr id="3110" name="Shape 3110"/>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11" name="Shape 31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115" name="Group 3115"/>
          <p:cNvGrpSpPr/>
          <p:nvPr/>
        </p:nvGrpSpPr>
        <p:grpSpPr>
          <a:xfrm>
            <a:off x="-1686837" y="2762749"/>
            <a:ext cx="545776" cy="574833"/>
            <a:chOff x="0" y="0"/>
            <a:chExt cx="545775" cy="574831"/>
          </a:xfrm>
        </p:grpSpPr>
        <p:sp>
          <p:nvSpPr>
            <p:cNvPr id="3113" name="Shape 3113"/>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14" name="Shape 3114"/>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3118" name="Group 3118"/>
          <p:cNvGrpSpPr/>
          <p:nvPr/>
        </p:nvGrpSpPr>
        <p:grpSpPr>
          <a:xfrm>
            <a:off x="-1133484" y="2762749"/>
            <a:ext cx="549211" cy="574833"/>
            <a:chOff x="0" y="0"/>
            <a:chExt cx="549209" cy="574831"/>
          </a:xfrm>
        </p:grpSpPr>
        <p:sp>
          <p:nvSpPr>
            <p:cNvPr id="3116" name="Shape 3116"/>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17" name="Shape 3117"/>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3121" name="Group 3121"/>
          <p:cNvGrpSpPr/>
          <p:nvPr/>
        </p:nvGrpSpPr>
        <p:grpSpPr>
          <a:xfrm>
            <a:off x="-585202" y="2762749"/>
            <a:ext cx="558184" cy="689133"/>
            <a:chOff x="0" y="0"/>
            <a:chExt cx="558182" cy="689131"/>
          </a:xfrm>
        </p:grpSpPr>
        <p:sp>
          <p:nvSpPr>
            <p:cNvPr id="3119" name="Shape 3119"/>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120" name="Shape 3120"/>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3124" name="Group 3124"/>
          <p:cNvGrpSpPr/>
          <p:nvPr/>
        </p:nvGrpSpPr>
        <p:grpSpPr>
          <a:xfrm>
            <a:off x="-1692163" y="3857219"/>
            <a:ext cx="558681" cy="574833"/>
            <a:chOff x="0" y="0"/>
            <a:chExt cx="558679" cy="574831"/>
          </a:xfrm>
        </p:grpSpPr>
        <p:sp>
          <p:nvSpPr>
            <p:cNvPr id="3122" name="Shape 3122"/>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23" name="Shape 3123"/>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127" name="Group 3127"/>
          <p:cNvGrpSpPr/>
          <p:nvPr/>
        </p:nvGrpSpPr>
        <p:grpSpPr>
          <a:xfrm>
            <a:off x="-1136130" y="3857219"/>
            <a:ext cx="576147" cy="574833"/>
            <a:chOff x="0" y="0"/>
            <a:chExt cx="576145" cy="574831"/>
          </a:xfrm>
        </p:grpSpPr>
        <p:sp>
          <p:nvSpPr>
            <p:cNvPr id="3125" name="Shape 3125"/>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26" name="Shape 3126"/>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130" name="Group 3130"/>
          <p:cNvGrpSpPr/>
          <p:nvPr/>
        </p:nvGrpSpPr>
        <p:grpSpPr>
          <a:xfrm>
            <a:off x="-579310" y="3857219"/>
            <a:ext cx="546498" cy="574833"/>
            <a:chOff x="0" y="0"/>
            <a:chExt cx="546497" cy="574831"/>
          </a:xfrm>
        </p:grpSpPr>
        <p:sp>
          <p:nvSpPr>
            <p:cNvPr id="3128" name="Shape 3128"/>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29" name="Shape 3129"/>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133" name="Group 3133"/>
          <p:cNvGrpSpPr/>
          <p:nvPr/>
        </p:nvGrpSpPr>
        <p:grpSpPr>
          <a:xfrm>
            <a:off x="-1683907" y="4957629"/>
            <a:ext cx="561905" cy="574833"/>
            <a:chOff x="0" y="0"/>
            <a:chExt cx="561903" cy="574831"/>
          </a:xfrm>
        </p:grpSpPr>
        <p:sp>
          <p:nvSpPr>
            <p:cNvPr id="3131" name="Shape 3131"/>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32" name="Shape 313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136" name="Group 3136"/>
          <p:cNvGrpSpPr/>
          <p:nvPr/>
        </p:nvGrpSpPr>
        <p:grpSpPr>
          <a:xfrm>
            <a:off x="-1129735" y="4957629"/>
            <a:ext cx="548641" cy="574833"/>
            <a:chOff x="0" y="0"/>
            <a:chExt cx="548640" cy="574831"/>
          </a:xfrm>
        </p:grpSpPr>
        <p:sp>
          <p:nvSpPr>
            <p:cNvPr id="3134" name="Shape 3134"/>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35" name="Shape 31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139" name="Group 3139"/>
          <p:cNvGrpSpPr/>
          <p:nvPr/>
        </p:nvGrpSpPr>
        <p:grpSpPr>
          <a:xfrm>
            <a:off x="-581456" y="4957629"/>
            <a:ext cx="548890" cy="574833"/>
            <a:chOff x="0" y="0"/>
            <a:chExt cx="548888" cy="574831"/>
          </a:xfrm>
        </p:grpSpPr>
        <p:sp>
          <p:nvSpPr>
            <p:cNvPr id="3137" name="Shape 3137"/>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38" name="Shape 313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142" name="Group 3142"/>
          <p:cNvGrpSpPr/>
          <p:nvPr/>
        </p:nvGrpSpPr>
        <p:grpSpPr>
          <a:xfrm>
            <a:off x="-1129643" y="5504243"/>
            <a:ext cx="548642" cy="574833"/>
            <a:chOff x="0" y="0"/>
            <a:chExt cx="548640" cy="574831"/>
          </a:xfrm>
        </p:grpSpPr>
        <p:sp>
          <p:nvSpPr>
            <p:cNvPr id="3140" name="Shape 3140"/>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41" name="Shape 31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145" name="Group 3145"/>
          <p:cNvGrpSpPr/>
          <p:nvPr/>
        </p:nvGrpSpPr>
        <p:grpSpPr>
          <a:xfrm>
            <a:off x="-581361" y="5504243"/>
            <a:ext cx="548890" cy="574833"/>
            <a:chOff x="0" y="0"/>
            <a:chExt cx="548888" cy="574831"/>
          </a:xfrm>
        </p:grpSpPr>
        <p:sp>
          <p:nvSpPr>
            <p:cNvPr id="3143" name="Shape 3143"/>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44" name="Shape 314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148" name="Group 3148"/>
          <p:cNvGrpSpPr/>
          <p:nvPr/>
        </p:nvGrpSpPr>
        <p:grpSpPr>
          <a:xfrm>
            <a:off x="-1141894" y="6052899"/>
            <a:ext cx="560893" cy="574833"/>
            <a:chOff x="0" y="0"/>
            <a:chExt cx="560892" cy="574831"/>
          </a:xfrm>
        </p:grpSpPr>
        <p:sp>
          <p:nvSpPr>
            <p:cNvPr id="3146" name="Shape 3146"/>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47" name="Shape 3147"/>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151" name="Group 3151"/>
          <p:cNvGrpSpPr/>
          <p:nvPr/>
        </p:nvGrpSpPr>
        <p:grpSpPr>
          <a:xfrm>
            <a:off x="-1683906" y="6051324"/>
            <a:ext cx="547973" cy="574833"/>
            <a:chOff x="0" y="0"/>
            <a:chExt cx="547971" cy="574831"/>
          </a:xfrm>
        </p:grpSpPr>
        <p:sp>
          <p:nvSpPr>
            <p:cNvPr id="3149" name="Shape 3149"/>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50" name="Shape 3150"/>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154" name="Group 3154"/>
          <p:cNvGrpSpPr/>
          <p:nvPr/>
        </p:nvGrpSpPr>
        <p:grpSpPr>
          <a:xfrm>
            <a:off x="-585203" y="6052885"/>
            <a:ext cx="559865" cy="574833"/>
            <a:chOff x="0" y="0"/>
            <a:chExt cx="559863" cy="574831"/>
          </a:xfrm>
        </p:grpSpPr>
        <p:sp>
          <p:nvSpPr>
            <p:cNvPr id="3152" name="Shape 3152"/>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53" name="Shape 3153"/>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157" name="Group 3157"/>
          <p:cNvGrpSpPr/>
          <p:nvPr/>
        </p:nvGrpSpPr>
        <p:grpSpPr>
          <a:xfrm>
            <a:off x="-1683906" y="5504234"/>
            <a:ext cx="548641" cy="574833"/>
            <a:chOff x="0" y="0"/>
            <a:chExt cx="548640" cy="574831"/>
          </a:xfrm>
        </p:grpSpPr>
        <p:sp>
          <p:nvSpPr>
            <p:cNvPr id="3155" name="Shape 3155"/>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56" name="Shape 31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3160" name="Group 3160"/>
          <p:cNvGrpSpPr/>
          <p:nvPr/>
        </p:nvGrpSpPr>
        <p:grpSpPr>
          <a:xfrm>
            <a:off x="-1144617" y="6766559"/>
            <a:ext cx="547175" cy="574833"/>
            <a:chOff x="0" y="0"/>
            <a:chExt cx="547174" cy="574831"/>
          </a:xfrm>
        </p:grpSpPr>
        <p:sp>
          <p:nvSpPr>
            <p:cNvPr id="3158" name="Shape 3158"/>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59" name="Shape 3159"/>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163" name="Group 3163"/>
          <p:cNvGrpSpPr/>
          <p:nvPr/>
        </p:nvGrpSpPr>
        <p:grpSpPr>
          <a:xfrm>
            <a:off x="-1695388" y="6766559"/>
            <a:ext cx="540619" cy="574833"/>
            <a:chOff x="0" y="0"/>
            <a:chExt cx="540618" cy="574831"/>
          </a:xfrm>
        </p:grpSpPr>
        <p:sp>
          <p:nvSpPr>
            <p:cNvPr id="3161" name="Shape 3161"/>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62" name="Shape 3162"/>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3166" name="Group 3166"/>
          <p:cNvGrpSpPr/>
          <p:nvPr/>
        </p:nvGrpSpPr>
        <p:grpSpPr>
          <a:xfrm>
            <a:off x="-587550" y="6766546"/>
            <a:ext cx="546251" cy="574833"/>
            <a:chOff x="0" y="0"/>
            <a:chExt cx="546249" cy="574831"/>
          </a:xfrm>
        </p:grpSpPr>
        <p:sp>
          <p:nvSpPr>
            <p:cNvPr id="3164" name="Shape 3164"/>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165" name="Shape 3165"/>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167" name="Shape 31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0" showMasterPhAnim="1">
  <p:cSld name="Blank accent color 1">
    <p:bg>
      <p:bgPr>
        <a:solidFill>
          <a:srgbClr val="0072C6"/>
        </a:solidFill>
      </p:bgPr>
    </p:bg>
    <p:spTree>
      <p:nvGrpSpPr>
        <p:cNvPr id="1" name=""/>
        <p:cNvGrpSpPr/>
        <p:nvPr/>
      </p:nvGrpSpPr>
      <p:grpSpPr>
        <a:xfrm>
          <a:off x="0" y="0"/>
          <a:ext cx="0" cy="0"/>
          <a:chOff x="0" y="0"/>
          <a:chExt cx="0" cy="0"/>
        </a:xfrm>
      </p:grpSpPr>
      <p:grpSp>
        <p:nvGrpSpPr>
          <p:cNvPr id="3176" name="Group 3176"/>
          <p:cNvGrpSpPr/>
          <p:nvPr/>
        </p:nvGrpSpPr>
        <p:grpSpPr>
          <a:xfrm>
            <a:off x="-1681402" y="742"/>
            <a:ext cx="548641" cy="574833"/>
            <a:chOff x="0" y="0"/>
            <a:chExt cx="548640" cy="574831"/>
          </a:xfrm>
        </p:grpSpPr>
        <p:sp>
          <p:nvSpPr>
            <p:cNvPr id="3174" name="Shape 3174"/>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75" name="Shape 31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179" name="Group 3179"/>
          <p:cNvGrpSpPr/>
          <p:nvPr/>
        </p:nvGrpSpPr>
        <p:grpSpPr>
          <a:xfrm>
            <a:off x="-1133722" y="742"/>
            <a:ext cx="548641" cy="574833"/>
            <a:chOff x="0" y="0"/>
            <a:chExt cx="548640" cy="574831"/>
          </a:xfrm>
        </p:grpSpPr>
        <p:sp>
          <p:nvSpPr>
            <p:cNvPr id="3177" name="Shape 3177"/>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78" name="Shape 31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182" name="Group 3182"/>
          <p:cNvGrpSpPr/>
          <p:nvPr/>
        </p:nvGrpSpPr>
        <p:grpSpPr>
          <a:xfrm>
            <a:off x="-576885" y="742"/>
            <a:ext cx="548641" cy="689133"/>
            <a:chOff x="0" y="0"/>
            <a:chExt cx="548640" cy="689131"/>
          </a:xfrm>
        </p:grpSpPr>
        <p:sp>
          <p:nvSpPr>
            <p:cNvPr id="3180" name="Shape 3180"/>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181" name="Shape 3181"/>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185" name="Group 3185"/>
          <p:cNvGrpSpPr/>
          <p:nvPr/>
        </p:nvGrpSpPr>
        <p:grpSpPr>
          <a:xfrm>
            <a:off x="-1681291" y="1103971"/>
            <a:ext cx="548641" cy="574833"/>
            <a:chOff x="0" y="0"/>
            <a:chExt cx="548640" cy="574831"/>
          </a:xfrm>
        </p:grpSpPr>
        <p:sp>
          <p:nvSpPr>
            <p:cNvPr id="3183" name="Shape 3183"/>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84" name="Shape 31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204</a:t>
              </a:r>
            </a:p>
          </p:txBody>
        </p:sp>
      </p:grpSp>
      <p:grpSp>
        <p:nvGrpSpPr>
          <p:cNvPr id="3188" name="Group 3188"/>
          <p:cNvGrpSpPr/>
          <p:nvPr/>
        </p:nvGrpSpPr>
        <p:grpSpPr>
          <a:xfrm>
            <a:off x="-1133841" y="1103971"/>
            <a:ext cx="548641" cy="574833"/>
            <a:chOff x="0" y="0"/>
            <a:chExt cx="548640" cy="574831"/>
          </a:xfrm>
        </p:grpSpPr>
        <p:sp>
          <p:nvSpPr>
            <p:cNvPr id="3186" name="Shape 3186"/>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87" name="Shape 31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178</a:t>
              </a:r>
              <a:endParaRPr>
                <a:solidFill>
                  <a:srgbClr val="FFFFFF"/>
                </a:solidFill>
              </a:endParaRPr>
            </a:p>
            <a:p>
              <a:pPr defTabSz="698559">
                <a:lnSpc>
                  <a:spcPct val="90000"/>
                </a:lnSpc>
                <a:defRPr sz="800">
                  <a:solidFill>
                    <a:srgbClr val="000000"/>
                  </a:solidFill>
                </a:defRPr>
              </a:pPr>
              <a:r>
                <a:t>148</a:t>
              </a:r>
            </a:p>
          </p:txBody>
        </p:sp>
      </p:grpSp>
      <p:grpSp>
        <p:nvGrpSpPr>
          <p:cNvPr id="3191" name="Group 3191"/>
          <p:cNvGrpSpPr/>
          <p:nvPr/>
        </p:nvGrpSpPr>
        <p:grpSpPr>
          <a:xfrm>
            <a:off x="-576868" y="1103971"/>
            <a:ext cx="548641" cy="574833"/>
            <a:chOff x="0" y="0"/>
            <a:chExt cx="548640" cy="574831"/>
          </a:xfrm>
        </p:grpSpPr>
        <p:sp>
          <p:nvSpPr>
            <p:cNvPr id="3189" name="Shape 3189"/>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90" name="Shape 31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194" name="Group 3194"/>
          <p:cNvGrpSpPr/>
          <p:nvPr/>
        </p:nvGrpSpPr>
        <p:grpSpPr>
          <a:xfrm>
            <a:off x="-1671156" y="2214110"/>
            <a:ext cx="558442" cy="574832"/>
            <a:chOff x="0" y="0"/>
            <a:chExt cx="558441" cy="574831"/>
          </a:xfrm>
        </p:grpSpPr>
        <p:sp>
          <p:nvSpPr>
            <p:cNvPr id="3192" name="Shape 3192"/>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93" name="Shape 3193"/>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10</a:t>
              </a:r>
            </a:p>
          </p:txBody>
        </p:sp>
      </p:grpSp>
      <p:grpSp>
        <p:nvGrpSpPr>
          <p:cNvPr id="3197" name="Group 3197"/>
          <p:cNvGrpSpPr/>
          <p:nvPr/>
        </p:nvGrpSpPr>
        <p:grpSpPr>
          <a:xfrm>
            <a:off x="-1122239" y="2214110"/>
            <a:ext cx="554182" cy="574832"/>
            <a:chOff x="0" y="0"/>
            <a:chExt cx="554180" cy="574831"/>
          </a:xfrm>
        </p:grpSpPr>
        <p:sp>
          <p:nvSpPr>
            <p:cNvPr id="3195" name="Shape 3195"/>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96" name="Shape 3196"/>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endParaRPr>
                <a:solidFill>
                  <a:srgbClr val="FFFFFF"/>
                </a:solidFill>
              </a:endParaRPr>
            </a:p>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0</a:t>
              </a:r>
            </a:p>
          </p:txBody>
        </p:sp>
      </p:grpSp>
      <p:grpSp>
        <p:nvGrpSpPr>
          <p:cNvPr id="3200" name="Group 3200"/>
          <p:cNvGrpSpPr/>
          <p:nvPr/>
        </p:nvGrpSpPr>
        <p:grpSpPr>
          <a:xfrm>
            <a:off x="-566730" y="2214110"/>
            <a:ext cx="548641" cy="574832"/>
            <a:chOff x="0" y="0"/>
            <a:chExt cx="548640" cy="574831"/>
          </a:xfrm>
        </p:grpSpPr>
        <p:sp>
          <p:nvSpPr>
            <p:cNvPr id="3198" name="Shape 3198"/>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199" name="Shape 31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203" name="Group 3203"/>
          <p:cNvGrpSpPr/>
          <p:nvPr/>
        </p:nvGrpSpPr>
        <p:grpSpPr>
          <a:xfrm>
            <a:off x="-1692163" y="3309985"/>
            <a:ext cx="567966" cy="574833"/>
            <a:chOff x="0" y="0"/>
            <a:chExt cx="567964" cy="574831"/>
          </a:xfrm>
        </p:grpSpPr>
        <p:sp>
          <p:nvSpPr>
            <p:cNvPr id="3201" name="Shape 3201"/>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02" name="Shape 3202"/>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185</a:t>
              </a:r>
              <a:endParaRPr>
                <a:solidFill>
                  <a:srgbClr val="FFFFFF"/>
                </a:solidFill>
              </a:endParaRPr>
            </a:p>
            <a:p>
              <a:pPr defTabSz="698559">
                <a:lnSpc>
                  <a:spcPct val="90000"/>
                </a:lnSpc>
                <a:defRPr sz="800">
                  <a:solidFill>
                    <a:srgbClr val="000000"/>
                  </a:solidFill>
                </a:defRPr>
              </a:pPr>
              <a:r>
                <a:t>0</a:t>
              </a:r>
            </a:p>
          </p:txBody>
        </p:sp>
      </p:grpSp>
      <p:grpSp>
        <p:nvGrpSpPr>
          <p:cNvPr id="3206" name="Group 3206"/>
          <p:cNvGrpSpPr/>
          <p:nvPr/>
        </p:nvGrpSpPr>
        <p:grpSpPr>
          <a:xfrm>
            <a:off x="-1135187" y="3309985"/>
            <a:ext cx="558414" cy="574833"/>
            <a:chOff x="0" y="0"/>
            <a:chExt cx="558413" cy="574831"/>
          </a:xfrm>
        </p:grpSpPr>
        <p:sp>
          <p:nvSpPr>
            <p:cNvPr id="3204" name="Shape 3204"/>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05" name="Shape 3205"/>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140</a:t>
              </a:r>
              <a:endParaRPr>
                <a:solidFill>
                  <a:srgbClr val="FFFFFF"/>
                </a:solidFill>
              </a:endParaRPr>
            </a:p>
            <a:p>
              <a:pPr defTabSz="698559">
                <a:lnSpc>
                  <a:spcPct val="90000"/>
                </a:lnSpc>
                <a:defRPr sz="800">
                  <a:solidFill>
                    <a:srgbClr val="000000"/>
                  </a:solidFill>
                </a:defRPr>
              </a:pPr>
              <a:r>
                <a:t>0</a:t>
              </a:r>
            </a:p>
          </p:txBody>
        </p:sp>
      </p:grpSp>
      <p:grpSp>
        <p:nvGrpSpPr>
          <p:cNvPr id="3209" name="Group 3209"/>
          <p:cNvGrpSpPr/>
          <p:nvPr/>
        </p:nvGrpSpPr>
        <p:grpSpPr>
          <a:xfrm>
            <a:off x="-578211" y="3309985"/>
            <a:ext cx="548641" cy="574833"/>
            <a:chOff x="0" y="0"/>
            <a:chExt cx="548640" cy="574831"/>
          </a:xfrm>
        </p:grpSpPr>
        <p:sp>
          <p:nvSpPr>
            <p:cNvPr id="3207" name="Shape 3207"/>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08" name="Shape 32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212" name="Group 3212"/>
          <p:cNvGrpSpPr/>
          <p:nvPr/>
        </p:nvGrpSpPr>
        <p:grpSpPr>
          <a:xfrm>
            <a:off x="-1683905" y="4403049"/>
            <a:ext cx="561904" cy="574833"/>
            <a:chOff x="0" y="0"/>
            <a:chExt cx="561903" cy="574831"/>
          </a:xfrm>
        </p:grpSpPr>
        <p:sp>
          <p:nvSpPr>
            <p:cNvPr id="3210" name="Shape 3210"/>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11" name="Shape 321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endParaRPr>
                <a:solidFill>
                  <a:srgbClr val="FFFFFF"/>
                </a:solidFill>
              </a:endParaRPr>
            </a:p>
            <a:p>
              <a:pPr defTabSz="698559">
                <a:lnSpc>
                  <a:spcPct val="90000"/>
                </a:lnSpc>
                <a:defRPr sz="800">
                  <a:solidFill>
                    <a:srgbClr val="000000"/>
                  </a:solidFill>
                </a:defRPr>
              </a:pPr>
              <a:r>
                <a:t>114</a:t>
              </a:r>
              <a:endParaRPr>
                <a:solidFill>
                  <a:srgbClr val="FFFFFF"/>
                </a:solidFill>
              </a:endParaRPr>
            </a:p>
            <a:p>
              <a:pPr defTabSz="698559">
                <a:lnSpc>
                  <a:spcPct val="90000"/>
                </a:lnSpc>
                <a:defRPr sz="800">
                  <a:solidFill>
                    <a:srgbClr val="000000"/>
                  </a:solidFill>
                </a:defRPr>
              </a:pPr>
              <a:r>
                <a:t>208</a:t>
              </a:r>
            </a:p>
          </p:txBody>
        </p:sp>
      </p:grpSp>
      <p:grpSp>
        <p:nvGrpSpPr>
          <p:cNvPr id="3215" name="Group 3215"/>
          <p:cNvGrpSpPr/>
          <p:nvPr/>
        </p:nvGrpSpPr>
        <p:grpSpPr>
          <a:xfrm>
            <a:off x="-1130214" y="4403049"/>
            <a:ext cx="548641" cy="574833"/>
            <a:chOff x="0" y="0"/>
            <a:chExt cx="548640" cy="574831"/>
          </a:xfrm>
        </p:grpSpPr>
        <p:sp>
          <p:nvSpPr>
            <p:cNvPr id="3213" name="Shape 3213"/>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14" name="Shape 32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endParaRPr>
                <a:solidFill>
                  <a:srgbClr val="FFFFFF"/>
                </a:solidFill>
              </a:endParaRPr>
            </a:p>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140</a:t>
              </a:r>
            </a:p>
          </p:txBody>
        </p:sp>
      </p:grpSp>
      <p:grpSp>
        <p:nvGrpSpPr>
          <p:cNvPr id="3218" name="Group 3218"/>
          <p:cNvGrpSpPr/>
          <p:nvPr/>
        </p:nvGrpSpPr>
        <p:grpSpPr>
          <a:xfrm>
            <a:off x="-581453" y="4403049"/>
            <a:ext cx="548641" cy="574833"/>
            <a:chOff x="0" y="0"/>
            <a:chExt cx="548640" cy="574831"/>
          </a:xfrm>
        </p:grpSpPr>
        <p:sp>
          <p:nvSpPr>
            <p:cNvPr id="3216" name="Shape 3216"/>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17" name="Shape 321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221" name="Group 3221"/>
          <p:cNvGrpSpPr/>
          <p:nvPr/>
        </p:nvGrpSpPr>
        <p:grpSpPr>
          <a:xfrm>
            <a:off x="-1681291" y="556309"/>
            <a:ext cx="548641" cy="574833"/>
            <a:chOff x="0" y="0"/>
            <a:chExt cx="548640" cy="574831"/>
          </a:xfrm>
        </p:grpSpPr>
        <p:sp>
          <p:nvSpPr>
            <p:cNvPr id="3219" name="Shape 3219"/>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20" name="Shape 32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endParaRPr>
                <a:solidFill>
                  <a:srgbClr val="FFFFFF"/>
                </a:solidFill>
              </a:endParaRPr>
            </a:p>
            <a:p>
              <a:pPr defTabSz="698559">
                <a:lnSpc>
                  <a:spcPct val="90000"/>
                </a:lnSpc>
                <a:defRPr sz="800">
                  <a:solidFill>
                    <a:srgbClr val="000000"/>
                  </a:solidFill>
                </a:defRPr>
              </a:pPr>
              <a:r>
                <a:t>194</a:t>
              </a:r>
              <a:endParaRPr>
                <a:solidFill>
                  <a:srgbClr val="FFFFFF"/>
                </a:solidFill>
              </a:endParaRPr>
            </a:p>
            <a:p>
              <a:pPr defTabSz="698559">
                <a:lnSpc>
                  <a:spcPct val="90000"/>
                </a:lnSpc>
                <a:defRPr sz="800">
                  <a:solidFill>
                    <a:srgbClr val="000000"/>
                  </a:solidFill>
                </a:defRPr>
              </a:pPr>
              <a:r>
                <a:t>233</a:t>
              </a:r>
            </a:p>
          </p:txBody>
        </p:sp>
      </p:grpSp>
      <p:grpSp>
        <p:nvGrpSpPr>
          <p:cNvPr id="3224" name="Group 3224"/>
          <p:cNvGrpSpPr/>
          <p:nvPr/>
        </p:nvGrpSpPr>
        <p:grpSpPr>
          <a:xfrm>
            <a:off x="-1133840" y="556301"/>
            <a:ext cx="557070" cy="574833"/>
            <a:chOff x="0" y="0"/>
            <a:chExt cx="557069" cy="574831"/>
          </a:xfrm>
        </p:grpSpPr>
        <p:sp>
          <p:nvSpPr>
            <p:cNvPr id="3222" name="Shape 3222"/>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23" name="Shape 3223"/>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188</a:t>
              </a:r>
              <a:endParaRPr>
                <a:solidFill>
                  <a:srgbClr val="FFFFFF"/>
                </a:solidFill>
              </a:endParaRPr>
            </a:p>
            <a:p>
              <a:pPr defTabSz="698559">
                <a:lnSpc>
                  <a:spcPct val="90000"/>
                </a:lnSpc>
                <a:defRPr sz="800">
                  <a:solidFill>
                    <a:srgbClr val="000000"/>
                  </a:solidFill>
                </a:defRPr>
              </a:pPr>
              <a:r>
                <a:t>242</a:t>
              </a:r>
            </a:p>
          </p:txBody>
        </p:sp>
      </p:grpSp>
      <p:grpSp>
        <p:nvGrpSpPr>
          <p:cNvPr id="3227" name="Group 3227"/>
          <p:cNvGrpSpPr/>
          <p:nvPr/>
        </p:nvGrpSpPr>
        <p:grpSpPr>
          <a:xfrm>
            <a:off x="-576885" y="556309"/>
            <a:ext cx="548641" cy="574833"/>
            <a:chOff x="0" y="0"/>
            <a:chExt cx="548640" cy="574831"/>
          </a:xfrm>
        </p:grpSpPr>
        <p:sp>
          <p:nvSpPr>
            <p:cNvPr id="3225" name="Shape 3225"/>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26" name="Shape 322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230" name="Group 3230"/>
          <p:cNvGrpSpPr/>
          <p:nvPr/>
        </p:nvGrpSpPr>
        <p:grpSpPr>
          <a:xfrm>
            <a:off x="-1681540" y="1659529"/>
            <a:ext cx="548641" cy="574833"/>
            <a:chOff x="0" y="0"/>
            <a:chExt cx="548640" cy="574831"/>
          </a:xfrm>
        </p:grpSpPr>
        <p:sp>
          <p:nvSpPr>
            <p:cNvPr id="3228" name="Shape 3228"/>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29" name="Shape 322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endParaRPr>
                <a:solidFill>
                  <a:srgbClr val="FFFFFF"/>
                </a:solidFill>
              </a:endParaRPr>
            </a:p>
            <a:p>
              <a:pPr defTabSz="698559">
                <a:lnSpc>
                  <a:spcPct val="90000"/>
                </a:lnSpc>
                <a:defRPr sz="800">
                  <a:solidFill>
                    <a:srgbClr val="000000"/>
                  </a:solidFill>
                </a:defRPr>
              </a:pPr>
              <a:r>
                <a:t>212</a:t>
              </a:r>
              <a:endParaRPr>
                <a:solidFill>
                  <a:srgbClr val="FFFFFF"/>
                </a:solidFill>
              </a:endParaRPr>
            </a:p>
            <a:p>
              <a:pPr defTabSz="698559">
                <a:lnSpc>
                  <a:spcPct val="90000"/>
                </a:lnSpc>
                <a:defRPr sz="800">
                  <a:solidFill>
                    <a:srgbClr val="000000"/>
                  </a:solidFill>
                </a:defRPr>
              </a:pPr>
              <a:r>
                <a:t>85</a:t>
              </a:r>
            </a:p>
          </p:txBody>
        </p:sp>
      </p:grpSp>
      <p:grpSp>
        <p:nvGrpSpPr>
          <p:cNvPr id="3233" name="Group 3233"/>
          <p:cNvGrpSpPr/>
          <p:nvPr/>
        </p:nvGrpSpPr>
        <p:grpSpPr>
          <a:xfrm>
            <a:off x="-1132926" y="1659529"/>
            <a:ext cx="548641" cy="574833"/>
            <a:chOff x="0" y="0"/>
            <a:chExt cx="548640" cy="574831"/>
          </a:xfrm>
        </p:grpSpPr>
        <p:sp>
          <p:nvSpPr>
            <p:cNvPr id="3231" name="Shape 3231"/>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32" name="Shape 32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158</a:t>
              </a:r>
              <a:endParaRPr>
                <a:solidFill>
                  <a:srgbClr val="FFFFFF"/>
                </a:solidFill>
              </a:endParaRPr>
            </a:p>
            <a:p>
              <a:pPr defTabSz="698559">
                <a:lnSpc>
                  <a:spcPct val="90000"/>
                </a:lnSpc>
                <a:defRPr sz="800">
                  <a:solidFill>
                    <a:srgbClr val="000000"/>
                  </a:solidFill>
                </a:defRPr>
              </a:pPr>
              <a:r>
                <a:t>73</a:t>
              </a:r>
            </a:p>
          </p:txBody>
        </p:sp>
      </p:grpSp>
      <p:grpSp>
        <p:nvGrpSpPr>
          <p:cNvPr id="3236" name="Group 3236"/>
          <p:cNvGrpSpPr/>
          <p:nvPr/>
        </p:nvGrpSpPr>
        <p:grpSpPr>
          <a:xfrm>
            <a:off x="-576885" y="1659529"/>
            <a:ext cx="548641" cy="574833"/>
            <a:chOff x="0" y="0"/>
            <a:chExt cx="548640" cy="574831"/>
          </a:xfrm>
        </p:grpSpPr>
        <p:sp>
          <p:nvSpPr>
            <p:cNvPr id="3234" name="Shape 3234"/>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35" name="Shape 32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239" name="Group 3239"/>
          <p:cNvGrpSpPr/>
          <p:nvPr/>
        </p:nvGrpSpPr>
        <p:grpSpPr>
          <a:xfrm>
            <a:off x="-1686837" y="2762749"/>
            <a:ext cx="545776" cy="574833"/>
            <a:chOff x="0" y="0"/>
            <a:chExt cx="545775" cy="574831"/>
          </a:xfrm>
        </p:grpSpPr>
        <p:sp>
          <p:nvSpPr>
            <p:cNvPr id="3237" name="Shape 3237"/>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38" name="Shape 3238"/>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158</a:t>
              </a:r>
            </a:p>
          </p:txBody>
        </p:sp>
      </p:grpSp>
      <p:grpSp>
        <p:nvGrpSpPr>
          <p:cNvPr id="3242" name="Group 3242"/>
          <p:cNvGrpSpPr/>
          <p:nvPr/>
        </p:nvGrpSpPr>
        <p:grpSpPr>
          <a:xfrm>
            <a:off x="-1133484" y="2762749"/>
            <a:ext cx="549211" cy="574833"/>
            <a:chOff x="0" y="0"/>
            <a:chExt cx="549209" cy="574831"/>
          </a:xfrm>
        </p:grpSpPr>
        <p:sp>
          <p:nvSpPr>
            <p:cNvPr id="3240" name="Shape 3240"/>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41" name="Shape 3241"/>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241</a:t>
              </a:r>
              <a:endParaRPr>
                <a:solidFill>
                  <a:srgbClr val="FFFFFF"/>
                </a:solidFill>
              </a:endParaRPr>
            </a:p>
            <a:p>
              <a:pPr defTabSz="698559">
                <a:lnSpc>
                  <a:spcPct val="90000"/>
                </a:lnSpc>
                <a:defRPr sz="800">
                  <a:solidFill>
                    <a:srgbClr val="000000"/>
                  </a:solidFill>
                </a:defRPr>
              </a:pPr>
              <a:r>
                <a:t>0</a:t>
              </a:r>
            </a:p>
          </p:txBody>
        </p:sp>
      </p:grpSp>
      <p:grpSp>
        <p:nvGrpSpPr>
          <p:cNvPr id="3245" name="Group 3245"/>
          <p:cNvGrpSpPr/>
          <p:nvPr/>
        </p:nvGrpSpPr>
        <p:grpSpPr>
          <a:xfrm>
            <a:off x="-585202" y="2762749"/>
            <a:ext cx="558184" cy="689133"/>
            <a:chOff x="0" y="0"/>
            <a:chExt cx="558182" cy="689131"/>
          </a:xfrm>
        </p:grpSpPr>
        <p:sp>
          <p:nvSpPr>
            <p:cNvPr id="3243" name="Shape 3243"/>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244" name="Shape 3244"/>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209</a:t>
              </a:r>
              <a:endParaRPr>
                <a:solidFill>
                  <a:srgbClr val="FFFFFF"/>
                </a:solidFill>
              </a:endParaRPr>
            </a:p>
            <a:p>
              <a:pPr defTabSz="698559">
                <a:lnSpc>
                  <a:spcPct val="90000"/>
                </a:lnSpc>
                <a:defRPr sz="800">
                  <a:solidFill>
                    <a:srgbClr val="000000"/>
                  </a:solidFill>
                </a:defRPr>
              </a:pPr>
              <a:r>
                <a:t>22</a:t>
              </a:r>
              <a:endParaRPr>
                <a:solidFill>
                  <a:srgbClr val="FFFFFF"/>
                </a:solidFill>
              </a:endParaRPr>
            </a:p>
          </p:txBody>
        </p:sp>
      </p:grpSp>
      <p:grpSp>
        <p:nvGrpSpPr>
          <p:cNvPr id="3248" name="Group 3248"/>
          <p:cNvGrpSpPr/>
          <p:nvPr/>
        </p:nvGrpSpPr>
        <p:grpSpPr>
          <a:xfrm>
            <a:off x="-1692163" y="3857219"/>
            <a:ext cx="558681" cy="574833"/>
            <a:chOff x="0" y="0"/>
            <a:chExt cx="558679" cy="574831"/>
          </a:xfrm>
        </p:grpSpPr>
        <p:sp>
          <p:nvSpPr>
            <p:cNvPr id="3246" name="Shape 3246"/>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47" name="Shape 3247"/>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endParaRPr>
                <a:solidFill>
                  <a:srgbClr val="FFFFFF"/>
                </a:solidFill>
              </a:endParaRPr>
            </a:p>
            <a:p>
              <a:pPr defTabSz="698559">
                <a:lnSpc>
                  <a:spcPct val="90000"/>
                </a:lnSpc>
                <a:defRPr sz="800">
                  <a:solidFill>
                    <a:srgbClr val="000000"/>
                  </a:solidFill>
                </a:defRPr>
              </a:pPr>
              <a:r>
                <a:t>89</a:t>
              </a:r>
              <a:endParaRPr>
                <a:solidFill>
                  <a:srgbClr val="FFFFFF"/>
                </a:solidFill>
              </a:endParaRPr>
            </a:p>
            <a:p>
              <a:pPr defTabSz="698559">
                <a:lnSpc>
                  <a:spcPct val="90000"/>
                </a:lnSpc>
                <a:defRPr sz="800">
                  <a:solidFill>
                    <a:srgbClr val="000000"/>
                  </a:solidFill>
                </a:defRPr>
              </a:pPr>
              <a:r>
                <a:t>0</a:t>
              </a:r>
            </a:p>
          </p:txBody>
        </p:sp>
      </p:grpSp>
      <p:grpSp>
        <p:nvGrpSpPr>
          <p:cNvPr id="3251" name="Group 3251"/>
          <p:cNvGrpSpPr/>
          <p:nvPr/>
        </p:nvGrpSpPr>
        <p:grpSpPr>
          <a:xfrm>
            <a:off x="-1136130" y="3857219"/>
            <a:ext cx="576147" cy="574833"/>
            <a:chOff x="0" y="0"/>
            <a:chExt cx="576145" cy="574831"/>
          </a:xfrm>
        </p:grpSpPr>
        <p:sp>
          <p:nvSpPr>
            <p:cNvPr id="3249" name="Shape 3249"/>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50" name="Shape 3250"/>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254" name="Group 3254"/>
          <p:cNvGrpSpPr/>
          <p:nvPr/>
        </p:nvGrpSpPr>
        <p:grpSpPr>
          <a:xfrm>
            <a:off x="-579310" y="3857219"/>
            <a:ext cx="546498" cy="574833"/>
            <a:chOff x="0" y="0"/>
            <a:chExt cx="546497" cy="574831"/>
          </a:xfrm>
        </p:grpSpPr>
        <p:sp>
          <p:nvSpPr>
            <p:cNvPr id="3252" name="Shape 3252"/>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53" name="Shape 3253"/>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257" name="Group 3257"/>
          <p:cNvGrpSpPr/>
          <p:nvPr/>
        </p:nvGrpSpPr>
        <p:grpSpPr>
          <a:xfrm>
            <a:off x="-1683907" y="4957629"/>
            <a:ext cx="561905" cy="574833"/>
            <a:chOff x="0" y="0"/>
            <a:chExt cx="561903" cy="574831"/>
          </a:xfrm>
        </p:grpSpPr>
        <p:sp>
          <p:nvSpPr>
            <p:cNvPr id="3255" name="Shape 3255"/>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56" name="Shape 325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260" name="Group 3260"/>
          <p:cNvGrpSpPr/>
          <p:nvPr/>
        </p:nvGrpSpPr>
        <p:grpSpPr>
          <a:xfrm>
            <a:off x="-1129735" y="4957629"/>
            <a:ext cx="548641" cy="574833"/>
            <a:chOff x="0" y="0"/>
            <a:chExt cx="548640" cy="574831"/>
          </a:xfrm>
        </p:grpSpPr>
        <p:sp>
          <p:nvSpPr>
            <p:cNvPr id="3258" name="Shape 3258"/>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59" name="Shape 32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263" name="Group 3263"/>
          <p:cNvGrpSpPr/>
          <p:nvPr/>
        </p:nvGrpSpPr>
        <p:grpSpPr>
          <a:xfrm>
            <a:off x="-581456" y="4957629"/>
            <a:ext cx="548890" cy="574833"/>
            <a:chOff x="0" y="0"/>
            <a:chExt cx="548888" cy="574831"/>
          </a:xfrm>
        </p:grpSpPr>
        <p:sp>
          <p:nvSpPr>
            <p:cNvPr id="3261" name="Shape 3261"/>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62" name="Shape 326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266" name="Group 3266"/>
          <p:cNvGrpSpPr/>
          <p:nvPr/>
        </p:nvGrpSpPr>
        <p:grpSpPr>
          <a:xfrm>
            <a:off x="-1129643" y="5504243"/>
            <a:ext cx="548642" cy="574833"/>
            <a:chOff x="0" y="0"/>
            <a:chExt cx="548640" cy="574831"/>
          </a:xfrm>
        </p:grpSpPr>
        <p:sp>
          <p:nvSpPr>
            <p:cNvPr id="3264" name="Shape 3264"/>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65" name="Shape 326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p>
          </p:txBody>
        </p:sp>
      </p:grpSp>
      <p:grpSp>
        <p:nvGrpSpPr>
          <p:cNvPr id="3269" name="Group 3269"/>
          <p:cNvGrpSpPr/>
          <p:nvPr/>
        </p:nvGrpSpPr>
        <p:grpSpPr>
          <a:xfrm>
            <a:off x="-581361" y="5504243"/>
            <a:ext cx="548890" cy="574833"/>
            <a:chOff x="0" y="0"/>
            <a:chExt cx="548888" cy="574831"/>
          </a:xfrm>
        </p:grpSpPr>
        <p:sp>
          <p:nvSpPr>
            <p:cNvPr id="3267" name="Shape 3267"/>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68" name="Shape 326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272" name="Group 3272"/>
          <p:cNvGrpSpPr/>
          <p:nvPr/>
        </p:nvGrpSpPr>
        <p:grpSpPr>
          <a:xfrm>
            <a:off x="-1141894" y="6052899"/>
            <a:ext cx="560893" cy="574833"/>
            <a:chOff x="0" y="0"/>
            <a:chExt cx="560892" cy="574831"/>
          </a:xfrm>
        </p:grpSpPr>
        <p:sp>
          <p:nvSpPr>
            <p:cNvPr id="3270" name="Shape 3270"/>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71" name="Shape 3271"/>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275" name="Group 3275"/>
          <p:cNvGrpSpPr/>
          <p:nvPr/>
        </p:nvGrpSpPr>
        <p:grpSpPr>
          <a:xfrm>
            <a:off x="-1683906" y="6051324"/>
            <a:ext cx="547973" cy="574833"/>
            <a:chOff x="0" y="0"/>
            <a:chExt cx="547971" cy="574831"/>
          </a:xfrm>
        </p:grpSpPr>
        <p:sp>
          <p:nvSpPr>
            <p:cNvPr id="3273" name="Shape 3273"/>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74" name="Shape 3274"/>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278" name="Group 3278"/>
          <p:cNvGrpSpPr/>
          <p:nvPr/>
        </p:nvGrpSpPr>
        <p:grpSpPr>
          <a:xfrm>
            <a:off x="-585203" y="6052885"/>
            <a:ext cx="559865" cy="574833"/>
            <a:chOff x="0" y="0"/>
            <a:chExt cx="559863" cy="574831"/>
          </a:xfrm>
        </p:grpSpPr>
        <p:sp>
          <p:nvSpPr>
            <p:cNvPr id="3276" name="Shape 3276"/>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77" name="Shape 3277"/>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281" name="Group 3281"/>
          <p:cNvGrpSpPr/>
          <p:nvPr/>
        </p:nvGrpSpPr>
        <p:grpSpPr>
          <a:xfrm>
            <a:off x="-1683906" y="5504234"/>
            <a:ext cx="548641" cy="574833"/>
            <a:chOff x="0" y="0"/>
            <a:chExt cx="548640" cy="574831"/>
          </a:xfrm>
        </p:grpSpPr>
        <p:sp>
          <p:nvSpPr>
            <p:cNvPr id="3279" name="Shape 3279"/>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80" name="Shape 328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p>
          </p:txBody>
        </p:sp>
      </p:grpSp>
      <p:grpSp>
        <p:nvGrpSpPr>
          <p:cNvPr id="3284" name="Group 3284"/>
          <p:cNvGrpSpPr/>
          <p:nvPr/>
        </p:nvGrpSpPr>
        <p:grpSpPr>
          <a:xfrm>
            <a:off x="-1144617" y="6766559"/>
            <a:ext cx="547175" cy="574833"/>
            <a:chOff x="0" y="0"/>
            <a:chExt cx="547174" cy="574831"/>
          </a:xfrm>
        </p:grpSpPr>
        <p:sp>
          <p:nvSpPr>
            <p:cNvPr id="3282" name="Shape 3282"/>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83" name="Shape 3283"/>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287" name="Group 3287"/>
          <p:cNvGrpSpPr/>
          <p:nvPr/>
        </p:nvGrpSpPr>
        <p:grpSpPr>
          <a:xfrm>
            <a:off x="-1695388" y="6766559"/>
            <a:ext cx="540619" cy="574833"/>
            <a:chOff x="0" y="0"/>
            <a:chExt cx="540618" cy="574831"/>
          </a:xfrm>
        </p:grpSpPr>
        <p:sp>
          <p:nvSpPr>
            <p:cNvPr id="3285" name="Shape 3285"/>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86" name="Shape 3286"/>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p>
          </p:txBody>
        </p:sp>
      </p:grpSp>
      <p:grpSp>
        <p:nvGrpSpPr>
          <p:cNvPr id="3290" name="Group 3290"/>
          <p:cNvGrpSpPr/>
          <p:nvPr/>
        </p:nvGrpSpPr>
        <p:grpSpPr>
          <a:xfrm>
            <a:off x="-587550" y="6766546"/>
            <a:ext cx="546251" cy="574833"/>
            <a:chOff x="0" y="0"/>
            <a:chExt cx="546249" cy="574831"/>
          </a:xfrm>
        </p:grpSpPr>
        <p:sp>
          <p:nvSpPr>
            <p:cNvPr id="3288" name="Shape 3288"/>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289" name="Shape 3289"/>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291" name="Shape 329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0" showMasterPhAnim="1">
  <p:cSld name="Developer code layout">
    <p:spTree>
      <p:nvGrpSpPr>
        <p:cNvPr id="1" name=""/>
        <p:cNvGrpSpPr/>
        <p:nvPr/>
      </p:nvGrpSpPr>
      <p:grpSpPr>
        <a:xfrm>
          <a:off x="0" y="0"/>
          <a:ext cx="0" cy="0"/>
          <a:chOff x="0" y="0"/>
          <a:chExt cx="0" cy="0"/>
        </a:xfrm>
      </p:grpSpPr>
      <p:grpSp>
        <p:nvGrpSpPr>
          <p:cNvPr id="3300" name="Group 3300"/>
          <p:cNvGrpSpPr/>
          <p:nvPr/>
        </p:nvGrpSpPr>
        <p:grpSpPr>
          <a:xfrm>
            <a:off x="-1681402" y="742"/>
            <a:ext cx="548641" cy="574833"/>
            <a:chOff x="0" y="0"/>
            <a:chExt cx="548640" cy="574831"/>
          </a:xfrm>
        </p:grpSpPr>
        <p:sp>
          <p:nvSpPr>
            <p:cNvPr id="3298" name="Shape 3298"/>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299" name="Shape 329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303" name="Group 3303"/>
          <p:cNvGrpSpPr/>
          <p:nvPr/>
        </p:nvGrpSpPr>
        <p:grpSpPr>
          <a:xfrm>
            <a:off x="-1133722" y="742"/>
            <a:ext cx="548641" cy="574833"/>
            <a:chOff x="0" y="0"/>
            <a:chExt cx="548640" cy="574831"/>
          </a:xfrm>
        </p:grpSpPr>
        <p:sp>
          <p:nvSpPr>
            <p:cNvPr id="3301" name="Shape 3301"/>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02" name="Shape 33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306" name="Group 3306"/>
          <p:cNvGrpSpPr/>
          <p:nvPr/>
        </p:nvGrpSpPr>
        <p:grpSpPr>
          <a:xfrm>
            <a:off x="-576885" y="742"/>
            <a:ext cx="548641" cy="689133"/>
            <a:chOff x="0" y="0"/>
            <a:chExt cx="548640" cy="689131"/>
          </a:xfrm>
        </p:grpSpPr>
        <p:sp>
          <p:nvSpPr>
            <p:cNvPr id="3304" name="Shape 3304"/>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305" name="Shape 3305"/>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309" name="Group 3309"/>
          <p:cNvGrpSpPr/>
          <p:nvPr/>
        </p:nvGrpSpPr>
        <p:grpSpPr>
          <a:xfrm>
            <a:off x="-1681291" y="1103971"/>
            <a:ext cx="548641" cy="574833"/>
            <a:chOff x="0" y="0"/>
            <a:chExt cx="548640" cy="574831"/>
          </a:xfrm>
        </p:grpSpPr>
        <p:sp>
          <p:nvSpPr>
            <p:cNvPr id="3307" name="Shape 3307"/>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08" name="Shape 33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3312" name="Group 3312"/>
          <p:cNvGrpSpPr/>
          <p:nvPr/>
        </p:nvGrpSpPr>
        <p:grpSpPr>
          <a:xfrm>
            <a:off x="-1133841" y="1103971"/>
            <a:ext cx="548641" cy="574833"/>
            <a:chOff x="0" y="0"/>
            <a:chExt cx="548640" cy="574831"/>
          </a:xfrm>
        </p:grpSpPr>
        <p:sp>
          <p:nvSpPr>
            <p:cNvPr id="3310" name="Shape 3310"/>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11" name="Shape 33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3315" name="Group 3315"/>
          <p:cNvGrpSpPr/>
          <p:nvPr/>
        </p:nvGrpSpPr>
        <p:grpSpPr>
          <a:xfrm>
            <a:off x="-576868" y="1103971"/>
            <a:ext cx="548641" cy="574833"/>
            <a:chOff x="0" y="0"/>
            <a:chExt cx="548640" cy="574831"/>
          </a:xfrm>
        </p:grpSpPr>
        <p:sp>
          <p:nvSpPr>
            <p:cNvPr id="3313" name="Shape 3313"/>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14" name="Shape 331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318" name="Group 3318"/>
          <p:cNvGrpSpPr/>
          <p:nvPr/>
        </p:nvGrpSpPr>
        <p:grpSpPr>
          <a:xfrm>
            <a:off x="-1671156" y="2214110"/>
            <a:ext cx="558442" cy="574832"/>
            <a:chOff x="0" y="0"/>
            <a:chExt cx="558441" cy="574831"/>
          </a:xfrm>
        </p:grpSpPr>
        <p:sp>
          <p:nvSpPr>
            <p:cNvPr id="3316" name="Shape 3316"/>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17" name="Shape 3317"/>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3321" name="Group 3321"/>
          <p:cNvGrpSpPr/>
          <p:nvPr/>
        </p:nvGrpSpPr>
        <p:grpSpPr>
          <a:xfrm>
            <a:off x="-1122239" y="2214110"/>
            <a:ext cx="554182" cy="574832"/>
            <a:chOff x="0" y="0"/>
            <a:chExt cx="554180" cy="574831"/>
          </a:xfrm>
        </p:grpSpPr>
        <p:sp>
          <p:nvSpPr>
            <p:cNvPr id="3319" name="Shape 3319"/>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20" name="Shape 3320"/>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3324" name="Group 3324"/>
          <p:cNvGrpSpPr/>
          <p:nvPr/>
        </p:nvGrpSpPr>
        <p:grpSpPr>
          <a:xfrm>
            <a:off x="-566730" y="2214110"/>
            <a:ext cx="548641" cy="574832"/>
            <a:chOff x="0" y="0"/>
            <a:chExt cx="548640" cy="574831"/>
          </a:xfrm>
        </p:grpSpPr>
        <p:sp>
          <p:nvSpPr>
            <p:cNvPr id="3322" name="Shape 3322"/>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23" name="Shape 332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327" name="Group 3327"/>
          <p:cNvGrpSpPr/>
          <p:nvPr/>
        </p:nvGrpSpPr>
        <p:grpSpPr>
          <a:xfrm>
            <a:off x="-1692163" y="3309985"/>
            <a:ext cx="567966" cy="574833"/>
            <a:chOff x="0" y="0"/>
            <a:chExt cx="567964" cy="574831"/>
          </a:xfrm>
        </p:grpSpPr>
        <p:sp>
          <p:nvSpPr>
            <p:cNvPr id="3325" name="Shape 3325"/>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26" name="Shape 3326"/>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330" name="Group 3330"/>
          <p:cNvGrpSpPr/>
          <p:nvPr/>
        </p:nvGrpSpPr>
        <p:grpSpPr>
          <a:xfrm>
            <a:off x="-1135187" y="3309985"/>
            <a:ext cx="558414" cy="574833"/>
            <a:chOff x="0" y="0"/>
            <a:chExt cx="558413" cy="574831"/>
          </a:xfrm>
        </p:grpSpPr>
        <p:sp>
          <p:nvSpPr>
            <p:cNvPr id="3328" name="Shape 3328"/>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29" name="Shape 3329"/>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333" name="Group 3333"/>
          <p:cNvGrpSpPr/>
          <p:nvPr/>
        </p:nvGrpSpPr>
        <p:grpSpPr>
          <a:xfrm>
            <a:off x="-578211" y="3309985"/>
            <a:ext cx="548641" cy="574833"/>
            <a:chOff x="0" y="0"/>
            <a:chExt cx="548640" cy="574831"/>
          </a:xfrm>
        </p:grpSpPr>
        <p:sp>
          <p:nvSpPr>
            <p:cNvPr id="3331" name="Shape 3331"/>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32" name="Shape 33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336" name="Group 3336"/>
          <p:cNvGrpSpPr/>
          <p:nvPr/>
        </p:nvGrpSpPr>
        <p:grpSpPr>
          <a:xfrm>
            <a:off x="-1683905" y="4403049"/>
            <a:ext cx="561904" cy="574833"/>
            <a:chOff x="0" y="0"/>
            <a:chExt cx="561903" cy="574831"/>
          </a:xfrm>
        </p:grpSpPr>
        <p:sp>
          <p:nvSpPr>
            <p:cNvPr id="3334" name="Shape 3334"/>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35" name="Shape 3335"/>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3339" name="Group 3339"/>
          <p:cNvGrpSpPr/>
          <p:nvPr/>
        </p:nvGrpSpPr>
        <p:grpSpPr>
          <a:xfrm>
            <a:off x="-1130214" y="4403049"/>
            <a:ext cx="548641" cy="574833"/>
            <a:chOff x="0" y="0"/>
            <a:chExt cx="548640" cy="574831"/>
          </a:xfrm>
        </p:grpSpPr>
        <p:sp>
          <p:nvSpPr>
            <p:cNvPr id="3337" name="Shape 3337"/>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38" name="Shape 33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3342" name="Group 3342"/>
          <p:cNvGrpSpPr/>
          <p:nvPr/>
        </p:nvGrpSpPr>
        <p:grpSpPr>
          <a:xfrm>
            <a:off x="-581453" y="4403049"/>
            <a:ext cx="548641" cy="574833"/>
            <a:chOff x="0" y="0"/>
            <a:chExt cx="548640" cy="574831"/>
          </a:xfrm>
        </p:grpSpPr>
        <p:sp>
          <p:nvSpPr>
            <p:cNvPr id="3340" name="Shape 3340"/>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41" name="Shape 33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345" name="Group 3345"/>
          <p:cNvGrpSpPr/>
          <p:nvPr/>
        </p:nvGrpSpPr>
        <p:grpSpPr>
          <a:xfrm>
            <a:off x="-1681291" y="556309"/>
            <a:ext cx="548641" cy="574833"/>
            <a:chOff x="0" y="0"/>
            <a:chExt cx="548640" cy="574831"/>
          </a:xfrm>
        </p:grpSpPr>
        <p:sp>
          <p:nvSpPr>
            <p:cNvPr id="3343" name="Shape 3343"/>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44" name="Shape 334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3348" name="Group 3348"/>
          <p:cNvGrpSpPr/>
          <p:nvPr/>
        </p:nvGrpSpPr>
        <p:grpSpPr>
          <a:xfrm>
            <a:off x="-1133840" y="556301"/>
            <a:ext cx="557070" cy="574833"/>
            <a:chOff x="0" y="0"/>
            <a:chExt cx="557069" cy="574831"/>
          </a:xfrm>
        </p:grpSpPr>
        <p:sp>
          <p:nvSpPr>
            <p:cNvPr id="3346" name="Shape 3346"/>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47" name="Shape 3347"/>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3351" name="Group 3351"/>
          <p:cNvGrpSpPr/>
          <p:nvPr/>
        </p:nvGrpSpPr>
        <p:grpSpPr>
          <a:xfrm>
            <a:off x="-576885" y="556309"/>
            <a:ext cx="548641" cy="574833"/>
            <a:chOff x="0" y="0"/>
            <a:chExt cx="548640" cy="574831"/>
          </a:xfrm>
        </p:grpSpPr>
        <p:sp>
          <p:nvSpPr>
            <p:cNvPr id="3349" name="Shape 3349"/>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50" name="Shape 335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354" name="Group 3354"/>
          <p:cNvGrpSpPr/>
          <p:nvPr/>
        </p:nvGrpSpPr>
        <p:grpSpPr>
          <a:xfrm>
            <a:off x="-1681540" y="1659529"/>
            <a:ext cx="548641" cy="574833"/>
            <a:chOff x="0" y="0"/>
            <a:chExt cx="548640" cy="574831"/>
          </a:xfrm>
        </p:grpSpPr>
        <p:sp>
          <p:nvSpPr>
            <p:cNvPr id="3352" name="Shape 3352"/>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53" name="Shape 335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3357" name="Group 3357"/>
          <p:cNvGrpSpPr/>
          <p:nvPr/>
        </p:nvGrpSpPr>
        <p:grpSpPr>
          <a:xfrm>
            <a:off x="-1132926" y="1659529"/>
            <a:ext cx="548641" cy="574833"/>
            <a:chOff x="0" y="0"/>
            <a:chExt cx="548640" cy="574831"/>
          </a:xfrm>
        </p:grpSpPr>
        <p:sp>
          <p:nvSpPr>
            <p:cNvPr id="3355" name="Shape 3355"/>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56" name="Shape 33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3360" name="Group 3360"/>
          <p:cNvGrpSpPr/>
          <p:nvPr/>
        </p:nvGrpSpPr>
        <p:grpSpPr>
          <a:xfrm>
            <a:off x="-576885" y="1659529"/>
            <a:ext cx="548641" cy="574833"/>
            <a:chOff x="0" y="0"/>
            <a:chExt cx="548640" cy="574831"/>
          </a:xfrm>
        </p:grpSpPr>
        <p:sp>
          <p:nvSpPr>
            <p:cNvPr id="3358" name="Shape 3358"/>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59" name="Shape 335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363" name="Group 3363"/>
          <p:cNvGrpSpPr/>
          <p:nvPr/>
        </p:nvGrpSpPr>
        <p:grpSpPr>
          <a:xfrm>
            <a:off x="-1686837" y="2762749"/>
            <a:ext cx="545776" cy="574833"/>
            <a:chOff x="0" y="0"/>
            <a:chExt cx="545775" cy="574831"/>
          </a:xfrm>
        </p:grpSpPr>
        <p:sp>
          <p:nvSpPr>
            <p:cNvPr id="3361" name="Shape 3361"/>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62" name="Shape 3362"/>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3366" name="Group 3366"/>
          <p:cNvGrpSpPr/>
          <p:nvPr/>
        </p:nvGrpSpPr>
        <p:grpSpPr>
          <a:xfrm>
            <a:off x="-1133484" y="2762749"/>
            <a:ext cx="549211" cy="574833"/>
            <a:chOff x="0" y="0"/>
            <a:chExt cx="549209" cy="574831"/>
          </a:xfrm>
        </p:grpSpPr>
        <p:sp>
          <p:nvSpPr>
            <p:cNvPr id="3364" name="Shape 3364"/>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65" name="Shape 3365"/>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3369" name="Group 3369"/>
          <p:cNvGrpSpPr/>
          <p:nvPr/>
        </p:nvGrpSpPr>
        <p:grpSpPr>
          <a:xfrm>
            <a:off x="-585202" y="2762749"/>
            <a:ext cx="558184" cy="689133"/>
            <a:chOff x="0" y="0"/>
            <a:chExt cx="558182" cy="689131"/>
          </a:xfrm>
        </p:grpSpPr>
        <p:sp>
          <p:nvSpPr>
            <p:cNvPr id="3367" name="Shape 3367"/>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368" name="Shape 3368"/>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3372" name="Group 3372"/>
          <p:cNvGrpSpPr/>
          <p:nvPr/>
        </p:nvGrpSpPr>
        <p:grpSpPr>
          <a:xfrm>
            <a:off x="-1692163" y="3857219"/>
            <a:ext cx="558681" cy="574833"/>
            <a:chOff x="0" y="0"/>
            <a:chExt cx="558679" cy="574831"/>
          </a:xfrm>
        </p:grpSpPr>
        <p:sp>
          <p:nvSpPr>
            <p:cNvPr id="3370" name="Shape 3370"/>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71" name="Shape 3371"/>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375" name="Group 3375"/>
          <p:cNvGrpSpPr/>
          <p:nvPr/>
        </p:nvGrpSpPr>
        <p:grpSpPr>
          <a:xfrm>
            <a:off x="-1136130" y="3857219"/>
            <a:ext cx="576147" cy="574833"/>
            <a:chOff x="0" y="0"/>
            <a:chExt cx="576145" cy="574831"/>
          </a:xfrm>
        </p:grpSpPr>
        <p:sp>
          <p:nvSpPr>
            <p:cNvPr id="3373" name="Shape 3373"/>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74" name="Shape 3374"/>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378" name="Group 3378"/>
          <p:cNvGrpSpPr/>
          <p:nvPr/>
        </p:nvGrpSpPr>
        <p:grpSpPr>
          <a:xfrm>
            <a:off x="-579310" y="3857219"/>
            <a:ext cx="546498" cy="574833"/>
            <a:chOff x="0" y="0"/>
            <a:chExt cx="546497" cy="574831"/>
          </a:xfrm>
        </p:grpSpPr>
        <p:sp>
          <p:nvSpPr>
            <p:cNvPr id="3376" name="Shape 3376"/>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77" name="Shape 3377"/>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381" name="Group 3381"/>
          <p:cNvGrpSpPr/>
          <p:nvPr/>
        </p:nvGrpSpPr>
        <p:grpSpPr>
          <a:xfrm>
            <a:off x="-1683907" y="4957629"/>
            <a:ext cx="561905" cy="574833"/>
            <a:chOff x="0" y="0"/>
            <a:chExt cx="561903" cy="574831"/>
          </a:xfrm>
        </p:grpSpPr>
        <p:sp>
          <p:nvSpPr>
            <p:cNvPr id="3379" name="Shape 3379"/>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80" name="Shape 3380"/>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384" name="Group 3384"/>
          <p:cNvGrpSpPr/>
          <p:nvPr/>
        </p:nvGrpSpPr>
        <p:grpSpPr>
          <a:xfrm>
            <a:off x="-1129735" y="4957629"/>
            <a:ext cx="548641" cy="574833"/>
            <a:chOff x="0" y="0"/>
            <a:chExt cx="548640" cy="574831"/>
          </a:xfrm>
        </p:grpSpPr>
        <p:sp>
          <p:nvSpPr>
            <p:cNvPr id="3382" name="Shape 3382"/>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83" name="Shape 338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387" name="Group 3387"/>
          <p:cNvGrpSpPr/>
          <p:nvPr/>
        </p:nvGrpSpPr>
        <p:grpSpPr>
          <a:xfrm>
            <a:off x="-581456" y="4957629"/>
            <a:ext cx="548890" cy="574833"/>
            <a:chOff x="0" y="0"/>
            <a:chExt cx="548888" cy="574831"/>
          </a:xfrm>
        </p:grpSpPr>
        <p:sp>
          <p:nvSpPr>
            <p:cNvPr id="3385" name="Shape 3385"/>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86" name="Shape 3386"/>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390" name="Group 3390"/>
          <p:cNvGrpSpPr/>
          <p:nvPr/>
        </p:nvGrpSpPr>
        <p:grpSpPr>
          <a:xfrm>
            <a:off x="-1129643" y="5504243"/>
            <a:ext cx="548642" cy="574833"/>
            <a:chOff x="0" y="0"/>
            <a:chExt cx="548640" cy="574831"/>
          </a:xfrm>
        </p:grpSpPr>
        <p:sp>
          <p:nvSpPr>
            <p:cNvPr id="3388" name="Shape 3388"/>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89" name="Shape 338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393" name="Group 3393"/>
          <p:cNvGrpSpPr/>
          <p:nvPr/>
        </p:nvGrpSpPr>
        <p:grpSpPr>
          <a:xfrm>
            <a:off x="-581361" y="5504243"/>
            <a:ext cx="548890" cy="574833"/>
            <a:chOff x="0" y="0"/>
            <a:chExt cx="548888" cy="574831"/>
          </a:xfrm>
        </p:grpSpPr>
        <p:sp>
          <p:nvSpPr>
            <p:cNvPr id="3391" name="Shape 3391"/>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92" name="Shape 339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396" name="Group 3396"/>
          <p:cNvGrpSpPr/>
          <p:nvPr/>
        </p:nvGrpSpPr>
        <p:grpSpPr>
          <a:xfrm>
            <a:off x="-1141894" y="6052899"/>
            <a:ext cx="560893" cy="574833"/>
            <a:chOff x="0" y="0"/>
            <a:chExt cx="560892" cy="574831"/>
          </a:xfrm>
        </p:grpSpPr>
        <p:sp>
          <p:nvSpPr>
            <p:cNvPr id="3394" name="Shape 3394"/>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95" name="Shape 3395"/>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399" name="Group 3399"/>
          <p:cNvGrpSpPr/>
          <p:nvPr/>
        </p:nvGrpSpPr>
        <p:grpSpPr>
          <a:xfrm>
            <a:off x="-1683906" y="6051324"/>
            <a:ext cx="547973" cy="574833"/>
            <a:chOff x="0" y="0"/>
            <a:chExt cx="547971" cy="574831"/>
          </a:xfrm>
        </p:grpSpPr>
        <p:sp>
          <p:nvSpPr>
            <p:cNvPr id="3397" name="Shape 3397"/>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98" name="Shape 3398"/>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402" name="Group 3402"/>
          <p:cNvGrpSpPr/>
          <p:nvPr/>
        </p:nvGrpSpPr>
        <p:grpSpPr>
          <a:xfrm>
            <a:off x="-585203" y="6052885"/>
            <a:ext cx="559865" cy="574833"/>
            <a:chOff x="0" y="0"/>
            <a:chExt cx="559863" cy="574831"/>
          </a:xfrm>
        </p:grpSpPr>
        <p:sp>
          <p:nvSpPr>
            <p:cNvPr id="3400" name="Shape 3400"/>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01" name="Shape 3401"/>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405" name="Group 3405"/>
          <p:cNvGrpSpPr/>
          <p:nvPr/>
        </p:nvGrpSpPr>
        <p:grpSpPr>
          <a:xfrm>
            <a:off x="-1683906" y="5504234"/>
            <a:ext cx="548641" cy="574833"/>
            <a:chOff x="0" y="0"/>
            <a:chExt cx="548640" cy="574831"/>
          </a:xfrm>
        </p:grpSpPr>
        <p:sp>
          <p:nvSpPr>
            <p:cNvPr id="3403" name="Shape 3403"/>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04" name="Shape 340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3408" name="Group 3408"/>
          <p:cNvGrpSpPr/>
          <p:nvPr/>
        </p:nvGrpSpPr>
        <p:grpSpPr>
          <a:xfrm>
            <a:off x="-1144617" y="6766559"/>
            <a:ext cx="547175" cy="574833"/>
            <a:chOff x="0" y="0"/>
            <a:chExt cx="547174" cy="574831"/>
          </a:xfrm>
        </p:grpSpPr>
        <p:sp>
          <p:nvSpPr>
            <p:cNvPr id="3406" name="Shape 3406"/>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07" name="Shape 3407"/>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411" name="Group 3411"/>
          <p:cNvGrpSpPr/>
          <p:nvPr/>
        </p:nvGrpSpPr>
        <p:grpSpPr>
          <a:xfrm>
            <a:off x="-1695388" y="6766559"/>
            <a:ext cx="540619" cy="574833"/>
            <a:chOff x="0" y="0"/>
            <a:chExt cx="540618" cy="574831"/>
          </a:xfrm>
        </p:grpSpPr>
        <p:sp>
          <p:nvSpPr>
            <p:cNvPr id="3409" name="Shape 3409"/>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10" name="Shape 3410"/>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3414" name="Group 3414"/>
          <p:cNvGrpSpPr/>
          <p:nvPr/>
        </p:nvGrpSpPr>
        <p:grpSpPr>
          <a:xfrm>
            <a:off x="-587550" y="6766546"/>
            <a:ext cx="546251" cy="574833"/>
            <a:chOff x="0" y="0"/>
            <a:chExt cx="546249" cy="574831"/>
          </a:xfrm>
        </p:grpSpPr>
        <p:sp>
          <p:nvSpPr>
            <p:cNvPr id="3412" name="Shape 3412"/>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13" name="Shape 3413"/>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415" name="Shape 3415"/>
          <p:cNvSpPr/>
          <p:nvPr>
            <p:ph type="title"/>
          </p:nvPr>
        </p:nvSpPr>
        <p:spPr>
          <a:prstGeom prst="rect">
            <a:avLst/>
          </a:prstGeom>
        </p:spPr>
        <p:txBody>
          <a:bodyPr/>
          <a:lstStyle/>
          <a:p>
            <a:pPr/>
            <a:r>
              <a:t>Slide for developer code</a:t>
            </a:r>
          </a:p>
        </p:txBody>
      </p:sp>
      <p:sp>
        <p:nvSpPr>
          <p:cNvPr id="3416" name="Shape 3416"/>
          <p:cNvSpPr/>
          <p:nvPr>
            <p:ph type="body" sz="half" idx="1"/>
          </p:nvPr>
        </p:nvSpPr>
        <p:spPr>
          <a:xfrm>
            <a:off x="365759" y="1371600"/>
            <a:ext cx="11704321" cy="2043636"/>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z="3200">
                <a:solidFill>
                  <a:srgbClr val="000000"/>
                </a:solidFill>
                <a:latin typeface="Consolas"/>
                <a:ea typeface="Consolas"/>
                <a:cs typeface="Consolas"/>
                <a:sym typeface="Consolas"/>
              </a:defRPr>
            </a:lvl1pPr>
            <a:lvl2pPr marL="0" indent="228600">
              <a:buSzTx/>
              <a:buFontTx/>
              <a:buNone/>
              <a:defRPr sz="3200">
                <a:solidFill>
                  <a:srgbClr val="000000"/>
                </a:solidFill>
                <a:latin typeface="Consolas"/>
                <a:ea typeface="Consolas"/>
                <a:cs typeface="Consolas"/>
                <a:sym typeface="Consolas"/>
              </a:defRPr>
            </a:lvl2pPr>
            <a:lvl3pPr marL="0" indent="457200">
              <a:buSzTx/>
              <a:buFontTx/>
              <a:buNone/>
              <a:defRPr sz="3200">
                <a:solidFill>
                  <a:srgbClr val="000000"/>
                </a:solidFill>
                <a:latin typeface="Consolas"/>
                <a:ea typeface="Consolas"/>
                <a:cs typeface="Consolas"/>
                <a:sym typeface="Consolas"/>
              </a:defRPr>
            </a:lvl3pPr>
            <a:lvl4pPr marL="0" indent="685800">
              <a:buSzTx/>
              <a:buFontTx/>
              <a:buNone/>
              <a:defRPr sz="3200">
                <a:solidFill>
                  <a:srgbClr val="000000"/>
                </a:solidFill>
                <a:latin typeface="Consolas"/>
                <a:ea typeface="Consolas"/>
                <a:cs typeface="Consolas"/>
                <a:sym typeface="Consolas"/>
              </a:defRPr>
            </a:lvl4pPr>
            <a:lvl5pPr marL="0" indent="914400">
              <a:buSzTx/>
              <a:buFontTx/>
              <a:buNone/>
              <a:defRPr sz="3200">
                <a:solidFill>
                  <a:srgbClr val="000000"/>
                </a:solidFill>
                <a:latin typeface="Consolas"/>
                <a:ea typeface="Consolas"/>
                <a:cs typeface="Consolas"/>
                <a:sym typeface="Consolas"/>
              </a:defRPr>
            </a:lvl5pPr>
          </a:lstStyle>
          <a:p>
            <a:pPr/>
            <a:r>
              <a:t>Click to edit Master text styles</a:t>
            </a:r>
          </a:p>
          <a:p>
            <a:pPr lvl="1"/>
            <a:r>
              <a:t>Second level</a:t>
            </a:r>
          </a:p>
          <a:p>
            <a:pPr lvl="2"/>
            <a:r>
              <a:t>Third level</a:t>
            </a:r>
          </a:p>
          <a:p>
            <a:pPr lvl="3"/>
            <a:r>
              <a:t>Fourth level</a:t>
            </a:r>
          </a:p>
          <a:p>
            <a:pPr lvl="4"/>
            <a:r>
              <a:t>Fifth level</a:t>
            </a:r>
          </a:p>
        </p:txBody>
      </p:sp>
      <p:sp>
        <p:nvSpPr>
          <p:cNvPr id="3417" name="Shape 34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0" showMasterPhAnim="1">
  <p:cSld name="Closing logo slide">
    <p:bg>
      <p:bgPr>
        <a:solidFill>
          <a:srgbClr val="0072C6"/>
        </a:solidFill>
      </p:bgPr>
    </p:bg>
    <p:spTree>
      <p:nvGrpSpPr>
        <p:cNvPr id="1" name=""/>
        <p:cNvGrpSpPr/>
        <p:nvPr/>
      </p:nvGrpSpPr>
      <p:grpSpPr>
        <a:xfrm>
          <a:off x="0" y="0"/>
          <a:ext cx="0" cy="0"/>
          <a:chOff x="0" y="0"/>
          <a:chExt cx="0" cy="0"/>
        </a:xfrm>
      </p:grpSpPr>
      <p:grpSp>
        <p:nvGrpSpPr>
          <p:cNvPr id="3426" name="Group 3426"/>
          <p:cNvGrpSpPr/>
          <p:nvPr/>
        </p:nvGrpSpPr>
        <p:grpSpPr>
          <a:xfrm>
            <a:off x="-1681402" y="742"/>
            <a:ext cx="548641" cy="574833"/>
            <a:chOff x="0" y="0"/>
            <a:chExt cx="548640" cy="574831"/>
          </a:xfrm>
        </p:grpSpPr>
        <p:sp>
          <p:nvSpPr>
            <p:cNvPr id="3424" name="Shape 3424"/>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25" name="Shape 342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429" name="Group 3429"/>
          <p:cNvGrpSpPr/>
          <p:nvPr/>
        </p:nvGrpSpPr>
        <p:grpSpPr>
          <a:xfrm>
            <a:off x="-1133722" y="742"/>
            <a:ext cx="548641" cy="574833"/>
            <a:chOff x="0" y="0"/>
            <a:chExt cx="548640" cy="574831"/>
          </a:xfrm>
        </p:grpSpPr>
        <p:sp>
          <p:nvSpPr>
            <p:cNvPr id="3427" name="Shape 3427"/>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28" name="Shape 342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432" name="Group 3432"/>
          <p:cNvGrpSpPr/>
          <p:nvPr/>
        </p:nvGrpSpPr>
        <p:grpSpPr>
          <a:xfrm>
            <a:off x="-576885" y="742"/>
            <a:ext cx="548641" cy="689133"/>
            <a:chOff x="0" y="0"/>
            <a:chExt cx="548640" cy="689131"/>
          </a:xfrm>
        </p:grpSpPr>
        <p:sp>
          <p:nvSpPr>
            <p:cNvPr id="3430" name="Shape 3430"/>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431" name="Shape 3431"/>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435" name="Group 3435"/>
          <p:cNvGrpSpPr/>
          <p:nvPr/>
        </p:nvGrpSpPr>
        <p:grpSpPr>
          <a:xfrm>
            <a:off x="-1681291" y="1103971"/>
            <a:ext cx="548641" cy="574833"/>
            <a:chOff x="0" y="0"/>
            <a:chExt cx="548640" cy="574831"/>
          </a:xfrm>
        </p:grpSpPr>
        <p:sp>
          <p:nvSpPr>
            <p:cNvPr id="3433" name="Shape 3433"/>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34" name="Shape 343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3438" name="Group 3438"/>
          <p:cNvGrpSpPr/>
          <p:nvPr/>
        </p:nvGrpSpPr>
        <p:grpSpPr>
          <a:xfrm>
            <a:off x="-1133841" y="1103971"/>
            <a:ext cx="548641" cy="574833"/>
            <a:chOff x="0" y="0"/>
            <a:chExt cx="548640" cy="574831"/>
          </a:xfrm>
        </p:grpSpPr>
        <p:sp>
          <p:nvSpPr>
            <p:cNvPr id="3436" name="Shape 3436"/>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37" name="Shape 343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3441" name="Group 3441"/>
          <p:cNvGrpSpPr/>
          <p:nvPr/>
        </p:nvGrpSpPr>
        <p:grpSpPr>
          <a:xfrm>
            <a:off x="-576868" y="1103971"/>
            <a:ext cx="548641" cy="574833"/>
            <a:chOff x="0" y="0"/>
            <a:chExt cx="548640" cy="574831"/>
          </a:xfrm>
        </p:grpSpPr>
        <p:sp>
          <p:nvSpPr>
            <p:cNvPr id="3439" name="Shape 3439"/>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40" name="Shape 344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444" name="Group 3444"/>
          <p:cNvGrpSpPr/>
          <p:nvPr/>
        </p:nvGrpSpPr>
        <p:grpSpPr>
          <a:xfrm>
            <a:off x="-1671156" y="2214110"/>
            <a:ext cx="558442" cy="574832"/>
            <a:chOff x="0" y="0"/>
            <a:chExt cx="558441" cy="574831"/>
          </a:xfrm>
        </p:grpSpPr>
        <p:sp>
          <p:nvSpPr>
            <p:cNvPr id="3442" name="Shape 3442"/>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43" name="Shape 3443"/>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3447" name="Group 3447"/>
          <p:cNvGrpSpPr/>
          <p:nvPr/>
        </p:nvGrpSpPr>
        <p:grpSpPr>
          <a:xfrm>
            <a:off x="-1122239" y="2214110"/>
            <a:ext cx="554182" cy="574832"/>
            <a:chOff x="0" y="0"/>
            <a:chExt cx="554180" cy="574831"/>
          </a:xfrm>
        </p:grpSpPr>
        <p:sp>
          <p:nvSpPr>
            <p:cNvPr id="3445" name="Shape 3445"/>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46" name="Shape 3446"/>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3450" name="Group 3450"/>
          <p:cNvGrpSpPr/>
          <p:nvPr/>
        </p:nvGrpSpPr>
        <p:grpSpPr>
          <a:xfrm>
            <a:off x="-566730" y="2214110"/>
            <a:ext cx="548641" cy="574832"/>
            <a:chOff x="0" y="0"/>
            <a:chExt cx="548640" cy="574831"/>
          </a:xfrm>
        </p:grpSpPr>
        <p:sp>
          <p:nvSpPr>
            <p:cNvPr id="3448" name="Shape 3448"/>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49" name="Shape 344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453" name="Group 3453"/>
          <p:cNvGrpSpPr/>
          <p:nvPr/>
        </p:nvGrpSpPr>
        <p:grpSpPr>
          <a:xfrm>
            <a:off x="-1692163" y="3309985"/>
            <a:ext cx="567966" cy="574833"/>
            <a:chOff x="0" y="0"/>
            <a:chExt cx="567964" cy="574831"/>
          </a:xfrm>
        </p:grpSpPr>
        <p:sp>
          <p:nvSpPr>
            <p:cNvPr id="3451" name="Shape 3451"/>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52" name="Shape 3452"/>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456" name="Group 3456"/>
          <p:cNvGrpSpPr/>
          <p:nvPr/>
        </p:nvGrpSpPr>
        <p:grpSpPr>
          <a:xfrm>
            <a:off x="-1135187" y="3309985"/>
            <a:ext cx="558414" cy="574833"/>
            <a:chOff x="0" y="0"/>
            <a:chExt cx="558413" cy="574831"/>
          </a:xfrm>
        </p:grpSpPr>
        <p:sp>
          <p:nvSpPr>
            <p:cNvPr id="3454" name="Shape 3454"/>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55" name="Shape 3455"/>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459" name="Group 3459"/>
          <p:cNvGrpSpPr/>
          <p:nvPr/>
        </p:nvGrpSpPr>
        <p:grpSpPr>
          <a:xfrm>
            <a:off x="-578211" y="3309985"/>
            <a:ext cx="548641" cy="574833"/>
            <a:chOff x="0" y="0"/>
            <a:chExt cx="548640" cy="574831"/>
          </a:xfrm>
        </p:grpSpPr>
        <p:sp>
          <p:nvSpPr>
            <p:cNvPr id="3457" name="Shape 3457"/>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58" name="Shape 345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462" name="Group 3462"/>
          <p:cNvGrpSpPr/>
          <p:nvPr/>
        </p:nvGrpSpPr>
        <p:grpSpPr>
          <a:xfrm>
            <a:off x="-1683905" y="4403049"/>
            <a:ext cx="561904" cy="574833"/>
            <a:chOff x="0" y="0"/>
            <a:chExt cx="561903" cy="574831"/>
          </a:xfrm>
        </p:grpSpPr>
        <p:sp>
          <p:nvSpPr>
            <p:cNvPr id="3460" name="Shape 3460"/>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61" name="Shape 3461"/>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3465" name="Group 3465"/>
          <p:cNvGrpSpPr/>
          <p:nvPr/>
        </p:nvGrpSpPr>
        <p:grpSpPr>
          <a:xfrm>
            <a:off x="-1130214" y="4403049"/>
            <a:ext cx="548641" cy="574833"/>
            <a:chOff x="0" y="0"/>
            <a:chExt cx="548640" cy="574831"/>
          </a:xfrm>
        </p:grpSpPr>
        <p:sp>
          <p:nvSpPr>
            <p:cNvPr id="3463" name="Shape 3463"/>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64" name="Shape 346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3468" name="Group 3468"/>
          <p:cNvGrpSpPr/>
          <p:nvPr/>
        </p:nvGrpSpPr>
        <p:grpSpPr>
          <a:xfrm>
            <a:off x="-581453" y="4403049"/>
            <a:ext cx="548641" cy="574833"/>
            <a:chOff x="0" y="0"/>
            <a:chExt cx="548640" cy="574831"/>
          </a:xfrm>
        </p:grpSpPr>
        <p:sp>
          <p:nvSpPr>
            <p:cNvPr id="3466" name="Shape 3466"/>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67" name="Shape 346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471" name="Group 3471"/>
          <p:cNvGrpSpPr/>
          <p:nvPr/>
        </p:nvGrpSpPr>
        <p:grpSpPr>
          <a:xfrm>
            <a:off x="-1681291" y="556309"/>
            <a:ext cx="548641" cy="574833"/>
            <a:chOff x="0" y="0"/>
            <a:chExt cx="548640" cy="574831"/>
          </a:xfrm>
        </p:grpSpPr>
        <p:sp>
          <p:nvSpPr>
            <p:cNvPr id="3469" name="Shape 3469"/>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70" name="Shape 34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3474" name="Group 3474"/>
          <p:cNvGrpSpPr/>
          <p:nvPr/>
        </p:nvGrpSpPr>
        <p:grpSpPr>
          <a:xfrm>
            <a:off x="-1133840" y="556301"/>
            <a:ext cx="557070" cy="574833"/>
            <a:chOff x="0" y="0"/>
            <a:chExt cx="557069" cy="574831"/>
          </a:xfrm>
        </p:grpSpPr>
        <p:sp>
          <p:nvSpPr>
            <p:cNvPr id="3472" name="Shape 3472"/>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73" name="Shape 3473"/>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3477" name="Group 3477"/>
          <p:cNvGrpSpPr/>
          <p:nvPr/>
        </p:nvGrpSpPr>
        <p:grpSpPr>
          <a:xfrm>
            <a:off x="-576885" y="556309"/>
            <a:ext cx="548641" cy="574833"/>
            <a:chOff x="0" y="0"/>
            <a:chExt cx="548640" cy="574831"/>
          </a:xfrm>
        </p:grpSpPr>
        <p:sp>
          <p:nvSpPr>
            <p:cNvPr id="3475" name="Shape 3475"/>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76" name="Shape 34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480" name="Group 3480"/>
          <p:cNvGrpSpPr/>
          <p:nvPr/>
        </p:nvGrpSpPr>
        <p:grpSpPr>
          <a:xfrm>
            <a:off x="-1681540" y="1659529"/>
            <a:ext cx="548641" cy="574833"/>
            <a:chOff x="0" y="0"/>
            <a:chExt cx="548640" cy="574831"/>
          </a:xfrm>
        </p:grpSpPr>
        <p:sp>
          <p:nvSpPr>
            <p:cNvPr id="3478" name="Shape 3478"/>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79" name="Shape 34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3483" name="Group 3483"/>
          <p:cNvGrpSpPr/>
          <p:nvPr/>
        </p:nvGrpSpPr>
        <p:grpSpPr>
          <a:xfrm>
            <a:off x="-1132926" y="1659529"/>
            <a:ext cx="548641" cy="574833"/>
            <a:chOff x="0" y="0"/>
            <a:chExt cx="548640" cy="574831"/>
          </a:xfrm>
        </p:grpSpPr>
        <p:sp>
          <p:nvSpPr>
            <p:cNvPr id="3481" name="Shape 3481"/>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82" name="Shape 34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3486" name="Group 3486"/>
          <p:cNvGrpSpPr/>
          <p:nvPr/>
        </p:nvGrpSpPr>
        <p:grpSpPr>
          <a:xfrm>
            <a:off x="-576885" y="1659529"/>
            <a:ext cx="548641" cy="574833"/>
            <a:chOff x="0" y="0"/>
            <a:chExt cx="548640" cy="574831"/>
          </a:xfrm>
        </p:grpSpPr>
        <p:sp>
          <p:nvSpPr>
            <p:cNvPr id="3484" name="Shape 3484"/>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85" name="Shape 348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489" name="Group 3489"/>
          <p:cNvGrpSpPr/>
          <p:nvPr/>
        </p:nvGrpSpPr>
        <p:grpSpPr>
          <a:xfrm>
            <a:off x="-1686837" y="2762749"/>
            <a:ext cx="545776" cy="574833"/>
            <a:chOff x="0" y="0"/>
            <a:chExt cx="545775" cy="574831"/>
          </a:xfrm>
        </p:grpSpPr>
        <p:sp>
          <p:nvSpPr>
            <p:cNvPr id="3487" name="Shape 3487"/>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88" name="Shape 3488"/>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3492" name="Group 3492"/>
          <p:cNvGrpSpPr/>
          <p:nvPr/>
        </p:nvGrpSpPr>
        <p:grpSpPr>
          <a:xfrm>
            <a:off x="-1133484" y="2762749"/>
            <a:ext cx="549211" cy="574833"/>
            <a:chOff x="0" y="0"/>
            <a:chExt cx="549209" cy="574831"/>
          </a:xfrm>
        </p:grpSpPr>
        <p:sp>
          <p:nvSpPr>
            <p:cNvPr id="3490" name="Shape 3490"/>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91" name="Shape 3491"/>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3495" name="Group 3495"/>
          <p:cNvGrpSpPr/>
          <p:nvPr/>
        </p:nvGrpSpPr>
        <p:grpSpPr>
          <a:xfrm>
            <a:off x="-585202" y="2762749"/>
            <a:ext cx="558184" cy="689133"/>
            <a:chOff x="0" y="0"/>
            <a:chExt cx="558182" cy="689131"/>
          </a:xfrm>
        </p:grpSpPr>
        <p:sp>
          <p:nvSpPr>
            <p:cNvPr id="3493" name="Shape 3493"/>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494" name="Shape 3494"/>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3498" name="Group 3498"/>
          <p:cNvGrpSpPr/>
          <p:nvPr/>
        </p:nvGrpSpPr>
        <p:grpSpPr>
          <a:xfrm>
            <a:off x="-1692163" y="3857219"/>
            <a:ext cx="558681" cy="574833"/>
            <a:chOff x="0" y="0"/>
            <a:chExt cx="558679" cy="574831"/>
          </a:xfrm>
        </p:grpSpPr>
        <p:sp>
          <p:nvSpPr>
            <p:cNvPr id="3496" name="Shape 3496"/>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497" name="Shape 3497"/>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501" name="Group 3501"/>
          <p:cNvGrpSpPr/>
          <p:nvPr/>
        </p:nvGrpSpPr>
        <p:grpSpPr>
          <a:xfrm>
            <a:off x="-1136130" y="3857219"/>
            <a:ext cx="576147" cy="574833"/>
            <a:chOff x="0" y="0"/>
            <a:chExt cx="576145" cy="574831"/>
          </a:xfrm>
        </p:grpSpPr>
        <p:sp>
          <p:nvSpPr>
            <p:cNvPr id="3499" name="Shape 3499"/>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00" name="Shape 3500"/>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504" name="Group 3504"/>
          <p:cNvGrpSpPr/>
          <p:nvPr/>
        </p:nvGrpSpPr>
        <p:grpSpPr>
          <a:xfrm>
            <a:off x="-579310" y="3857219"/>
            <a:ext cx="546498" cy="574833"/>
            <a:chOff x="0" y="0"/>
            <a:chExt cx="546497" cy="574831"/>
          </a:xfrm>
        </p:grpSpPr>
        <p:sp>
          <p:nvSpPr>
            <p:cNvPr id="3502" name="Shape 3502"/>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03" name="Shape 3503"/>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507" name="Group 3507"/>
          <p:cNvGrpSpPr/>
          <p:nvPr/>
        </p:nvGrpSpPr>
        <p:grpSpPr>
          <a:xfrm>
            <a:off x="-1683907" y="4957629"/>
            <a:ext cx="561905" cy="574833"/>
            <a:chOff x="0" y="0"/>
            <a:chExt cx="561903" cy="574831"/>
          </a:xfrm>
        </p:grpSpPr>
        <p:sp>
          <p:nvSpPr>
            <p:cNvPr id="3505" name="Shape 3505"/>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06" name="Shape 3506"/>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510" name="Group 3510"/>
          <p:cNvGrpSpPr/>
          <p:nvPr/>
        </p:nvGrpSpPr>
        <p:grpSpPr>
          <a:xfrm>
            <a:off x="-1129735" y="4957629"/>
            <a:ext cx="548641" cy="574833"/>
            <a:chOff x="0" y="0"/>
            <a:chExt cx="548640" cy="574831"/>
          </a:xfrm>
        </p:grpSpPr>
        <p:sp>
          <p:nvSpPr>
            <p:cNvPr id="3508" name="Shape 3508"/>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09" name="Shape 35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513" name="Group 3513"/>
          <p:cNvGrpSpPr/>
          <p:nvPr/>
        </p:nvGrpSpPr>
        <p:grpSpPr>
          <a:xfrm>
            <a:off x="-581456" y="4957629"/>
            <a:ext cx="548890" cy="574833"/>
            <a:chOff x="0" y="0"/>
            <a:chExt cx="548888" cy="574831"/>
          </a:xfrm>
        </p:grpSpPr>
        <p:sp>
          <p:nvSpPr>
            <p:cNvPr id="3511" name="Shape 3511"/>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12" name="Shape 351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516" name="Group 3516"/>
          <p:cNvGrpSpPr/>
          <p:nvPr/>
        </p:nvGrpSpPr>
        <p:grpSpPr>
          <a:xfrm>
            <a:off x="-1129643" y="5504243"/>
            <a:ext cx="548642" cy="574833"/>
            <a:chOff x="0" y="0"/>
            <a:chExt cx="548640" cy="574831"/>
          </a:xfrm>
        </p:grpSpPr>
        <p:sp>
          <p:nvSpPr>
            <p:cNvPr id="3514" name="Shape 3514"/>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15" name="Shape 35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519" name="Group 3519"/>
          <p:cNvGrpSpPr/>
          <p:nvPr/>
        </p:nvGrpSpPr>
        <p:grpSpPr>
          <a:xfrm>
            <a:off x="-581361" y="5504243"/>
            <a:ext cx="548890" cy="574833"/>
            <a:chOff x="0" y="0"/>
            <a:chExt cx="548888" cy="574831"/>
          </a:xfrm>
        </p:grpSpPr>
        <p:sp>
          <p:nvSpPr>
            <p:cNvPr id="3517" name="Shape 3517"/>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18" name="Shape 351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522" name="Group 3522"/>
          <p:cNvGrpSpPr/>
          <p:nvPr/>
        </p:nvGrpSpPr>
        <p:grpSpPr>
          <a:xfrm>
            <a:off x="-1141894" y="6052899"/>
            <a:ext cx="560893" cy="574833"/>
            <a:chOff x="0" y="0"/>
            <a:chExt cx="560892" cy="574831"/>
          </a:xfrm>
        </p:grpSpPr>
        <p:sp>
          <p:nvSpPr>
            <p:cNvPr id="3520" name="Shape 3520"/>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21" name="Shape 3521"/>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525" name="Group 3525"/>
          <p:cNvGrpSpPr/>
          <p:nvPr/>
        </p:nvGrpSpPr>
        <p:grpSpPr>
          <a:xfrm>
            <a:off x="-1683906" y="6051324"/>
            <a:ext cx="547973" cy="574833"/>
            <a:chOff x="0" y="0"/>
            <a:chExt cx="547971" cy="574831"/>
          </a:xfrm>
        </p:grpSpPr>
        <p:sp>
          <p:nvSpPr>
            <p:cNvPr id="3523" name="Shape 3523"/>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24" name="Shape 3524"/>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528" name="Group 3528"/>
          <p:cNvGrpSpPr/>
          <p:nvPr/>
        </p:nvGrpSpPr>
        <p:grpSpPr>
          <a:xfrm>
            <a:off x="-585203" y="6052885"/>
            <a:ext cx="559865" cy="574833"/>
            <a:chOff x="0" y="0"/>
            <a:chExt cx="559863" cy="574831"/>
          </a:xfrm>
        </p:grpSpPr>
        <p:sp>
          <p:nvSpPr>
            <p:cNvPr id="3526" name="Shape 3526"/>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27" name="Shape 3527"/>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531" name="Group 3531"/>
          <p:cNvGrpSpPr/>
          <p:nvPr/>
        </p:nvGrpSpPr>
        <p:grpSpPr>
          <a:xfrm>
            <a:off x="-1683906" y="5504234"/>
            <a:ext cx="548641" cy="574833"/>
            <a:chOff x="0" y="0"/>
            <a:chExt cx="548640" cy="574831"/>
          </a:xfrm>
        </p:grpSpPr>
        <p:sp>
          <p:nvSpPr>
            <p:cNvPr id="3529" name="Shape 3529"/>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30" name="Shape 35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3534" name="Group 3534"/>
          <p:cNvGrpSpPr/>
          <p:nvPr/>
        </p:nvGrpSpPr>
        <p:grpSpPr>
          <a:xfrm>
            <a:off x="-1144617" y="6766559"/>
            <a:ext cx="547175" cy="574833"/>
            <a:chOff x="0" y="0"/>
            <a:chExt cx="547174" cy="574831"/>
          </a:xfrm>
        </p:grpSpPr>
        <p:sp>
          <p:nvSpPr>
            <p:cNvPr id="3532" name="Shape 3532"/>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33" name="Shape 3533"/>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537" name="Group 3537"/>
          <p:cNvGrpSpPr/>
          <p:nvPr/>
        </p:nvGrpSpPr>
        <p:grpSpPr>
          <a:xfrm>
            <a:off x="-1695388" y="6766559"/>
            <a:ext cx="540619" cy="574833"/>
            <a:chOff x="0" y="0"/>
            <a:chExt cx="540618" cy="574831"/>
          </a:xfrm>
        </p:grpSpPr>
        <p:sp>
          <p:nvSpPr>
            <p:cNvPr id="3535" name="Shape 3535"/>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36" name="Shape 3536"/>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3540" name="Group 3540"/>
          <p:cNvGrpSpPr/>
          <p:nvPr/>
        </p:nvGrpSpPr>
        <p:grpSpPr>
          <a:xfrm>
            <a:off x="-587550" y="6766546"/>
            <a:ext cx="546251" cy="574833"/>
            <a:chOff x="0" y="0"/>
            <a:chExt cx="546249" cy="574831"/>
          </a:xfrm>
        </p:grpSpPr>
        <p:sp>
          <p:nvSpPr>
            <p:cNvPr id="3538" name="Shape 3538"/>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539" name="Shape 3539"/>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541" name="Shape 3541"/>
          <p:cNvSpPr/>
          <p:nvPr/>
        </p:nvSpPr>
        <p:spPr>
          <a:xfrm>
            <a:off x="350836" y="5554662"/>
            <a:ext cx="11704322" cy="1249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defTabSz="932289">
              <a:defRPr sz="1000">
                <a:solidFill>
                  <a:srgbClr val="FFFFFF"/>
                </a:solidFill>
              </a:defRPr>
            </a:pPr>
            <a: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89">
              <a:defRPr sz="1000">
                <a:solidFill>
                  <a:srgbClr val="FFFFFF"/>
                </a:solidFill>
              </a:defRPr>
            </a:pPr>
            <a: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3542" name="image8.png"/>
          <p:cNvPicPr>
            <a:picLocks noChangeAspect="1"/>
          </p:cNvPicPr>
          <p:nvPr/>
        </p:nvPicPr>
        <p:blipFill>
          <a:blip r:embed="rId2">
            <a:extLst/>
          </a:blip>
          <a:stretch>
            <a:fillRect/>
          </a:stretch>
        </p:blipFill>
        <p:spPr>
          <a:xfrm>
            <a:off x="459230" y="3145040"/>
            <a:ext cx="3288506" cy="704445"/>
          </a:xfrm>
          <a:prstGeom prst="rect">
            <a:avLst/>
          </a:prstGeom>
          <a:ln w="12700">
            <a:miter lim="400000"/>
          </a:ln>
        </p:spPr>
      </p:pic>
      <p:sp>
        <p:nvSpPr>
          <p:cNvPr id="3543" name="Shape 35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0" showMasterPhAnim="1">
  <p:cSld name="Black notes slide layout">
    <p:bg>
      <p:bgPr>
        <a:solidFill>
          <a:srgbClr val="000000"/>
        </a:solidFill>
      </p:bgPr>
    </p:bg>
    <p:spTree>
      <p:nvGrpSpPr>
        <p:cNvPr id="1" name=""/>
        <p:cNvGrpSpPr/>
        <p:nvPr/>
      </p:nvGrpSpPr>
      <p:grpSpPr>
        <a:xfrm>
          <a:off x="0" y="0"/>
          <a:ext cx="0" cy="0"/>
          <a:chOff x="0" y="0"/>
          <a:chExt cx="0" cy="0"/>
        </a:xfrm>
      </p:grpSpPr>
      <p:grpSp>
        <p:nvGrpSpPr>
          <p:cNvPr id="3552" name="Group 3552"/>
          <p:cNvGrpSpPr/>
          <p:nvPr/>
        </p:nvGrpSpPr>
        <p:grpSpPr>
          <a:xfrm>
            <a:off x="-1681402" y="742"/>
            <a:ext cx="548641" cy="574833"/>
            <a:chOff x="0" y="0"/>
            <a:chExt cx="548640" cy="574831"/>
          </a:xfrm>
        </p:grpSpPr>
        <p:sp>
          <p:nvSpPr>
            <p:cNvPr id="3550" name="Shape 3550"/>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51" name="Shape 35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555" name="Group 3555"/>
          <p:cNvGrpSpPr/>
          <p:nvPr/>
        </p:nvGrpSpPr>
        <p:grpSpPr>
          <a:xfrm>
            <a:off x="-1133722" y="742"/>
            <a:ext cx="548641" cy="574833"/>
            <a:chOff x="0" y="0"/>
            <a:chExt cx="548640" cy="574831"/>
          </a:xfrm>
        </p:grpSpPr>
        <p:sp>
          <p:nvSpPr>
            <p:cNvPr id="3553" name="Shape 3553"/>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54" name="Shape 35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558" name="Group 3558"/>
          <p:cNvGrpSpPr/>
          <p:nvPr/>
        </p:nvGrpSpPr>
        <p:grpSpPr>
          <a:xfrm>
            <a:off x="-576885" y="742"/>
            <a:ext cx="548641" cy="689133"/>
            <a:chOff x="0" y="0"/>
            <a:chExt cx="548640" cy="689131"/>
          </a:xfrm>
        </p:grpSpPr>
        <p:sp>
          <p:nvSpPr>
            <p:cNvPr id="3556" name="Shape 3556"/>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557" name="Shape 3557"/>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561" name="Group 3561"/>
          <p:cNvGrpSpPr/>
          <p:nvPr/>
        </p:nvGrpSpPr>
        <p:grpSpPr>
          <a:xfrm>
            <a:off x="-1681291" y="1103971"/>
            <a:ext cx="548641" cy="574833"/>
            <a:chOff x="0" y="0"/>
            <a:chExt cx="548640" cy="574831"/>
          </a:xfrm>
        </p:grpSpPr>
        <p:sp>
          <p:nvSpPr>
            <p:cNvPr id="3559" name="Shape 3559"/>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60" name="Shape 35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204</a:t>
              </a:r>
            </a:p>
          </p:txBody>
        </p:sp>
      </p:grpSp>
      <p:grpSp>
        <p:nvGrpSpPr>
          <p:cNvPr id="3564" name="Group 3564"/>
          <p:cNvGrpSpPr/>
          <p:nvPr/>
        </p:nvGrpSpPr>
        <p:grpSpPr>
          <a:xfrm>
            <a:off x="-1133841" y="1103971"/>
            <a:ext cx="548641" cy="574833"/>
            <a:chOff x="0" y="0"/>
            <a:chExt cx="548640" cy="574831"/>
          </a:xfrm>
        </p:grpSpPr>
        <p:sp>
          <p:nvSpPr>
            <p:cNvPr id="3562" name="Shape 3562"/>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63" name="Shape 35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178</a:t>
              </a:r>
              <a:endParaRPr>
                <a:solidFill>
                  <a:srgbClr val="FFFFFF"/>
                </a:solidFill>
              </a:endParaRPr>
            </a:p>
            <a:p>
              <a:pPr defTabSz="698559">
                <a:lnSpc>
                  <a:spcPct val="90000"/>
                </a:lnSpc>
                <a:defRPr sz="800">
                  <a:solidFill>
                    <a:srgbClr val="000000"/>
                  </a:solidFill>
                </a:defRPr>
              </a:pPr>
              <a:r>
                <a:t>148</a:t>
              </a:r>
            </a:p>
          </p:txBody>
        </p:sp>
      </p:grpSp>
      <p:grpSp>
        <p:nvGrpSpPr>
          <p:cNvPr id="3567" name="Group 3567"/>
          <p:cNvGrpSpPr/>
          <p:nvPr/>
        </p:nvGrpSpPr>
        <p:grpSpPr>
          <a:xfrm>
            <a:off x="-576868" y="1103971"/>
            <a:ext cx="548641" cy="574833"/>
            <a:chOff x="0" y="0"/>
            <a:chExt cx="548640" cy="574831"/>
          </a:xfrm>
        </p:grpSpPr>
        <p:sp>
          <p:nvSpPr>
            <p:cNvPr id="3565" name="Shape 3565"/>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66" name="Shape 356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570" name="Group 3570"/>
          <p:cNvGrpSpPr/>
          <p:nvPr/>
        </p:nvGrpSpPr>
        <p:grpSpPr>
          <a:xfrm>
            <a:off x="-1671156" y="2214110"/>
            <a:ext cx="558442" cy="574832"/>
            <a:chOff x="0" y="0"/>
            <a:chExt cx="558441" cy="574831"/>
          </a:xfrm>
        </p:grpSpPr>
        <p:sp>
          <p:nvSpPr>
            <p:cNvPr id="3568" name="Shape 3568"/>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69" name="Shape 3569"/>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216</a:t>
              </a:r>
              <a:endParaRPr>
                <a:solidFill>
                  <a:srgbClr val="FFFFFF"/>
                </a:solidFill>
              </a:endParaRPr>
            </a:p>
            <a:p>
              <a:pPr defTabSz="698559">
                <a:lnSpc>
                  <a:spcPct val="90000"/>
                </a:lnSpc>
                <a:defRPr sz="800">
                  <a:solidFill>
                    <a:srgbClr val="000000"/>
                  </a:solidFill>
                </a:defRPr>
              </a:pPr>
              <a:r>
                <a:t>10</a:t>
              </a:r>
            </a:p>
          </p:txBody>
        </p:sp>
      </p:grpSp>
      <p:grpSp>
        <p:nvGrpSpPr>
          <p:cNvPr id="3573" name="Group 3573"/>
          <p:cNvGrpSpPr/>
          <p:nvPr/>
        </p:nvGrpSpPr>
        <p:grpSpPr>
          <a:xfrm>
            <a:off x="-1122239" y="2214110"/>
            <a:ext cx="554182" cy="574832"/>
            <a:chOff x="0" y="0"/>
            <a:chExt cx="554180" cy="574831"/>
          </a:xfrm>
        </p:grpSpPr>
        <p:sp>
          <p:nvSpPr>
            <p:cNvPr id="3571" name="Shape 3571"/>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72" name="Shape 3572"/>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endParaRPr>
                <a:solidFill>
                  <a:srgbClr val="FFFFFF"/>
                </a:solidFill>
              </a:endParaRPr>
            </a:p>
            <a:p>
              <a:pPr defTabSz="698559">
                <a:lnSpc>
                  <a:spcPct val="90000"/>
                </a:lnSpc>
                <a:defRPr sz="800">
                  <a:solidFill>
                    <a:srgbClr val="000000"/>
                  </a:solidFill>
                </a:defRPr>
              </a:pPr>
              <a:r>
                <a:t>186</a:t>
              </a:r>
              <a:endParaRPr>
                <a:solidFill>
                  <a:srgbClr val="FFFFFF"/>
                </a:solidFill>
              </a:endParaRPr>
            </a:p>
            <a:p>
              <a:pPr defTabSz="698559">
                <a:lnSpc>
                  <a:spcPct val="90000"/>
                </a:lnSpc>
                <a:defRPr sz="800">
                  <a:solidFill>
                    <a:srgbClr val="000000"/>
                  </a:solidFill>
                </a:defRPr>
              </a:pPr>
              <a:r>
                <a:t>0</a:t>
              </a:r>
            </a:p>
          </p:txBody>
        </p:sp>
      </p:grpSp>
      <p:grpSp>
        <p:nvGrpSpPr>
          <p:cNvPr id="3576" name="Group 3576"/>
          <p:cNvGrpSpPr/>
          <p:nvPr/>
        </p:nvGrpSpPr>
        <p:grpSpPr>
          <a:xfrm>
            <a:off x="-566730" y="2214110"/>
            <a:ext cx="548641" cy="574832"/>
            <a:chOff x="0" y="0"/>
            <a:chExt cx="548640" cy="574831"/>
          </a:xfrm>
        </p:grpSpPr>
        <p:sp>
          <p:nvSpPr>
            <p:cNvPr id="3574" name="Shape 3574"/>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75" name="Shape 357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579" name="Group 3579"/>
          <p:cNvGrpSpPr/>
          <p:nvPr/>
        </p:nvGrpSpPr>
        <p:grpSpPr>
          <a:xfrm>
            <a:off x="-1692163" y="3309985"/>
            <a:ext cx="567966" cy="574833"/>
            <a:chOff x="0" y="0"/>
            <a:chExt cx="567964" cy="574831"/>
          </a:xfrm>
        </p:grpSpPr>
        <p:sp>
          <p:nvSpPr>
            <p:cNvPr id="3577" name="Shape 3577"/>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78" name="Shape 3578"/>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185</a:t>
              </a:r>
              <a:endParaRPr>
                <a:solidFill>
                  <a:srgbClr val="FFFFFF"/>
                </a:solidFill>
              </a:endParaRPr>
            </a:p>
            <a:p>
              <a:pPr defTabSz="698559">
                <a:lnSpc>
                  <a:spcPct val="90000"/>
                </a:lnSpc>
                <a:defRPr sz="800">
                  <a:solidFill>
                    <a:srgbClr val="000000"/>
                  </a:solidFill>
                </a:defRPr>
              </a:pPr>
              <a:r>
                <a:t>0</a:t>
              </a:r>
            </a:p>
          </p:txBody>
        </p:sp>
      </p:grpSp>
      <p:grpSp>
        <p:nvGrpSpPr>
          <p:cNvPr id="3582" name="Group 3582"/>
          <p:cNvGrpSpPr/>
          <p:nvPr/>
        </p:nvGrpSpPr>
        <p:grpSpPr>
          <a:xfrm>
            <a:off x="-1135187" y="3309985"/>
            <a:ext cx="558414" cy="574833"/>
            <a:chOff x="0" y="0"/>
            <a:chExt cx="558413" cy="574831"/>
          </a:xfrm>
        </p:grpSpPr>
        <p:sp>
          <p:nvSpPr>
            <p:cNvPr id="3580" name="Shape 3580"/>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81" name="Shape 3581"/>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140</a:t>
              </a:r>
              <a:endParaRPr>
                <a:solidFill>
                  <a:srgbClr val="FFFFFF"/>
                </a:solidFill>
              </a:endParaRPr>
            </a:p>
            <a:p>
              <a:pPr defTabSz="698559">
                <a:lnSpc>
                  <a:spcPct val="90000"/>
                </a:lnSpc>
                <a:defRPr sz="800">
                  <a:solidFill>
                    <a:srgbClr val="000000"/>
                  </a:solidFill>
                </a:defRPr>
              </a:pPr>
              <a:r>
                <a:t>0</a:t>
              </a:r>
            </a:p>
          </p:txBody>
        </p:sp>
      </p:grpSp>
      <p:grpSp>
        <p:nvGrpSpPr>
          <p:cNvPr id="3585" name="Group 3585"/>
          <p:cNvGrpSpPr/>
          <p:nvPr/>
        </p:nvGrpSpPr>
        <p:grpSpPr>
          <a:xfrm>
            <a:off x="-578211" y="3309985"/>
            <a:ext cx="548641" cy="574833"/>
            <a:chOff x="0" y="0"/>
            <a:chExt cx="548640" cy="574831"/>
          </a:xfrm>
        </p:grpSpPr>
        <p:sp>
          <p:nvSpPr>
            <p:cNvPr id="3583" name="Shape 3583"/>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84" name="Shape 35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588" name="Group 3588"/>
          <p:cNvGrpSpPr/>
          <p:nvPr/>
        </p:nvGrpSpPr>
        <p:grpSpPr>
          <a:xfrm>
            <a:off x="-1683905" y="4403049"/>
            <a:ext cx="561904" cy="574833"/>
            <a:chOff x="0" y="0"/>
            <a:chExt cx="561903" cy="574831"/>
          </a:xfrm>
        </p:grpSpPr>
        <p:sp>
          <p:nvSpPr>
            <p:cNvPr id="3586" name="Shape 3586"/>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87" name="Shape 358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endParaRPr>
                <a:solidFill>
                  <a:srgbClr val="FFFFFF"/>
                </a:solidFill>
              </a:endParaRPr>
            </a:p>
            <a:p>
              <a:pPr defTabSz="698559">
                <a:lnSpc>
                  <a:spcPct val="90000"/>
                </a:lnSpc>
                <a:defRPr sz="800">
                  <a:solidFill>
                    <a:srgbClr val="000000"/>
                  </a:solidFill>
                </a:defRPr>
              </a:pPr>
              <a:r>
                <a:t>114</a:t>
              </a:r>
              <a:endParaRPr>
                <a:solidFill>
                  <a:srgbClr val="FFFFFF"/>
                </a:solidFill>
              </a:endParaRPr>
            </a:p>
            <a:p>
              <a:pPr defTabSz="698559">
                <a:lnSpc>
                  <a:spcPct val="90000"/>
                </a:lnSpc>
                <a:defRPr sz="800">
                  <a:solidFill>
                    <a:srgbClr val="000000"/>
                  </a:solidFill>
                </a:defRPr>
              </a:pPr>
              <a:r>
                <a:t>208</a:t>
              </a:r>
            </a:p>
          </p:txBody>
        </p:sp>
      </p:grpSp>
      <p:grpSp>
        <p:nvGrpSpPr>
          <p:cNvPr id="3591" name="Group 3591"/>
          <p:cNvGrpSpPr/>
          <p:nvPr/>
        </p:nvGrpSpPr>
        <p:grpSpPr>
          <a:xfrm>
            <a:off x="-1130214" y="4403049"/>
            <a:ext cx="548641" cy="574833"/>
            <a:chOff x="0" y="0"/>
            <a:chExt cx="548640" cy="574831"/>
          </a:xfrm>
        </p:grpSpPr>
        <p:sp>
          <p:nvSpPr>
            <p:cNvPr id="3589" name="Shape 3589"/>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90" name="Shape 35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endParaRPr>
                <a:solidFill>
                  <a:srgbClr val="FFFFFF"/>
                </a:solidFill>
              </a:endParaRPr>
            </a:p>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140</a:t>
              </a:r>
            </a:p>
          </p:txBody>
        </p:sp>
      </p:grpSp>
      <p:grpSp>
        <p:nvGrpSpPr>
          <p:cNvPr id="3594" name="Group 3594"/>
          <p:cNvGrpSpPr/>
          <p:nvPr/>
        </p:nvGrpSpPr>
        <p:grpSpPr>
          <a:xfrm>
            <a:off x="-581453" y="4403049"/>
            <a:ext cx="548641" cy="574833"/>
            <a:chOff x="0" y="0"/>
            <a:chExt cx="548640" cy="574831"/>
          </a:xfrm>
        </p:grpSpPr>
        <p:sp>
          <p:nvSpPr>
            <p:cNvPr id="3592" name="Shape 3592"/>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93" name="Shape 35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597" name="Group 3597"/>
          <p:cNvGrpSpPr/>
          <p:nvPr/>
        </p:nvGrpSpPr>
        <p:grpSpPr>
          <a:xfrm>
            <a:off x="-1681291" y="556309"/>
            <a:ext cx="548641" cy="574833"/>
            <a:chOff x="0" y="0"/>
            <a:chExt cx="548640" cy="574831"/>
          </a:xfrm>
        </p:grpSpPr>
        <p:sp>
          <p:nvSpPr>
            <p:cNvPr id="3595" name="Shape 3595"/>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96" name="Shape 359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endParaRPr>
                <a:solidFill>
                  <a:srgbClr val="FFFFFF"/>
                </a:solidFill>
              </a:endParaRPr>
            </a:p>
            <a:p>
              <a:pPr defTabSz="698559">
                <a:lnSpc>
                  <a:spcPct val="90000"/>
                </a:lnSpc>
                <a:defRPr sz="800">
                  <a:solidFill>
                    <a:srgbClr val="000000"/>
                  </a:solidFill>
                </a:defRPr>
              </a:pPr>
              <a:r>
                <a:t>194</a:t>
              </a:r>
              <a:endParaRPr>
                <a:solidFill>
                  <a:srgbClr val="FFFFFF"/>
                </a:solidFill>
              </a:endParaRPr>
            </a:p>
            <a:p>
              <a:pPr defTabSz="698559">
                <a:lnSpc>
                  <a:spcPct val="90000"/>
                </a:lnSpc>
                <a:defRPr sz="800">
                  <a:solidFill>
                    <a:srgbClr val="000000"/>
                  </a:solidFill>
                </a:defRPr>
              </a:pPr>
              <a:r>
                <a:t>233</a:t>
              </a:r>
            </a:p>
          </p:txBody>
        </p:sp>
      </p:grpSp>
      <p:grpSp>
        <p:nvGrpSpPr>
          <p:cNvPr id="3600" name="Group 3600"/>
          <p:cNvGrpSpPr/>
          <p:nvPr/>
        </p:nvGrpSpPr>
        <p:grpSpPr>
          <a:xfrm>
            <a:off x="-1133840" y="556301"/>
            <a:ext cx="557070" cy="574833"/>
            <a:chOff x="0" y="0"/>
            <a:chExt cx="557069" cy="574831"/>
          </a:xfrm>
        </p:grpSpPr>
        <p:sp>
          <p:nvSpPr>
            <p:cNvPr id="3598" name="Shape 3598"/>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599" name="Shape 3599"/>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188</a:t>
              </a:r>
              <a:endParaRPr>
                <a:solidFill>
                  <a:srgbClr val="FFFFFF"/>
                </a:solidFill>
              </a:endParaRPr>
            </a:p>
            <a:p>
              <a:pPr defTabSz="698559">
                <a:lnSpc>
                  <a:spcPct val="90000"/>
                </a:lnSpc>
                <a:defRPr sz="800">
                  <a:solidFill>
                    <a:srgbClr val="000000"/>
                  </a:solidFill>
                </a:defRPr>
              </a:pPr>
              <a:r>
                <a:t>242</a:t>
              </a:r>
            </a:p>
          </p:txBody>
        </p:sp>
      </p:grpSp>
      <p:grpSp>
        <p:nvGrpSpPr>
          <p:cNvPr id="3603" name="Group 3603"/>
          <p:cNvGrpSpPr/>
          <p:nvPr/>
        </p:nvGrpSpPr>
        <p:grpSpPr>
          <a:xfrm>
            <a:off x="-576885" y="556309"/>
            <a:ext cx="548641" cy="574833"/>
            <a:chOff x="0" y="0"/>
            <a:chExt cx="548640" cy="574831"/>
          </a:xfrm>
        </p:grpSpPr>
        <p:sp>
          <p:nvSpPr>
            <p:cNvPr id="3601" name="Shape 3601"/>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02" name="Shape 36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606" name="Group 3606"/>
          <p:cNvGrpSpPr/>
          <p:nvPr/>
        </p:nvGrpSpPr>
        <p:grpSpPr>
          <a:xfrm>
            <a:off x="-1681540" y="1659529"/>
            <a:ext cx="548641" cy="574833"/>
            <a:chOff x="0" y="0"/>
            <a:chExt cx="548640" cy="574831"/>
          </a:xfrm>
        </p:grpSpPr>
        <p:sp>
          <p:nvSpPr>
            <p:cNvPr id="3604" name="Shape 3604"/>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05" name="Shape 360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endParaRPr>
                <a:solidFill>
                  <a:srgbClr val="FFFFFF"/>
                </a:solidFill>
              </a:endParaRPr>
            </a:p>
            <a:p>
              <a:pPr defTabSz="698559">
                <a:lnSpc>
                  <a:spcPct val="90000"/>
                </a:lnSpc>
                <a:defRPr sz="800">
                  <a:solidFill>
                    <a:srgbClr val="000000"/>
                  </a:solidFill>
                </a:defRPr>
              </a:pPr>
              <a:r>
                <a:t>212</a:t>
              </a:r>
              <a:endParaRPr>
                <a:solidFill>
                  <a:srgbClr val="FFFFFF"/>
                </a:solidFill>
              </a:endParaRPr>
            </a:p>
            <a:p>
              <a:pPr defTabSz="698559">
                <a:lnSpc>
                  <a:spcPct val="90000"/>
                </a:lnSpc>
                <a:defRPr sz="800">
                  <a:solidFill>
                    <a:srgbClr val="000000"/>
                  </a:solidFill>
                </a:defRPr>
              </a:pPr>
              <a:r>
                <a:t>85</a:t>
              </a:r>
            </a:p>
          </p:txBody>
        </p:sp>
      </p:grpSp>
      <p:grpSp>
        <p:nvGrpSpPr>
          <p:cNvPr id="3609" name="Group 3609"/>
          <p:cNvGrpSpPr/>
          <p:nvPr/>
        </p:nvGrpSpPr>
        <p:grpSpPr>
          <a:xfrm>
            <a:off x="-1132926" y="1659529"/>
            <a:ext cx="548641" cy="574833"/>
            <a:chOff x="0" y="0"/>
            <a:chExt cx="548640" cy="574831"/>
          </a:xfrm>
        </p:grpSpPr>
        <p:sp>
          <p:nvSpPr>
            <p:cNvPr id="3607" name="Shape 3607"/>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08" name="Shape 36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endParaRPr>
                <a:solidFill>
                  <a:srgbClr val="FFFFFF"/>
                </a:solidFill>
              </a:endParaRPr>
            </a:p>
            <a:p>
              <a:pPr defTabSz="698559">
                <a:lnSpc>
                  <a:spcPct val="90000"/>
                </a:lnSpc>
                <a:defRPr sz="800">
                  <a:solidFill>
                    <a:srgbClr val="000000"/>
                  </a:solidFill>
                </a:defRPr>
              </a:pPr>
              <a:r>
                <a:t>158</a:t>
              </a:r>
              <a:endParaRPr>
                <a:solidFill>
                  <a:srgbClr val="FFFFFF"/>
                </a:solidFill>
              </a:endParaRPr>
            </a:p>
            <a:p>
              <a:pPr defTabSz="698559">
                <a:lnSpc>
                  <a:spcPct val="90000"/>
                </a:lnSpc>
                <a:defRPr sz="800">
                  <a:solidFill>
                    <a:srgbClr val="000000"/>
                  </a:solidFill>
                </a:defRPr>
              </a:pPr>
              <a:r>
                <a:t>73</a:t>
              </a:r>
            </a:p>
          </p:txBody>
        </p:sp>
      </p:grpSp>
      <p:grpSp>
        <p:nvGrpSpPr>
          <p:cNvPr id="3612" name="Group 3612"/>
          <p:cNvGrpSpPr/>
          <p:nvPr/>
        </p:nvGrpSpPr>
        <p:grpSpPr>
          <a:xfrm>
            <a:off x="-576885" y="1659529"/>
            <a:ext cx="548641" cy="574833"/>
            <a:chOff x="0" y="0"/>
            <a:chExt cx="548640" cy="574831"/>
          </a:xfrm>
        </p:grpSpPr>
        <p:sp>
          <p:nvSpPr>
            <p:cNvPr id="3610" name="Shape 3610"/>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11" name="Shape 36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615" name="Group 3615"/>
          <p:cNvGrpSpPr/>
          <p:nvPr/>
        </p:nvGrpSpPr>
        <p:grpSpPr>
          <a:xfrm>
            <a:off x="-1686837" y="2762749"/>
            <a:ext cx="545776" cy="574833"/>
            <a:chOff x="0" y="0"/>
            <a:chExt cx="545775" cy="574831"/>
          </a:xfrm>
        </p:grpSpPr>
        <p:sp>
          <p:nvSpPr>
            <p:cNvPr id="3613" name="Shape 3613"/>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14" name="Shape 3614"/>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158</a:t>
              </a:r>
            </a:p>
          </p:txBody>
        </p:sp>
      </p:grpSp>
      <p:grpSp>
        <p:nvGrpSpPr>
          <p:cNvPr id="3618" name="Group 3618"/>
          <p:cNvGrpSpPr/>
          <p:nvPr/>
        </p:nvGrpSpPr>
        <p:grpSpPr>
          <a:xfrm>
            <a:off x="-1133484" y="2762749"/>
            <a:ext cx="549211" cy="574833"/>
            <a:chOff x="0" y="0"/>
            <a:chExt cx="549209" cy="574831"/>
          </a:xfrm>
        </p:grpSpPr>
        <p:sp>
          <p:nvSpPr>
            <p:cNvPr id="3616" name="Shape 3616"/>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17" name="Shape 3617"/>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241</a:t>
              </a:r>
              <a:endParaRPr>
                <a:solidFill>
                  <a:srgbClr val="FFFFFF"/>
                </a:solidFill>
              </a:endParaRPr>
            </a:p>
            <a:p>
              <a:pPr defTabSz="698559">
                <a:lnSpc>
                  <a:spcPct val="90000"/>
                </a:lnSpc>
                <a:defRPr sz="800">
                  <a:solidFill>
                    <a:srgbClr val="000000"/>
                  </a:solidFill>
                </a:defRPr>
              </a:pPr>
              <a:r>
                <a:t>0</a:t>
              </a:r>
            </a:p>
          </p:txBody>
        </p:sp>
      </p:grpSp>
      <p:grpSp>
        <p:nvGrpSpPr>
          <p:cNvPr id="3621" name="Group 3621"/>
          <p:cNvGrpSpPr/>
          <p:nvPr/>
        </p:nvGrpSpPr>
        <p:grpSpPr>
          <a:xfrm>
            <a:off x="-585202" y="2762749"/>
            <a:ext cx="558184" cy="689133"/>
            <a:chOff x="0" y="0"/>
            <a:chExt cx="558182" cy="689131"/>
          </a:xfrm>
        </p:grpSpPr>
        <p:sp>
          <p:nvSpPr>
            <p:cNvPr id="3619" name="Shape 3619"/>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620" name="Shape 3620"/>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endParaRPr>
                <a:solidFill>
                  <a:srgbClr val="FFFFFF"/>
                </a:solidFill>
              </a:endParaRPr>
            </a:p>
            <a:p>
              <a:pPr defTabSz="698559">
                <a:lnSpc>
                  <a:spcPct val="90000"/>
                </a:lnSpc>
                <a:defRPr sz="800">
                  <a:solidFill>
                    <a:srgbClr val="000000"/>
                  </a:solidFill>
                </a:defRPr>
              </a:pPr>
              <a:r>
                <a:t>209</a:t>
              </a:r>
              <a:endParaRPr>
                <a:solidFill>
                  <a:srgbClr val="FFFFFF"/>
                </a:solidFill>
              </a:endParaRPr>
            </a:p>
            <a:p>
              <a:pPr defTabSz="698559">
                <a:lnSpc>
                  <a:spcPct val="90000"/>
                </a:lnSpc>
                <a:defRPr sz="800">
                  <a:solidFill>
                    <a:srgbClr val="000000"/>
                  </a:solidFill>
                </a:defRPr>
              </a:pPr>
              <a:r>
                <a:t>22</a:t>
              </a:r>
              <a:endParaRPr>
                <a:solidFill>
                  <a:srgbClr val="FFFFFF"/>
                </a:solidFill>
              </a:endParaRPr>
            </a:p>
          </p:txBody>
        </p:sp>
      </p:grpSp>
      <p:grpSp>
        <p:nvGrpSpPr>
          <p:cNvPr id="3624" name="Group 3624"/>
          <p:cNvGrpSpPr/>
          <p:nvPr/>
        </p:nvGrpSpPr>
        <p:grpSpPr>
          <a:xfrm>
            <a:off x="-1692163" y="3857219"/>
            <a:ext cx="558681" cy="574833"/>
            <a:chOff x="0" y="0"/>
            <a:chExt cx="558679" cy="574831"/>
          </a:xfrm>
        </p:grpSpPr>
        <p:sp>
          <p:nvSpPr>
            <p:cNvPr id="3622" name="Shape 3622"/>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23" name="Shape 3623"/>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endParaRPr>
                <a:solidFill>
                  <a:srgbClr val="FFFFFF"/>
                </a:solidFill>
              </a:endParaRPr>
            </a:p>
            <a:p>
              <a:pPr defTabSz="698559">
                <a:lnSpc>
                  <a:spcPct val="90000"/>
                </a:lnSpc>
                <a:defRPr sz="800">
                  <a:solidFill>
                    <a:srgbClr val="000000"/>
                  </a:solidFill>
                </a:defRPr>
              </a:pPr>
              <a:r>
                <a:t>89</a:t>
              </a:r>
              <a:endParaRPr>
                <a:solidFill>
                  <a:srgbClr val="FFFFFF"/>
                </a:solidFill>
              </a:endParaRPr>
            </a:p>
            <a:p>
              <a:pPr defTabSz="698559">
                <a:lnSpc>
                  <a:spcPct val="90000"/>
                </a:lnSpc>
                <a:defRPr sz="800">
                  <a:solidFill>
                    <a:srgbClr val="000000"/>
                  </a:solidFill>
                </a:defRPr>
              </a:pPr>
              <a:r>
                <a:t>0</a:t>
              </a:r>
            </a:p>
          </p:txBody>
        </p:sp>
      </p:grpSp>
      <p:grpSp>
        <p:nvGrpSpPr>
          <p:cNvPr id="3627" name="Group 3627"/>
          <p:cNvGrpSpPr/>
          <p:nvPr/>
        </p:nvGrpSpPr>
        <p:grpSpPr>
          <a:xfrm>
            <a:off x="-1136130" y="3857219"/>
            <a:ext cx="576147" cy="574833"/>
            <a:chOff x="0" y="0"/>
            <a:chExt cx="576145" cy="574831"/>
          </a:xfrm>
        </p:grpSpPr>
        <p:sp>
          <p:nvSpPr>
            <p:cNvPr id="3625" name="Shape 3625"/>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26" name="Shape 3626"/>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630" name="Group 3630"/>
          <p:cNvGrpSpPr/>
          <p:nvPr/>
        </p:nvGrpSpPr>
        <p:grpSpPr>
          <a:xfrm>
            <a:off x="-579310" y="3857219"/>
            <a:ext cx="546498" cy="574833"/>
            <a:chOff x="0" y="0"/>
            <a:chExt cx="546497" cy="574831"/>
          </a:xfrm>
        </p:grpSpPr>
        <p:sp>
          <p:nvSpPr>
            <p:cNvPr id="3628" name="Shape 3628"/>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29" name="Shape 3629"/>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633" name="Group 3633"/>
          <p:cNvGrpSpPr/>
          <p:nvPr/>
        </p:nvGrpSpPr>
        <p:grpSpPr>
          <a:xfrm>
            <a:off x="-1683907" y="4957629"/>
            <a:ext cx="561905" cy="574833"/>
            <a:chOff x="0" y="0"/>
            <a:chExt cx="561903" cy="574831"/>
          </a:xfrm>
        </p:grpSpPr>
        <p:sp>
          <p:nvSpPr>
            <p:cNvPr id="3631" name="Shape 3631"/>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32" name="Shape 363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636" name="Group 3636"/>
          <p:cNvGrpSpPr/>
          <p:nvPr/>
        </p:nvGrpSpPr>
        <p:grpSpPr>
          <a:xfrm>
            <a:off x="-1129735" y="4957629"/>
            <a:ext cx="548641" cy="574833"/>
            <a:chOff x="0" y="0"/>
            <a:chExt cx="548640" cy="574831"/>
          </a:xfrm>
        </p:grpSpPr>
        <p:sp>
          <p:nvSpPr>
            <p:cNvPr id="3634" name="Shape 3634"/>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35" name="Shape 36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639" name="Group 3639"/>
          <p:cNvGrpSpPr/>
          <p:nvPr/>
        </p:nvGrpSpPr>
        <p:grpSpPr>
          <a:xfrm>
            <a:off x="-581456" y="4957629"/>
            <a:ext cx="548890" cy="574833"/>
            <a:chOff x="0" y="0"/>
            <a:chExt cx="548888" cy="574831"/>
          </a:xfrm>
        </p:grpSpPr>
        <p:sp>
          <p:nvSpPr>
            <p:cNvPr id="3637" name="Shape 3637"/>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38" name="Shape 3638"/>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642" name="Group 3642"/>
          <p:cNvGrpSpPr/>
          <p:nvPr/>
        </p:nvGrpSpPr>
        <p:grpSpPr>
          <a:xfrm>
            <a:off x="-1129643" y="5504243"/>
            <a:ext cx="548642" cy="574833"/>
            <a:chOff x="0" y="0"/>
            <a:chExt cx="548640" cy="574831"/>
          </a:xfrm>
        </p:grpSpPr>
        <p:sp>
          <p:nvSpPr>
            <p:cNvPr id="3640" name="Shape 3640"/>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41" name="Shape 364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endParaRPr>
                <a:solidFill>
                  <a:srgbClr val="FFFFFF"/>
                </a:solidFill>
              </a:endParaRPr>
            </a:p>
            <a:p>
              <a:pPr defTabSz="698559">
                <a:lnSpc>
                  <a:spcPct val="90000"/>
                </a:lnSpc>
                <a:defRPr sz="800">
                  <a:solidFill>
                    <a:srgbClr val="000000"/>
                  </a:solidFill>
                </a:defRPr>
              </a:pPr>
              <a:r>
                <a:t>210</a:t>
              </a:r>
            </a:p>
          </p:txBody>
        </p:sp>
      </p:grpSp>
      <p:grpSp>
        <p:nvGrpSpPr>
          <p:cNvPr id="3645" name="Group 3645"/>
          <p:cNvGrpSpPr/>
          <p:nvPr/>
        </p:nvGrpSpPr>
        <p:grpSpPr>
          <a:xfrm>
            <a:off x="-581361" y="5504243"/>
            <a:ext cx="548890" cy="574833"/>
            <a:chOff x="0" y="0"/>
            <a:chExt cx="548888" cy="574831"/>
          </a:xfrm>
        </p:grpSpPr>
        <p:sp>
          <p:nvSpPr>
            <p:cNvPr id="3643" name="Shape 3643"/>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44" name="Shape 364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648" name="Group 3648"/>
          <p:cNvGrpSpPr/>
          <p:nvPr/>
        </p:nvGrpSpPr>
        <p:grpSpPr>
          <a:xfrm>
            <a:off x="-1141894" y="6052899"/>
            <a:ext cx="560893" cy="574833"/>
            <a:chOff x="0" y="0"/>
            <a:chExt cx="560892" cy="574831"/>
          </a:xfrm>
        </p:grpSpPr>
        <p:sp>
          <p:nvSpPr>
            <p:cNvPr id="3646" name="Shape 3646"/>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47" name="Shape 3647"/>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651" name="Group 3651"/>
          <p:cNvGrpSpPr/>
          <p:nvPr/>
        </p:nvGrpSpPr>
        <p:grpSpPr>
          <a:xfrm>
            <a:off x="-1683906" y="6051324"/>
            <a:ext cx="547973" cy="574833"/>
            <a:chOff x="0" y="0"/>
            <a:chExt cx="547971" cy="574831"/>
          </a:xfrm>
        </p:grpSpPr>
        <p:sp>
          <p:nvSpPr>
            <p:cNvPr id="3649" name="Shape 3649"/>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50" name="Shape 3650"/>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654" name="Group 3654"/>
          <p:cNvGrpSpPr/>
          <p:nvPr/>
        </p:nvGrpSpPr>
        <p:grpSpPr>
          <a:xfrm>
            <a:off x="-585203" y="6052885"/>
            <a:ext cx="559865" cy="574833"/>
            <a:chOff x="0" y="0"/>
            <a:chExt cx="559863" cy="574831"/>
          </a:xfrm>
        </p:grpSpPr>
        <p:sp>
          <p:nvSpPr>
            <p:cNvPr id="3652" name="Shape 3652"/>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53" name="Shape 3653"/>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657" name="Group 3657"/>
          <p:cNvGrpSpPr/>
          <p:nvPr/>
        </p:nvGrpSpPr>
        <p:grpSpPr>
          <a:xfrm>
            <a:off x="-1683906" y="5504234"/>
            <a:ext cx="548641" cy="574833"/>
            <a:chOff x="0" y="0"/>
            <a:chExt cx="548640" cy="574831"/>
          </a:xfrm>
        </p:grpSpPr>
        <p:sp>
          <p:nvSpPr>
            <p:cNvPr id="3655" name="Shape 3655"/>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56" name="Shape 36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endParaRPr>
                <a:solidFill>
                  <a:srgbClr val="FFFFFF"/>
                </a:solidFill>
              </a:endParaRPr>
            </a:p>
            <a:p>
              <a:pPr defTabSz="698559">
                <a:lnSpc>
                  <a:spcPct val="90000"/>
                </a:lnSpc>
                <a:defRPr sz="800">
                  <a:solidFill>
                    <a:srgbClr val="000000"/>
                  </a:solidFill>
                </a:defRPr>
              </a:pPr>
              <a:r>
                <a:t>255</a:t>
              </a:r>
            </a:p>
          </p:txBody>
        </p:sp>
      </p:grpSp>
      <p:grpSp>
        <p:nvGrpSpPr>
          <p:cNvPr id="3660" name="Group 3660"/>
          <p:cNvGrpSpPr/>
          <p:nvPr/>
        </p:nvGrpSpPr>
        <p:grpSpPr>
          <a:xfrm>
            <a:off x="-1144617" y="6766559"/>
            <a:ext cx="547175" cy="574833"/>
            <a:chOff x="0" y="0"/>
            <a:chExt cx="547174" cy="574831"/>
          </a:xfrm>
        </p:grpSpPr>
        <p:sp>
          <p:nvSpPr>
            <p:cNvPr id="3658" name="Shape 3658"/>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59" name="Shape 3659"/>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663" name="Group 3663"/>
          <p:cNvGrpSpPr/>
          <p:nvPr/>
        </p:nvGrpSpPr>
        <p:grpSpPr>
          <a:xfrm>
            <a:off x="-1695388" y="6766559"/>
            <a:ext cx="540619" cy="574833"/>
            <a:chOff x="0" y="0"/>
            <a:chExt cx="540618" cy="574831"/>
          </a:xfrm>
        </p:grpSpPr>
        <p:sp>
          <p:nvSpPr>
            <p:cNvPr id="3661" name="Shape 3661"/>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62" name="Shape 3662"/>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endParaRPr>
                <a:solidFill>
                  <a:srgbClr val="FFFFFF"/>
                </a:solidFill>
              </a:endParaRPr>
            </a:p>
            <a:p>
              <a:pPr defTabSz="698559">
                <a:lnSpc>
                  <a:spcPct val="90000"/>
                </a:lnSpc>
                <a:defRPr sz="800">
                  <a:solidFill>
                    <a:srgbClr val="000000"/>
                  </a:solidFill>
                </a:defRPr>
              </a:pPr>
              <a:r>
                <a:t>238</a:t>
              </a:r>
            </a:p>
          </p:txBody>
        </p:sp>
      </p:grpSp>
      <p:grpSp>
        <p:nvGrpSpPr>
          <p:cNvPr id="3666" name="Group 3666"/>
          <p:cNvGrpSpPr/>
          <p:nvPr/>
        </p:nvGrpSpPr>
        <p:grpSpPr>
          <a:xfrm>
            <a:off x="-587550" y="6766546"/>
            <a:ext cx="546251" cy="574833"/>
            <a:chOff x="0" y="0"/>
            <a:chExt cx="546249" cy="574831"/>
          </a:xfrm>
        </p:grpSpPr>
        <p:sp>
          <p:nvSpPr>
            <p:cNvPr id="3664" name="Shape 3664"/>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defRPr>
                  <a:solidFill>
                    <a:srgbClr val="FFFFFF"/>
                  </a:solidFill>
                </a:defRPr>
              </a:pPr>
            </a:p>
          </p:txBody>
        </p:sp>
        <p:sp>
          <p:nvSpPr>
            <p:cNvPr id="3665" name="Shape 3665"/>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667" name="Shape 3667"/>
          <p:cNvSpPr/>
          <p:nvPr>
            <p:ph type="body" sz="half" idx="1"/>
          </p:nvPr>
        </p:nvSpPr>
        <p:spPr>
          <a:xfrm>
            <a:off x="365759" y="1371600"/>
            <a:ext cx="11704321" cy="1877437"/>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a:buClr>
                <a:srgbClr val="FFFFFF"/>
              </a:buClr>
              <a:defRPr>
                <a:solidFill>
                  <a:srgbClr val="FFFFFF"/>
                </a:solidFill>
              </a:defRPr>
            </a:lvl1pPr>
            <a:lvl2pPr>
              <a:buClr>
                <a:srgbClr val="FFFFFF"/>
              </a:buClr>
              <a:defRPr>
                <a:solidFill>
                  <a:srgbClr val="FFFFFF"/>
                </a:solidFill>
              </a:defRPr>
            </a:lvl2pPr>
            <a:lvl3pPr>
              <a:buClr>
                <a:srgbClr val="FFFFFF"/>
              </a:buClr>
              <a:defRPr>
                <a:solidFill>
                  <a:srgbClr val="FFFFFF"/>
                </a:solidFill>
              </a:defRPr>
            </a:lvl3pPr>
            <a:lvl4pPr>
              <a:buClr>
                <a:srgbClr val="FFFFFF"/>
              </a:buClr>
              <a:defRPr>
                <a:solidFill>
                  <a:srgbClr val="FFFFFF"/>
                </a:solidFill>
              </a:defRPr>
            </a:lvl4pPr>
            <a:lvl5pPr>
              <a:buClr>
                <a:srgbClr val="FFFFFF"/>
              </a:buClr>
              <a:defRPr>
                <a:solidFill>
                  <a:srgbClr val="FFFFFF"/>
                </a:solidFill>
              </a:defRPr>
            </a:lvl5pPr>
          </a:lstStyle>
          <a:p>
            <a:pPr/>
            <a:r>
              <a:t>Use this Layout for Speaker Notes slides</a:t>
            </a:r>
          </a:p>
          <a:p>
            <a:pPr lvl="1"/>
            <a:r>
              <a:t>Second level</a:t>
            </a:r>
          </a:p>
          <a:p>
            <a:pPr lvl="2"/>
            <a:r>
              <a:t>Third level</a:t>
            </a:r>
          </a:p>
          <a:p>
            <a:pPr lvl="3"/>
            <a:r>
              <a:t>Fourth level</a:t>
            </a:r>
          </a:p>
          <a:p>
            <a:pPr lvl="4"/>
            <a:r>
              <a:t>Fifth level</a:t>
            </a:r>
          </a:p>
        </p:txBody>
      </p:sp>
      <p:sp>
        <p:nvSpPr>
          <p:cNvPr id="3668" name="Shape 3668"/>
          <p:cNvSpPr/>
          <p:nvPr>
            <p:ph type="body" sz="quarter" idx="13"/>
          </p:nvPr>
        </p:nvSpPr>
        <p:spPr>
          <a:xfrm>
            <a:off x="0" y="6263640"/>
            <a:ext cx="12436478" cy="731521"/>
          </a:xfrm>
          <a:prstGeom prst="rect">
            <a:avLst/>
          </a:prstGeom>
          <a:solidFill>
            <a:srgbClr val="FFFF99"/>
          </a:solidFill>
        </p:spPr>
        <p:txBody>
          <a:bodyPr anchor="ctr">
            <a:normAutofit fontScale="100000" lnSpcReduction="0"/>
          </a:bodyPr>
          <a:lstStyle/>
          <a:p>
            <a:pPr algn="r">
              <a:buSzTx/>
              <a:buFontTx/>
              <a:buNone/>
              <a:defRPr spc="-100" sz="3200">
                <a:solidFill>
                  <a:srgbClr val="000000"/>
                </a:solidFill>
              </a:defRPr>
            </a:pPr>
          </a:p>
        </p:txBody>
      </p:sp>
      <p:sp>
        <p:nvSpPr>
          <p:cNvPr id="3669" name="Shape 3669"/>
          <p:cNvSpPr/>
          <p:nvPr>
            <p:ph type="title"/>
          </p:nvPr>
        </p:nvSpPr>
        <p:spPr>
          <a:prstGeom prst="rect">
            <a:avLst/>
          </a:prstGeom>
        </p:spPr>
        <p:txBody>
          <a:bodyPr/>
          <a:lstStyle>
            <a:lvl1pPr>
              <a:defRPr>
                <a:solidFill>
                  <a:srgbClr val="FFFFFF"/>
                </a:solidFill>
              </a:defRPr>
            </a:lvl1pPr>
          </a:lstStyle>
          <a:p>
            <a:pPr/>
            <a:r>
              <a:t>Click to edit Master title style</a:t>
            </a:r>
          </a:p>
        </p:txBody>
      </p:sp>
      <p:sp>
        <p:nvSpPr>
          <p:cNvPr id="3670" name="Shape 367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0" showMasterPhAnim="1">
  <p:cSld name="4_Title Slide">
    <p:spTree>
      <p:nvGrpSpPr>
        <p:cNvPr id="1" name=""/>
        <p:cNvGrpSpPr/>
        <p:nvPr/>
      </p:nvGrpSpPr>
      <p:grpSpPr>
        <a:xfrm>
          <a:off x="0" y="0"/>
          <a:ext cx="0" cy="0"/>
          <a:chOff x="0" y="0"/>
          <a:chExt cx="0" cy="0"/>
        </a:xfrm>
      </p:grpSpPr>
      <p:grpSp>
        <p:nvGrpSpPr>
          <p:cNvPr id="3679" name="Group 3679"/>
          <p:cNvGrpSpPr/>
          <p:nvPr/>
        </p:nvGrpSpPr>
        <p:grpSpPr>
          <a:xfrm>
            <a:off x="-1681402" y="742"/>
            <a:ext cx="548641" cy="574833"/>
            <a:chOff x="0" y="0"/>
            <a:chExt cx="548640" cy="574831"/>
          </a:xfrm>
        </p:grpSpPr>
        <p:sp>
          <p:nvSpPr>
            <p:cNvPr id="3677" name="Shape 3677"/>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78" name="Shape 367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3682" name="Group 3682"/>
          <p:cNvGrpSpPr/>
          <p:nvPr/>
        </p:nvGrpSpPr>
        <p:grpSpPr>
          <a:xfrm>
            <a:off x="-1133722" y="742"/>
            <a:ext cx="548641" cy="574833"/>
            <a:chOff x="0" y="0"/>
            <a:chExt cx="548640" cy="574831"/>
          </a:xfrm>
        </p:grpSpPr>
        <p:sp>
          <p:nvSpPr>
            <p:cNvPr id="3680" name="Shape 3680"/>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81" name="Shape 36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3685" name="Group 3685"/>
          <p:cNvGrpSpPr/>
          <p:nvPr/>
        </p:nvGrpSpPr>
        <p:grpSpPr>
          <a:xfrm>
            <a:off x="-576885" y="742"/>
            <a:ext cx="548641" cy="689133"/>
            <a:chOff x="0" y="0"/>
            <a:chExt cx="548640" cy="689131"/>
          </a:xfrm>
        </p:grpSpPr>
        <p:sp>
          <p:nvSpPr>
            <p:cNvPr id="3683" name="Shape 3683"/>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3684" name="Shape 3684"/>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3688" name="Group 3688"/>
          <p:cNvGrpSpPr/>
          <p:nvPr/>
        </p:nvGrpSpPr>
        <p:grpSpPr>
          <a:xfrm>
            <a:off x="-1681291" y="1103971"/>
            <a:ext cx="548641" cy="574833"/>
            <a:chOff x="0" y="0"/>
            <a:chExt cx="548640" cy="574831"/>
          </a:xfrm>
        </p:grpSpPr>
        <p:sp>
          <p:nvSpPr>
            <p:cNvPr id="3686" name="Shape 3686"/>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87" name="Shape 36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3691" name="Group 3691"/>
          <p:cNvGrpSpPr/>
          <p:nvPr/>
        </p:nvGrpSpPr>
        <p:grpSpPr>
          <a:xfrm>
            <a:off x="-1133841" y="1103971"/>
            <a:ext cx="548641" cy="574833"/>
            <a:chOff x="0" y="0"/>
            <a:chExt cx="548640" cy="574831"/>
          </a:xfrm>
        </p:grpSpPr>
        <p:sp>
          <p:nvSpPr>
            <p:cNvPr id="3689" name="Shape 3689"/>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90" name="Shape 36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3694" name="Group 3694"/>
          <p:cNvGrpSpPr/>
          <p:nvPr/>
        </p:nvGrpSpPr>
        <p:grpSpPr>
          <a:xfrm>
            <a:off x="-576868" y="1103971"/>
            <a:ext cx="548641" cy="574833"/>
            <a:chOff x="0" y="0"/>
            <a:chExt cx="548640" cy="574831"/>
          </a:xfrm>
        </p:grpSpPr>
        <p:sp>
          <p:nvSpPr>
            <p:cNvPr id="3692" name="Shape 3692"/>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93" name="Shape 36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3697" name="Group 3697"/>
          <p:cNvGrpSpPr/>
          <p:nvPr/>
        </p:nvGrpSpPr>
        <p:grpSpPr>
          <a:xfrm>
            <a:off x="-1671156" y="2214110"/>
            <a:ext cx="558442" cy="574832"/>
            <a:chOff x="0" y="0"/>
            <a:chExt cx="558441" cy="574831"/>
          </a:xfrm>
        </p:grpSpPr>
        <p:sp>
          <p:nvSpPr>
            <p:cNvPr id="3695" name="Shape 3695"/>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96" name="Shape 3696"/>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3700" name="Group 3700"/>
          <p:cNvGrpSpPr/>
          <p:nvPr/>
        </p:nvGrpSpPr>
        <p:grpSpPr>
          <a:xfrm>
            <a:off x="-1122239" y="2214110"/>
            <a:ext cx="554182" cy="574832"/>
            <a:chOff x="0" y="0"/>
            <a:chExt cx="554180" cy="574831"/>
          </a:xfrm>
        </p:grpSpPr>
        <p:sp>
          <p:nvSpPr>
            <p:cNvPr id="3698" name="Shape 3698"/>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99" name="Shape 3699"/>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3703" name="Group 3703"/>
          <p:cNvGrpSpPr/>
          <p:nvPr/>
        </p:nvGrpSpPr>
        <p:grpSpPr>
          <a:xfrm>
            <a:off x="-566730" y="2214110"/>
            <a:ext cx="548641" cy="574832"/>
            <a:chOff x="0" y="0"/>
            <a:chExt cx="548640" cy="574831"/>
          </a:xfrm>
        </p:grpSpPr>
        <p:sp>
          <p:nvSpPr>
            <p:cNvPr id="3701" name="Shape 3701"/>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02" name="Shape 370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706" name="Group 3706"/>
          <p:cNvGrpSpPr/>
          <p:nvPr/>
        </p:nvGrpSpPr>
        <p:grpSpPr>
          <a:xfrm>
            <a:off x="-1692163" y="3309985"/>
            <a:ext cx="567966" cy="574833"/>
            <a:chOff x="0" y="0"/>
            <a:chExt cx="567964" cy="574831"/>
          </a:xfrm>
        </p:grpSpPr>
        <p:sp>
          <p:nvSpPr>
            <p:cNvPr id="3704" name="Shape 3704"/>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05" name="Shape 3705"/>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709" name="Group 3709"/>
          <p:cNvGrpSpPr/>
          <p:nvPr/>
        </p:nvGrpSpPr>
        <p:grpSpPr>
          <a:xfrm>
            <a:off x="-1135188" y="3309985"/>
            <a:ext cx="558415" cy="574833"/>
            <a:chOff x="0" y="0"/>
            <a:chExt cx="558413" cy="574831"/>
          </a:xfrm>
        </p:grpSpPr>
        <p:sp>
          <p:nvSpPr>
            <p:cNvPr id="3707" name="Shape 3707"/>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08" name="Shape 3708"/>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712" name="Group 3712"/>
          <p:cNvGrpSpPr/>
          <p:nvPr/>
        </p:nvGrpSpPr>
        <p:grpSpPr>
          <a:xfrm>
            <a:off x="-578211" y="3309985"/>
            <a:ext cx="548641" cy="574833"/>
            <a:chOff x="0" y="0"/>
            <a:chExt cx="548640" cy="574831"/>
          </a:xfrm>
        </p:grpSpPr>
        <p:sp>
          <p:nvSpPr>
            <p:cNvPr id="3710" name="Shape 3710"/>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11" name="Shape 37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3715" name="Group 3715"/>
          <p:cNvGrpSpPr/>
          <p:nvPr/>
        </p:nvGrpSpPr>
        <p:grpSpPr>
          <a:xfrm>
            <a:off x="-1683905" y="4403049"/>
            <a:ext cx="561904" cy="574833"/>
            <a:chOff x="0" y="0"/>
            <a:chExt cx="561903" cy="574831"/>
          </a:xfrm>
        </p:grpSpPr>
        <p:sp>
          <p:nvSpPr>
            <p:cNvPr id="3713" name="Shape 3713"/>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14" name="Shape 3714"/>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3718" name="Group 3718"/>
          <p:cNvGrpSpPr/>
          <p:nvPr/>
        </p:nvGrpSpPr>
        <p:grpSpPr>
          <a:xfrm>
            <a:off x="-1130214" y="4403049"/>
            <a:ext cx="548641" cy="574833"/>
            <a:chOff x="0" y="0"/>
            <a:chExt cx="548640" cy="574831"/>
          </a:xfrm>
        </p:grpSpPr>
        <p:sp>
          <p:nvSpPr>
            <p:cNvPr id="3716" name="Shape 3716"/>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17" name="Shape 371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3721" name="Group 3721"/>
          <p:cNvGrpSpPr/>
          <p:nvPr/>
        </p:nvGrpSpPr>
        <p:grpSpPr>
          <a:xfrm>
            <a:off x="-581453" y="4403049"/>
            <a:ext cx="548642" cy="574833"/>
            <a:chOff x="0" y="0"/>
            <a:chExt cx="548640" cy="574831"/>
          </a:xfrm>
        </p:grpSpPr>
        <p:sp>
          <p:nvSpPr>
            <p:cNvPr id="3719" name="Shape 3719"/>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20" name="Shape 372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3724" name="Group 3724"/>
          <p:cNvGrpSpPr/>
          <p:nvPr/>
        </p:nvGrpSpPr>
        <p:grpSpPr>
          <a:xfrm>
            <a:off x="-1681291" y="556309"/>
            <a:ext cx="548641" cy="574833"/>
            <a:chOff x="0" y="0"/>
            <a:chExt cx="548640" cy="574831"/>
          </a:xfrm>
        </p:grpSpPr>
        <p:sp>
          <p:nvSpPr>
            <p:cNvPr id="3722" name="Shape 3722"/>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23" name="Shape 372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3727" name="Group 3727"/>
          <p:cNvGrpSpPr/>
          <p:nvPr/>
        </p:nvGrpSpPr>
        <p:grpSpPr>
          <a:xfrm>
            <a:off x="-1133840" y="556301"/>
            <a:ext cx="557070" cy="574833"/>
            <a:chOff x="0" y="0"/>
            <a:chExt cx="557069" cy="574831"/>
          </a:xfrm>
        </p:grpSpPr>
        <p:sp>
          <p:nvSpPr>
            <p:cNvPr id="3725" name="Shape 3725"/>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26" name="Shape 3726"/>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3730" name="Group 3730"/>
          <p:cNvGrpSpPr/>
          <p:nvPr/>
        </p:nvGrpSpPr>
        <p:grpSpPr>
          <a:xfrm>
            <a:off x="-576885" y="556309"/>
            <a:ext cx="548641" cy="574833"/>
            <a:chOff x="0" y="0"/>
            <a:chExt cx="548640" cy="574831"/>
          </a:xfrm>
        </p:grpSpPr>
        <p:sp>
          <p:nvSpPr>
            <p:cNvPr id="3728" name="Shape 3728"/>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29" name="Shape 372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3733" name="Group 3733"/>
          <p:cNvGrpSpPr/>
          <p:nvPr/>
        </p:nvGrpSpPr>
        <p:grpSpPr>
          <a:xfrm>
            <a:off x="-1681540" y="1659529"/>
            <a:ext cx="548641" cy="574833"/>
            <a:chOff x="0" y="0"/>
            <a:chExt cx="548640" cy="574831"/>
          </a:xfrm>
        </p:grpSpPr>
        <p:sp>
          <p:nvSpPr>
            <p:cNvPr id="3731" name="Shape 3731"/>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32" name="Shape 373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3736" name="Group 3736"/>
          <p:cNvGrpSpPr/>
          <p:nvPr/>
        </p:nvGrpSpPr>
        <p:grpSpPr>
          <a:xfrm>
            <a:off x="-1132926" y="1659529"/>
            <a:ext cx="548641" cy="574833"/>
            <a:chOff x="0" y="0"/>
            <a:chExt cx="548640" cy="574831"/>
          </a:xfrm>
        </p:grpSpPr>
        <p:sp>
          <p:nvSpPr>
            <p:cNvPr id="3734" name="Shape 3734"/>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35" name="Shape 373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3739" name="Group 3739"/>
          <p:cNvGrpSpPr/>
          <p:nvPr/>
        </p:nvGrpSpPr>
        <p:grpSpPr>
          <a:xfrm>
            <a:off x="-576885" y="1659529"/>
            <a:ext cx="548641" cy="574833"/>
            <a:chOff x="0" y="0"/>
            <a:chExt cx="548640" cy="574831"/>
          </a:xfrm>
        </p:grpSpPr>
        <p:sp>
          <p:nvSpPr>
            <p:cNvPr id="3737" name="Shape 3737"/>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38" name="Shape 373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3742" name="Group 3742"/>
          <p:cNvGrpSpPr/>
          <p:nvPr/>
        </p:nvGrpSpPr>
        <p:grpSpPr>
          <a:xfrm>
            <a:off x="-1686837" y="2762749"/>
            <a:ext cx="545776" cy="574833"/>
            <a:chOff x="0" y="0"/>
            <a:chExt cx="545775" cy="574831"/>
          </a:xfrm>
        </p:grpSpPr>
        <p:sp>
          <p:nvSpPr>
            <p:cNvPr id="3740" name="Shape 3740"/>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41" name="Shape 3741"/>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3745" name="Group 3745"/>
          <p:cNvGrpSpPr/>
          <p:nvPr/>
        </p:nvGrpSpPr>
        <p:grpSpPr>
          <a:xfrm>
            <a:off x="-1133484" y="2762749"/>
            <a:ext cx="549211" cy="574833"/>
            <a:chOff x="0" y="0"/>
            <a:chExt cx="549209" cy="574831"/>
          </a:xfrm>
        </p:grpSpPr>
        <p:sp>
          <p:nvSpPr>
            <p:cNvPr id="3743" name="Shape 3743"/>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44" name="Shape 3744"/>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3748" name="Group 3748"/>
          <p:cNvGrpSpPr/>
          <p:nvPr/>
        </p:nvGrpSpPr>
        <p:grpSpPr>
          <a:xfrm>
            <a:off x="-585202" y="2762749"/>
            <a:ext cx="558184" cy="689133"/>
            <a:chOff x="0" y="0"/>
            <a:chExt cx="558182" cy="689131"/>
          </a:xfrm>
        </p:grpSpPr>
        <p:sp>
          <p:nvSpPr>
            <p:cNvPr id="3746" name="Shape 3746"/>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3747" name="Shape 3747"/>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3751" name="Group 3751"/>
          <p:cNvGrpSpPr/>
          <p:nvPr/>
        </p:nvGrpSpPr>
        <p:grpSpPr>
          <a:xfrm>
            <a:off x="-1692163" y="3857219"/>
            <a:ext cx="558681" cy="574833"/>
            <a:chOff x="0" y="0"/>
            <a:chExt cx="558679" cy="574831"/>
          </a:xfrm>
        </p:grpSpPr>
        <p:sp>
          <p:nvSpPr>
            <p:cNvPr id="3749" name="Shape 3749"/>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50" name="Shape 3750"/>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3754" name="Group 3754"/>
          <p:cNvGrpSpPr/>
          <p:nvPr/>
        </p:nvGrpSpPr>
        <p:grpSpPr>
          <a:xfrm>
            <a:off x="-1136130" y="3857219"/>
            <a:ext cx="576147" cy="574833"/>
            <a:chOff x="0" y="0"/>
            <a:chExt cx="576145" cy="574831"/>
          </a:xfrm>
        </p:grpSpPr>
        <p:sp>
          <p:nvSpPr>
            <p:cNvPr id="3752" name="Shape 3752"/>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53" name="Shape 3753"/>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3757" name="Group 3757"/>
          <p:cNvGrpSpPr/>
          <p:nvPr/>
        </p:nvGrpSpPr>
        <p:grpSpPr>
          <a:xfrm>
            <a:off x="-579310" y="3857219"/>
            <a:ext cx="546499" cy="574833"/>
            <a:chOff x="0" y="0"/>
            <a:chExt cx="546497" cy="574831"/>
          </a:xfrm>
        </p:grpSpPr>
        <p:sp>
          <p:nvSpPr>
            <p:cNvPr id="3755" name="Shape 3755"/>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56" name="Shape 3756"/>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3760" name="Group 3760"/>
          <p:cNvGrpSpPr/>
          <p:nvPr/>
        </p:nvGrpSpPr>
        <p:grpSpPr>
          <a:xfrm>
            <a:off x="-1683907" y="4957629"/>
            <a:ext cx="561905" cy="574833"/>
            <a:chOff x="0" y="0"/>
            <a:chExt cx="561903" cy="574831"/>
          </a:xfrm>
        </p:grpSpPr>
        <p:sp>
          <p:nvSpPr>
            <p:cNvPr id="3758" name="Shape 3758"/>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59" name="Shape 3759"/>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3763" name="Group 3763"/>
          <p:cNvGrpSpPr/>
          <p:nvPr/>
        </p:nvGrpSpPr>
        <p:grpSpPr>
          <a:xfrm>
            <a:off x="-1129735" y="4957629"/>
            <a:ext cx="548641" cy="574833"/>
            <a:chOff x="0" y="0"/>
            <a:chExt cx="548640" cy="574831"/>
          </a:xfrm>
        </p:grpSpPr>
        <p:sp>
          <p:nvSpPr>
            <p:cNvPr id="3761" name="Shape 3761"/>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62" name="Shape 376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3766" name="Group 3766"/>
          <p:cNvGrpSpPr/>
          <p:nvPr/>
        </p:nvGrpSpPr>
        <p:grpSpPr>
          <a:xfrm>
            <a:off x="-581456" y="4957629"/>
            <a:ext cx="548890" cy="574833"/>
            <a:chOff x="0" y="0"/>
            <a:chExt cx="548888" cy="574831"/>
          </a:xfrm>
        </p:grpSpPr>
        <p:sp>
          <p:nvSpPr>
            <p:cNvPr id="3764" name="Shape 3764"/>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65" name="Shape 3765"/>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3769" name="Group 3769"/>
          <p:cNvGrpSpPr/>
          <p:nvPr/>
        </p:nvGrpSpPr>
        <p:grpSpPr>
          <a:xfrm>
            <a:off x="-1129642" y="5504243"/>
            <a:ext cx="548641" cy="574833"/>
            <a:chOff x="0" y="0"/>
            <a:chExt cx="548640" cy="574831"/>
          </a:xfrm>
        </p:grpSpPr>
        <p:sp>
          <p:nvSpPr>
            <p:cNvPr id="3767" name="Shape 3767"/>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68" name="Shape 376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3772" name="Group 3772"/>
          <p:cNvGrpSpPr/>
          <p:nvPr/>
        </p:nvGrpSpPr>
        <p:grpSpPr>
          <a:xfrm>
            <a:off x="-581361" y="5504243"/>
            <a:ext cx="548889" cy="574833"/>
            <a:chOff x="0" y="0"/>
            <a:chExt cx="548888" cy="574831"/>
          </a:xfrm>
        </p:grpSpPr>
        <p:sp>
          <p:nvSpPr>
            <p:cNvPr id="3770" name="Shape 3770"/>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71" name="Shape 3771"/>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3775" name="Group 3775"/>
          <p:cNvGrpSpPr/>
          <p:nvPr/>
        </p:nvGrpSpPr>
        <p:grpSpPr>
          <a:xfrm>
            <a:off x="-1141894" y="6052899"/>
            <a:ext cx="560893" cy="574833"/>
            <a:chOff x="0" y="0"/>
            <a:chExt cx="560892" cy="574831"/>
          </a:xfrm>
        </p:grpSpPr>
        <p:sp>
          <p:nvSpPr>
            <p:cNvPr id="3773" name="Shape 3773"/>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74" name="Shape 3774"/>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3778" name="Group 3778"/>
          <p:cNvGrpSpPr/>
          <p:nvPr/>
        </p:nvGrpSpPr>
        <p:grpSpPr>
          <a:xfrm>
            <a:off x="-1683906" y="6051324"/>
            <a:ext cx="547973" cy="574833"/>
            <a:chOff x="0" y="0"/>
            <a:chExt cx="547971" cy="574831"/>
          </a:xfrm>
        </p:grpSpPr>
        <p:sp>
          <p:nvSpPr>
            <p:cNvPr id="3776" name="Shape 3776"/>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77" name="Shape 3777"/>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3781" name="Group 3781"/>
          <p:cNvGrpSpPr/>
          <p:nvPr/>
        </p:nvGrpSpPr>
        <p:grpSpPr>
          <a:xfrm>
            <a:off x="-585203" y="6052885"/>
            <a:ext cx="559865" cy="574833"/>
            <a:chOff x="0" y="0"/>
            <a:chExt cx="559863" cy="574831"/>
          </a:xfrm>
        </p:grpSpPr>
        <p:sp>
          <p:nvSpPr>
            <p:cNvPr id="3779" name="Shape 3779"/>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80" name="Shape 3780"/>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3784" name="Group 3784"/>
          <p:cNvGrpSpPr/>
          <p:nvPr/>
        </p:nvGrpSpPr>
        <p:grpSpPr>
          <a:xfrm>
            <a:off x="-1683906" y="5504234"/>
            <a:ext cx="548641" cy="574833"/>
            <a:chOff x="0" y="0"/>
            <a:chExt cx="548640" cy="574831"/>
          </a:xfrm>
        </p:grpSpPr>
        <p:sp>
          <p:nvSpPr>
            <p:cNvPr id="3782" name="Shape 3782"/>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83" name="Shape 378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3787" name="Group 3787"/>
          <p:cNvGrpSpPr/>
          <p:nvPr/>
        </p:nvGrpSpPr>
        <p:grpSpPr>
          <a:xfrm>
            <a:off x="-1144617" y="6766559"/>
            <a:ext cx="547175" cy="574833"/>
            <a:chOff x="0" y="0"/>
            <a:chExt cx="547174" cy="574831"/>
          </a:xfrm>
        </p:grpSpPr>
        <p:sp>
          <p:nvSpPr>
            <p:cNvPr id="3785" name="Shape 3785"/>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86" name="Shape 3786"/>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3790" name="Group 3790"/>
          <p:cNvGrpSpPr/>
          <p:nvPr/>
        </p:nvGrpSpPr>
        <p:grpSpPr>
          <a:xfrm>
            <a:off x="-1695388" y="6766559"/>
            <a:ext cx="540619" cy="574833"/>
            <a:chOff x="0" y="0"/>
            <a:chExt cx="540618" cy="574831"/>
          </a:xfrm>
        </p:grpSpPr>
        <p:sp>
          <p:nvSpPr>
            <p:cNvPr id="3788" name="Shape 3788"/>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89" name="Shape 3789"/>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3793" name="Group 3793"/>
          <p:cNvGrpSpPr/>
          <p:nvPr/>
        </p:nvGrpSpPr>
        <p:grpSpPr>
          <a:xfrm>
            <a:off x="-587550" y="6766546"/>
            <a:ext cx="546251" cy="574833"/>
            <a:chOff x="0" y="0"/>
            <a:chExt cx="546249" cy="574831"/>
          </a:xfrm>
        </p:grpSpPr>
        <p:sp>
          <p:nvSpPr>
            <p:cNvPr id="3791" name="Shape 3791"/>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792" name="Shape 3792"/>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3794" name="Shape 3794"/>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3795" name="Shape 3795"/>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latin typeface="+mn-lt"/>
                <a:ea typeface="+mn-ea"/>
                <a:cs typeface="+mn-cs"/>
                <a:sym typeface="Segoe UI Light"/>
              </a:defRPr>
            </a:lvl1pPr>
            <a:lvl2pPr marL="548639" indent="-320039">
              <a:spcBef>
                <a:spcPts val="0"/>
              </a:spcBef>
              <a:buFontTx/>
              <a:defRPr sz="2800">
                <a:latin typeface="+mn-lt"/>
                <a:ea typeface="+mn-ea"/>
                <a:cs typeface="+mn-cs"/>
                <a:sym typeface="Segoe UI Light"/>
              </a:defRPr>
            </a:lvl2pPr>
            <a:lvl3pPr marL="777239" indent="-320039">
              <a:spcBef>
                <a:spcPts val="0"/>
              </a:spcBef>
              <a:buFontTx/>
              <a:defRPr sz="2800">
                <a:latin typeface="+mn-lt"/>
                <a:ea typeface="+mn-ea"/>
                <a:cs typeface="+mn-cs"/>
                <a:sym typeface="Segoe UI Light"/>
              </a:defRPr>
            </a:lvl3pPr>
            <a:lvl4pPr marL="1005839" indent="-320039">
              <a:spcBef>
                <a:spcPts val="0"/>
              </a:spcBef>
              <a:buFontTx/>
              <a:defRPr sz="2800">
                <a:latin typeface="+mn-lt"/>
                <a:ea typeface="+mn-ea"/>
                <a:cs typeface="+mn-cs"/>
                <a:sym typeface="Segoe UI Light"/>
              </a:defRPr>
            </a:lvl4pPr>
            <a:lvl5pPr marL="1234439" indent="-320039">
              <a:spcBef>
                <a:spcPts val="0"/>
              </a:spcBef>
              <a:buFontTx/>
              <a:defRPr sz="2800">
                <a:latin typeface="+mn-lt"/>
                <a:ea typeface="+mn-ea"/>
                <a:cs typeface="+mn-cs"/>
                <a:sym typeface="Segoe UI Light"/>
              </a:defRPr>
            </a:lvl5pPr>
          </a:lstStyle>
          <a:p>
            <a:pPr/>
            <a:r>
              <a:t>Body Level One</a:t>
            </a:r>
          </a:p>
          <a:p>
            <a:pPr lvl="1"/>
            <a:r>
              <a:t>Body Level Two</a:t>
            </a:r>
          </a:p>
          <a:p>
            <a:pPr lvl="2"/>
            <a:r>
              <a:t>Body Level Three</a:t>
            </a:r>
          </a:p>
          <a:p>
            <a:pPr lvl="3"/>
            <a:r>
              <a:t>Body Level Four</a:t>
            </a:r>
          </a:p>
          <a:p>
            <a:pPr lvl="4"/>
            <a:r>
              <a:t>Body Level Five</a:t>
            </a:r>
          </a:p>
        </p:txBody>
      </p:sp>
      <p:sp>
        <p:nvSpPr>
          <p:cNvPr id="3796" name="Shape 3796"/>
          <p:cNvSpPr/>
          <p:nvPr>
            <p:ph type="title"/>
          </p:nvPr>
        </p:nvSpPr>
        <p:spPr>
          <a:xfrm>
            <a:off x="274636" y="1677398"/>
            <a:ext cx="8436349" cy="1097281"/>
          </a:xfrm>
          <a:prstGeom prst="rect">
            <a:avLst/>
          </a:prstGeom>
        </p:spPr>
        <p:txBody>
          <a:bodyPr/>
          <a:lstStyle>
            <a:lvl1pPr>
              <a:defRPr spc="-80" sz="6000"/>
            </a:lvl1pPr>
          </a:lstStyle>
          <a:p>
            <a:pPr/>
            <a:r>
              <a:t>Title Text</a:t>
            </a:r>
          </a:p>
        </p:txBody>
      </p:sp>
      <p:pic>
        <p:nvPicPr>
          <p:cNvPr id="3797"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3838" name="Group 3838"/>
          <p:cNvGrpSpPr/>
          <p:nvPr/>
        </p:nvGrpSpPr>
        <p:grpSpPr>
          <a:xfrm>
            <a:off x="9258066" y="1695132"/>
            <a:ext cx="2805579" cy="3604261"/>
            <a:chOff x="0" y="0"/>
            <a:chExt cx="2805577" cy="3604260"/>
          </a:xfrm>
        </p:grpSpPr>
        <p:sp>
          <p:nvSpPr>
            <p:cNvPr id="3798" name="Shape 3798"/>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799" name="Shape 3799"/>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0" name="Shape 3800"/>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1" name="Shape 3801"/>
            <p:cNvSpPr/>
            <p:nvPr/>
          </p:nvSpPr>
          <p:spPr>
            <a:xfrm>
              <a:off x="1419881" y="1913227"/>
              <a:ext cx="750397" cy="8772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2" name="Shape 3802"/>
            <p:cNvSpPr/>
            <p:nvPr/>
          </p:nvSpPr>
          <p:spPr>
            <a:xfrm>
              <a:off x="1239744" y="1918512"/>
              <a:ext cx="177033"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3" name="Shape 3803"/>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4" name="Shape 3804"/>
            <p:cNvSpPr/>
            <p:nvPr/>
          </p:nvSpPr>
          <p:spPr>
            <a:xfrm>
              <a:off x="2153959" y="1244741"/>
              <a:ext cx="34350"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5" name="Shape 3805"/>
            <p:cNvSpPr/>
            <p:nvPr/>
          </p:nvSpPr>
          <p:spPr>
            <a:xfrm>
              <a:off x="1178972" y="3089024"/>
              <a:ext cx="475605" cy="475603"/>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6" name="Shape 3806"/>
            <p:cNvSpPr/>
            <p:nvPr/>
          </p:nvSpPr>
          <p:spPr>
            <a:xfrm>
              <a:off x="1178972" y="3303045"/>
              <a:ext cx="475604" cy="2615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7" name="Shape 3807"/>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3810" name="Group 3810"/>
            <p:cNvGrpSpPr/>
            <p:nvPr/>
          </p:nvGrpSpPr>
          <p:grpSpPr>
            <a:xfrm>
              <a:off x="597172" y="78161"/>
              <a:ext cx="474984" cy="267597"/>
              <a:chOff x="0" y="0"/>
              <a:chExt cx="474982" cy="267596"/>
            </a:xfrm>
          </p:grpSpPr>
          <p:sp>
            <p:nvSpPr>
              <p:cNvPr id="3808" name="Shape 3808"/>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09" name="Shape 3809"/>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3814" name="Group 3814"/>
            <p:cNvGrpSpPr/>
            <p:nvPr/>
          </p:nvGrpSpPr>
          <p:grpSpPr>
            <a:xfrm>
              <a:off x="0" y="845527"/>
              <a:ext cx="385306" cy="234021"/>
              <a:chOff x="0" y="0"/>
              <a:chExt cx="385305" cy="234019"/>
            </a:xfrm>
          </p:grpSpPr>
          <p:sp>
            <p:nvSpPr>
              <p:cNvPr id="3811" name="Shape 3811"/>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12" name="Shape 3812"/>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13" name="Shape 3813"/>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3815" name="Shape 3815"/>
            <p:cNvSpPr/>
            <p:nvPr/>
          </p:nvSpPr>
          <p:spPr>
            <a:xfrm>
              <a:off x="2486651" y="763974"/>
              <a:ext cx="318927" cy="3851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2"/>
                  </a:lnTo>
                  <a:lnTo>
                    <a:pt x="17117" y="7594"/>
                  </a:lnTo>
                  <a:lnTo>
                    <a:pt x="17321" y="8775"/>
                  </a:lnTo>
                  <a:lnTo>
                    <a:pt x="17525" y="9787"/>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8"/>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16" name="Shape 3816"/>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3819" name="Group 3819"/>
            <p:cNvGrpSpPr/>
            <p:nvPr/>
          </p:nvGrpSpPr>
          <p:grpSpPr>
            <a:xfrm>
              <a:off x="1876867" y="0"/>
              <a:ext cx="293411" cy="435381"/>
              <a:chOff x="0" y="0"/>
              <a:chExt cx="293409" cy="435380"/>
            </a:xfrm>
          </p:grpSpPr>
          <p:sp>
            <p:nvSpPr>
              <p:cNvPr id="3817" name="Shape 3817"/>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18" name="Shape 3818"/>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3825" name="Group 3825"/>
            <p:cNvGrpSpPr/>
            <p:nvPr/>
          </p:nvGrpSpPr>
          <p:grpSpPr>
            <a:xfrm>
              <a:off x="2073309" y="1702682"/>
              <a:ext cx="409970" cy="279130"/>
              <a:chOff x="0" y="0"/>
              <a:chExt cx="409969" cy="279128"/>
            </a:xfrm>
          </p:grpSpPr>
          <p:sp>
            <p:nvSpPr>
              <p:cNvPr id="3820" name="Shape 3820"/>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3"/>
                    </a:lnTo>
                    <a:lnTo>
                      <a:pt x="0" y="20588"/>
                    </a:lnTo>
                    <a:lnTo>
                      <a:pt x="230" y="21094"/>
                    </a:lnTo>
                    <a:lnTo>
                      <a:pt x="574" y="21431"/>
                    </a:lnTo>
                    <a:lnTo>
                      <a:pt x="1034" y="21600"/>
                    </a:lnTo>
                    <a:lnTo>
                      <a:pt x="20566" y="21600"/>
                    </a:lnTo>
                    <a:lnTo>
                      <a:pt x="20911" y="21431"/>
                    </a:lnTo>
                    <a:lnTo>
                      <a:pt x="21255" y="21094"/>
                    </a:lnTo>
                    <a:lnTo>
                      <a:pt x="21600" y="20588"/>
                    </a:lnTo>
                    <a:lnTo>
                      <a:pt x="21600" y="1013"/>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1" name="Shape 3821"/>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2" name="Shape 3822"/>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3" name="Shape 3823"/>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4" name="Shape 3824"/>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3837" name="Group 3837"/>
            <p:cNvGrpSpPr/>
            <p:nvPr/>
          </p:nvGrpSpPr>
          <p:grpSpPr>
            <a:xfrm>
              <a:off x="459915" y="670565"/>
              <a:ext cx="1961168" cy="1329377"/>
              <a:chOff x="0" y="0"/>
              <a:chExt cx="1961167" cy="1329375"/>
            </a:xfrm>
          </p:grpSpPr>
          <p:sp>
            <p:nvSpPr>
              <p:cNvPr id="3826" name="Shape 3826"/>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7" name="Shape 3827"/>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8" name="Shape 3828"/>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29" name="Shape 3829"/>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0" name="Shape 3830"/>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1" name="Shape 3831"/>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2" name="Shape 3832"/>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3" name="Shape 3833"/>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4" name="Shape 3834"/>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5" name="Shape 3835"/>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3836" name="Shape 3836"/>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3839" name="Shape 3839"/>
          <p:cNvSpPr/>
          <p:nvPr>
            <p:ph type="sldNum" sz="quarter" idx="2"/>
          </p:nvPr>
        </p:nvSpPr>
        <p:spPr>
          <a:xfrm>
            <a:off x="6009427" y="6288116"/>
            <a:ext cx="2901105" cy="371888"/>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1_Title Slide">
    <p:spTree>
      <p:nvGrpSpPr>
        <p:cNvPr id="1" name=""/>
        <p:cNvGrpSpPr/>
        <p:nvPr/>
      </p:nvGrpSpPr>
      <p:grpSpPr>
        <a:xfrm>
          <a:off x="0" y="0"/>
          <a:ext cx="0" cy="0"/>
          <a:chOff x="0" y="0"/>
          <a:chExt cx="0" cy="0"/>
        </a:xfrm>
      </p:grpSpPr>
      <p:grpSp>
        <p:nvGrpSpPr>
          <p:cNvPr id="468" name="Group 468"/>
          <p:cNvGrpSpPr/>
          <p:nvPr/>
        </p:nvGrpSpPr>
        <p:grpSpPr>
          <a:xfrm>
            <a:off x="-1681402" y="742"/>
            <a:ext cx="548641" cy="574833"/>
            <a:chOff x="0" y="0"/>
            <a:chExt cx="548640" cy="574831"/>
          </a:xfrm>
        </p:grpSpPr>
        <p:sp>
          <p:nvSpPr>
            <p:cNvPr id="466" name="Shape 466"/>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67" name="Shape 46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471" name="Group 471"/>
          <p:cNvGrpSpPr/>
          <p:nvPr/>
        </p:nvGrpSpPr>
        <p:grpSpPr>
          <a:xfrm>
            <a:off x="-1133722" y="742"/>
            <a:ext cx="548641" cy="574833"/>
            <a:chOff x="0" y="0"/>
            <a:chExt cx="548640" cy="574831"/>
          </a:xfrm>
        </p:grpSpPr>
        <p:sp>
          <p:nvSpPr>
            <p:cNvPr id="469" name="Shape 469"/>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70" name="Shape 4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474" name="Group 474"/>
          <p:cNvGrpSpPr/>
          <p:nvPr/>
        </p:nvGrpSpPr>
        <p:grpSpPr>
          <a:xfrm>
            <a:off x="-576885" y="742"/>
            <a:ext cx="548641" cy="689133"/>
            <a:chOff x="0" y="0"/>
            <a:chExt cx="548640" cy="689131"/>
          </a:xfrm>
        </p:grpSpPr>
        <p:sp>
          <p:nvSpPr>
            <p:cNvPr id="472" name="Shape 472"/>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473" name="Shape 473"/>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477" name="Group 477"/>
          <p:cNvGrpSpPr/>
          <p:nvPr/>
        </p:nvGrpSpPr>
        <p:grpSpPr>
          <a:xfrm>
            <a:off x="-1681291" y="1103971"/>
            <a:ext cx="548641" cy="574833"/>
            <a:chOff x="0" y="0"/>
            <a:chExt cx="548640" cy="574831"/>
          </a:xfrm>
        </p:grpSpPr>
        <p:sp>
          <p:nvSpPr>
            <p:cNvPr id="475" name="Shape 475"/>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76" name="Shape 4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480" name="Group 480"/>
          <p:cNvGrpSpPr/>
          <p:nvPr/>
        </p:nvGrpSpPr>
        <p:grpSpPr>
          <a:xfrm>
            <a:off x="-1133841" y="1103971"/>
            <a:ext cx="548641" cy="574833"/>
            <a:chOff x="0" y="0"/>
            <a:chExt cx="548640" cy="574831"/>
          </a:xfrm>
        </p:grpSpPr>
        <p:sp>
          <p:nvSpPr>
            <p:cNvPr id="478" name="Shape 478"/>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79" name="Shape 4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483" name="Group 483"/>
          <p:cNvGrpSpPr/>
          <p:nvPr/>
        </p:nvGrpSpPr>
        <p:grpSpPr>
          <a:xfrm>
            <a:off x="-576868" y="1103971"/>
            <a:ext cx="548641" cy="574833"/>
            <a:chOff x="0" y="0"/>
            <a:chExt cx="548640" cy="574831"/>
          </a:xfrm>
        </p:grpSpPr>
        <p:sp>
          <p:nvSpPr>
            <p:cNvPr id="481" name="Shape 481"/>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82" name="Shape 4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486" name="Group 486"/>
          <p:cNvGrpSpPr/>
          <p:nvPr/>
        </p:nvGrpSpPr>
        <p:grpSpPr>
          <a:xfrm>
            <a:off x="-1671156" y="2214110"/>
            <a:ext cx="558442" cy="574832"/>
            <a:chOff x="0" y="0"/>
            <a:chExt cx="558441" cy="574831"/>
          </a:xfrm>
        </p:grpSpPr>
        <p:sp>
          <p:nvSpPr>
            <p:cNvPr id="484" name="Shape 484"/>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85" name="Shape 485"/>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489" name="Group 489"/>
          <p:cNvGrpSpPr/>
          <p:nvPr/>
        </p:nvGrpSpPr>
        <p:grpSpPr>
          <a:xfrm>
            <a:off x="-1122239" y="2214110"/>
            <a:ext cx="554182" cy="574832"/>
            <a:chOff x="0" y="0"/>
            <a:chExt cx="554180" cy="574831"/>
          </a:xfrm>
        </p:grpSpPr>
        <p:sp>
          <p:nvSpPr>
            <p:cNvPr id="487" name="Shape 487"/>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88" name="Shape 488"/>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492" name="Group 492"/>
          <p:cNvGrpSpPr/>
          <p:nvPr/>
        </p:nvGrpSpPr>
        <p:grpSpPr>
          <a:xfrm>
            <a:off x="-566730" y="2214110"/>
            <a:ext cx="548641" cy="574832"/>
            <a:chOff x="0" y="0"/>
            <a:chExt cx="548640" cy="574831"/>
          </a:xfrm>
        </p:grpSpPr>
        <p:sp>
          <p:nvSpPr>
            <p:cNvPr id="490" name="Shape 490"/>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91" name="Shape 4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495" name="Group 495"/>
          <p:cNvGrpSpPr/>
          <p:nvPr/>
        </p:nvGrpSpPr>
        <p:grpSpPr>
          <a:xfrm>
            <a:off x="-1692163" y="3309985"/>
            <a:ext cx="567966" cy="574833"/>
            <a:chOff x="0" y="0"/>
            <a:chExt cx="567964" cy="574831"/>
          </a:xfrm>
        </p:grpSpPr>
        <p:sp>
          <p:nvSpPr>
            <p:cNvPr id="493" name="Shape 493"/>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94" name="Shape 494"/>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498" name="Group 498"/>
          <p:cNvGrpSpPr/>
          <p:nvPr/>
        </p:nvGrpSpPr>
        <p:grpSpPr>
          <a:xfrm>
            <a:off x="-1135187" y="3309985"/>
            <a:ext cx="558414" cy="574833"/>
            <a:chOff x="0" y="0"/>
            <a:chExt cx="558413" cy="574831"/>
          </a:xfrm>
        </p:grpSpPr>
        <p:sp>
          <p:nvSpPr>
            <p:cNvPr id="496" name="Shape 496"/>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97" name="Shape 497"/>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501" name="Group 501"/>
          <p:cNvGrpSpPr/>
          <p:nvPr/>
        </p:nvGrpSpPr>
        <p:grpSpPr>
          <a:xfrm>
            <a:off x="-578211" y="3309985"/>
            <a:ext cx="548641" cy="574833"/>
            <a:chOff x="0" y="0"/>
            <a:chExt cx="548640" cy="574831"/>
          </a:xfrm>
        </p:grpSpPr>
        <p:sp>
          <p:nvSpPr>
            <p:cNvPr id="499" name="Shape 499"/>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00" name="Shape 5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504" name="Group 504"/>
          <p:cNvGrpSpPr/>
          <p:nvPr/>
        </p:nvGrpSpPr>
        <p:grpSpPr>
          <a:xfrm>
            <a:off x="-1683905" y="4403049"/>
            <a:ext cx="561904" cy="574833"/>
            <a:chOff x="0" y="0"/>
            <a:chExt cx="561903" cy="574831"/>
          </a:xfrm>
        </p:grpSpPr>
        <p:sp>
          <p:nvSpPr>
            <p:cNvPr id="502" name="Shape 502"/>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03" name="Shape 503"/>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507" name="Group 507"/>
          <p:cNvGrpSpPr/>
          <p:nvPr/>
        </p:nvGrpSpPr>
        <p:grpSpPr>
          <a:xfrm>
            <a:off x="-1130214" y="4403049"/>
            <a:ext cx="548641" cy="574833"/>
            <a:chOff x="0" y="0"/>
            <a:chExt cx="548640" cy="574831"/>
          </a:xfrm>
        </p:grpSpPr>
        <p:sp>
          <p:nvSpPr>
            <p:cNvPr id="505" name="Shape 505"/>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06" name="Shape 50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510" name="Group 510"/>
          <p:cNvGrpSpPr/>
          <p:nvPr/>
        </p:nvGrpSpPr>
        <p:grpSpPr>
          <a:xfrm>
            <a:off x="-581453" y="4403049"/>
            <a:ext cx="548641" cy="574833"/>
            <a:chOff x="0" y="0"/>
            <a:chExt cx="548640" cy="574831"/>
          </a:xfrm>
        </p:grpSpPr>
        <p:sp>
          <p:nvSpPr>
            <p:cNvPr id="508" name="Shape 508"/>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09" name="Shape 5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513" name="Group 513"/>
          <p:cNvGrpSpPr/>
          <p:nvPr/>
        </p:nvGrpSpPr>
        <p:grpSpPr>
          <a:xfrm>
            <a:off x="-1681291" y="556309"/>
            <a:ext cx="548641" cy="574833"/>
            <a:chOff x="0" y="0"/>
            <a:chExt cx="548640" cy="574831"/>
          </a:xfrm>
        </p:grpSpPr>
        <p:sp>
          <p:nvSpPr>
            <p:cNvPr id="511" name="Shape 511"/>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12" name="Shape 5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516" name="Group 516"/>
          <p:cNvGrpSpPr/>
          <p:nvPr/>
        </p:nvGrpSpPr>
        <p:grpSpPr>
          <a:xfrm>
            <a:off x="-1133840" y="556301"/>
            <a:ext cx="557070" cy="574833"/>
            <a:chOff x="0" y="0"/>
            <a:chExt cx="557069" cy="574831"/>
          </a:xfrm>
        </p:grpSpPr>
        <p:sp>
          <p:nvSpPr>
            <p:cNvPr id="514" name="Shape 514"/>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15" name="Shape 515"/>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519" name="Group 519"/>
          <p:cNvGrpSpPr/>
          <p:nvPr/>
        </p:nvGrpSpPr>
        <p:grpSpPr>
          <a:xfrm>
            <a:off x="-576885" y="556309"/>
            <a:ext cx="548641" cy="574833"/>
            <a:chOff x="0" y="0"/>
            <a:chExt cx="548640" cy="574831"/>
          </a:xfrm>
        </p:grpSpPr>
        <p:sp>
          <p:nvSpPr>
            <p:cNvPr id="517" name="Shape 517"/>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18" name="Shape 5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522" name="Group 522"/>
          <p:cNvGrpSpPr/>
          <p:nvPr/>
        </p:nvGrpSpPr>
        <p:grpSpPr>
          <a:xfrm>
            <a:off x="-1681540" y="1659529"/>
            <a:ext cx="548641" cy="574833"/>
            <a:chOff x="0" y="0"/>
            <a:chExt cx="548640" cy="574831"/>
          </a:xfrm>
        </p:grpSpPr>
        <p:sp>
          <p:nvSpPr>
            <p:cNvPr id="520" name="Shape 520"/>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21" name="Shape 5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525" name="Group 525"/>
          <p:cNvGrpSpPr/>
          <p:nvPr/>
        </p:nvGrpSpPr>
        <p:grpSpPr>
          <a:xfrm>
            <a:off x="-1132926" y="1659529"/>
            <a:ext cx="548641" cy="574833"/>
            <a:chOff x="0" y="0"/>
            <a:chExt cx="548640" cy="574831"/>
          </a:xfrm>
        </p:grpSpPr>
        <p:sp>
          <p:nvSpPr>
            <p:cNvPr id="523" name="Shape 523"/>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24" name="Shape 5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528" name="Group 528"/>
          <p:cNvGrpSpPr/>
          <p:nvPr/>
        </p:nvGrpSpPr>
        <p:grpSpPr>
          <a:xfrm>
            <a:off x="-576885" y="1659529"/>
            <a:ext cx="548641" cy="574833"/>
            <a:chOff x="0" y="0"/>
            <a:chExt cx="548640" cy="574831"/>
          </a:xfrm>
        </p:grpSpPr>
        <p:sp>
          <p:nvSpPr>
            <p:cNvPr id="526" name="Shape 526"/>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27" name="Shape 5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531" name="Group 531"/>
          <p:cNvGrpSpPr/>
          <p:nvPr/>
        </p:nvGrpSpPr>
        <p:grpSpPr>
          <a:xfrm>
            <a:off x="-1686837" y="2762749"/>
            <a:ext cx="545776" cy="574833"/>
            <a:chOff x="0" y="0"/>
            <a:chExt cx="545775" cy="574831"/>
          </a:xfrm>
        </p:grpSpPr>
        <p:sp>
          <p:nvSpPr>
            <p:cNvPr id="529" name="Shape 529"/>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30" name="Shape 530"/>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534" name="Group 534"/>
          <p:cNvGrpSpPr/>
          <p:nvPr/>
        </p:nvGrpSpPr>
        <p:grpSpPr>
          <a:xfrm>
            <a:off x="-1133484" y="2762749"/>
            <a:ext cx="549211" cy="574833"/>
            <a:chOff x="0" y="0"/>
            <a:chExt cx="549209" cy="574831"/>
          </a:xfrm>
        </p:grpSpPr>
        <p:sp>
          <p:nvSpPr>
            <p:cNvPr id="532" name="Shape 532"/>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33" name="Shape 533"/>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537" name="Group 537"/>
          <p:cNvGrpSpPr/>
          <p:nvPr/>
        </p:nvGrpSpPr>
        <p:grpSpPr>
          <a:xfrm>
            <a:off x="-585202" y="2762749"/>
            <a:ext cx="558184" cy="689133"/>
            <a:chOff x="0" y="0"/>
            <a:chExt cx="558182" cy="689131"/>
          </a:xfrm>
        </p:grpSpPr>
        <p:sp>
          <p:nvSpPr>
            <p:cNvPr id="535" name="Shape 535"/>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536" name="Shape 536"/>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540" name="Group 540"/>
          <p:cNvGrpSpPr/>
          <p:nvPr/>
        </p:nvGrpSpPr>
        <p:grpSpPr>
          <a:xfrm>
            <a:off x="-1692163" y="3857219"/>
            <a:ext cx="558681" cy="574833"/>
            <a:chOff x="0" y="0"/>
            <a:chExt cx="558679" cy="574831"/>
          </a:xfrm>
        </p:grpSpPr>
        <p:sp>
          <p:nvSpPr>
            <p:cNvPr id="538" name="Shape 538"/>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39" name="Shape 539"/>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543" name="Group 543"/>
          <p:cNvGrpSpPr/>
          <p:nvPr/>
        </p:nvGrpSpPr>
        <p:grpSpPr>
          <a:xfrm>
            <a:off x="-1136130" y="3857219"/>
            <a:ext cx="576147" cy="574833"/>
            <a:chOff x="0" y="0"/>
            <a:chExt cx="576145" cy="574831"/>
          </a:xfrm>
        </p:grpSpPr>
        <p:sp>
          <p:nvSpPr>
            <p:cNvPr id="541" name="Shape 541"/>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42" name="Shape 542"/>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546" name="Group 546"/>
          <p:cNvGrpSpPr/>
          <p:nvPr/>
        </p:nvGrpSpPr>
        <p:grpSpPr>
          <a:xfrm>
            <a:off x="-579310" y="3857219"/>
            <a:ext cx="546498" cy="574833"/>
            <a:chOff x="0" y="0"/>
            <a:chExt cx="546497" cy="574831"/>
          </a:xfrm>
        </p:grpSpPr>
        <p:sp>
          <p:nvSpPr>
            <p:cNvPr id="544" name="Shape 544"/>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45" name="Shape 545"/>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549" name="Group 549"/>
          <p:cNvGrpSpPr/>
          <p:nvPr/>
        </p:nvGrpSpPr>
        <p:grpSpPr>
          <a:xfrm>
            <a:off x="-1683907" y="4957629"/>
            <a:ext cx="561905" cy="574833"/>
            <a:chOff x="0" y="0"/>
            <a:chExt cx="561903" cy="574831"/>
          </a:xfrm>
        </p:grpSpPr>
        <p:sp>
          <p:nvSpPr>
            <p:cNvPr id="547" name="Shape 547"/>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48" name="Shape 548"/>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552" name="Group 552"/>
          <p:cNvGrpSpPr/>
          <p:nvPr/>
        </p:nvGrpSpPr>
        <p:grpSpPr>
          <a:xfrm>
            <a:off x="-1129735" y="4957629"/>
            <a:ext cx="548641" cy="574833"/>
            <a:chOff x="0" y="0"/>
            <a:chExt cx="548640" cy="574831"/>
          </a:xfrm>
        </p:grpSpPr>
        <p:sp>
          <p:nvSpPr>
            <p:cNvPr id="550" name="Shape 550"/>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51" name="Shape 5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555" name="Group 555"/>
          <p:cNvGrpSpPr/>
          <p:nvPr/>
        </p:nvGrpSpPr>
        <p:grpSpPr>
          <a:xfrm>
            <a:off x="-581456" y="4957629"/>
            <a:ext cx="548890" cy="574833"/>
            <a:chOff x="0" y="0"/>
            <a:chExt cx="548888" cy="574831"/>
          </a:xfrm>
        </p:grpSpPr>
        <p:sp>
          <p:nvSpPr>
            <p:cNvPr id="553" name="Shape 553"/>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54" name="Shape 55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558" name="Group 558"/>
          <p:cNvGrpSpPr/>
          <p:nvPr/>
        </p:nvGrpSpPr>
        <p:grpSpPr>
          <a:xfrm>
            <a:off x="-1129643" y="5504243"/>
            <a:ext cx="548642" cy="574833"/>
            <a:chOff x="0" y="0"/>
            <a:chExt cx="548640" cy="574831"/>
          </a:xfrm>
        </p:grpSpPr>
        <p:sp>
          <p:nvSpPr>
            <p:cNvPr id="556" name="Shape 556"/>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57" name="Shape 5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561" name="Group 561"/>
          <p:cNvGrpSpPr/>
          <p:nvPr/>
        </p:nvGrpSpPr>
        <p:grpSpPr>
          <a:xfrm>
            <a:off x="-581361" y="5504243"/>
            <a:ext cx="548890" cy="574833"/>
            <a:chOff x="0" y="0"/>
            <a:chExt cx="548888" cy="574831"/>
          </a:xfrm>
        </p:grpSpPr>
        <p:sp>
          <p:nvSpPr>
            <p:cNvPr id="559" name="Shape 559"/>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60" name="Shape 560"/>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564" name="Group 564"/>
          <p:cNvGrpSpPr/>
          <p:nvPr/>
        </p:nvGrpSpPr>
        <p:grpSpPr>
          <a:xfrm>
            <a:off x="-1141894" y="6052899"/>
            <a:ext cx="560893" cy="574833"/>
            <a:chOff x="0" y="0"/>
            <a:chExt cx="560892" cy="574831"/>
          </a:xfrm>
        </p:grpSpPr>
        <p:sp>
          <p:nvSpPr>
            <p:cNvPr id="562" name="Shape 562"/>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63" name="Shape 563"/>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567" name="Group 567"/>
          <p:cNvGrpSpPr/>
          <p:nvPr/>
        </p:nvGrpSpPr>
        <p:grpSpPr>
          <a:xfrm>
            <a:off x="-1683906" y="6051324"/>
            <a:ext cx="547973" cy="574833"/>
            <a:chOff x="0" y="0"/>
            <a:chExt cx="547971" cy="574831"/>
          </a:xfrm>
        </p:grpSpPr>
        <p:sp>
          <p:nvSpPr>
            <p:cNvPr id="565" name="Shape 565"/>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66" name="Shape 566"/>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570" name="Group 570"/>
          <p:cNvGrpSpPr/>
          <p:nvPr/>
        </p:nvGrpSpPr>
        <p:grpSpPr>
          <a:xfrm>
            <a:off x="-585203" y="6052885"/>
            <a:ext cx="559865" cy="574833"/>
            <a:chOff x="0" y="0"/>
            <a:chExt cx="559863" cy="574831"/>
          </a:xfrm>
        </p:grpSpPr>
        <p:sp>
          <p:nvSpPr>
            <p:cNvPr id="568" name="Shape 568"/>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69" name="Shape 569"/>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573" name="Group 573"/>
          <p:cNvGrpSpPr/>
          <p:nvPr/>
        </p:nvGrpSpPr>
        <p:grpSpPr>
          <a:xfrm>
            <a:off x="-1683906" y="5504234"/>
            <a:ext cx="548641" cy="574833"/>
            <a:chOff x="0" y="0"/>
            <a:chExt cx="548640" cy="574831"/>
          </a:xfrm>
        </p:grpSpPr>
        <p:sp>
          <p:nvSpPr>
            <p:cNvPr id="571" name="Shape 571"/>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72" name="Shape 57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576" name="Group 576"/>
          <p:cNvGrpSpPr/>
          <p:nvPr/>
        </p:nvGrpSpPr>
        <p:grpSpPr>
          <a:xfrm>
            <a:off x="-1144617" y="6766559"/>
            <a:ext cx="547175" cy="574833"/>
            <a:chOff x="0" y="0"/>
            <a:chExt cx="547174" cy="574831"/>
          </a:xfrm>
        </p:grpSpPr>
        <p:sp>
          <p:nvSpPr>
            <p:cNvPr id="574" name="Shape 574"/>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75" name="Shape 575"/>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579" name="Group 579"/>
          <p:cNvGrpSpPr/>
          <p:nvPr/>
        </p:nvGrpSpPr>
        <p:grpSpPr>
          <a:xfrm>
            <a:off x="-1695388" y="6766559"/>
            <a:ext cx="540619" cy="574833"/>
            <a:chOff x="0" y="0"/>
            <a:chExt cx="540618" cy="574831"/>
          </a:xfrm>
        </p:grpSpPr>
        <p:sp>
          <p:nvSpPr>
            <p:cNvPr id="577" name="Shape 577"/>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78" name="Shape 578"/>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582" name="Group 582"/>
          <p:cNvGrpSpPr/>
          <p:nvPr/>
        </p:nvGrpSpPr>
        <p:grpSpPr>
          <a:xfrm>
            <a:off x="-587550" y="6766546"/>
            <a:ext cx="546251" cy="574833"/>
            <a:chOff x="0" y="0"/>
            <a:chExt cx="546249" cy="574831"/>
          </a:xfrm>
        </p:grpSpPr>
        <p:sp>
          <p:nvSpPr>
            <p:cNvPr id="580" name="Shape 580"/>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81" name="Shape 581"/>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583" name="Shape 583"/>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584" name="Shape 584"/>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latin typeface="+mn-lt"/>
                <a:ea typeface="+mn-ea"/>
                <a:cs typeface="+mn-cs"/>
                <a:sym typeface="Segoe UI Light"/>
              </a:defRPr>
            </a:lvl1pPr>
          </a:lstStyle>
          <a:p>
            <a:pPr/>
            <a:r>
              <a:t>Speaker Name</a:t>
            </a:r>
          </a:p>
        </p:txBody>
      </p:sp>
      <p:sp>
        <p:nvSpPr>
          <p:cNvPr id="585" name="Shape 585"/>
          <p:cNvSpPr/>
          <p:nvPr>
            <p:ph type="title"/>
          </p:nvPr>
        </p:nvSpPr>
        <p:spPr>
          <a:xfrm>
            <a:off x="274636" y="1677398"/>
            <a:ext cx="8436349" cy="1097281"/>
          </a:xfrm>
          <a:prstGeom prst="rect">
            <a:avLst/>
          </a:prstGeom>
        </p:spPr>
        <p:txBody>
          <a:bodyPr/>
          <a:lstStyle>
            <a:lvl1pPr>
              <a:defRPr spc="-80" sz="6000"/>
            </a:lvl1pPr>
          </a:lstStyle>
          <a:p>
            <a:pPr/>
            <a:r>
              <a:t>Presentation title</a:t>
            </a:r>
          </a:p>
        </p:txBody>
      </p:sp>
      <p:pic>
        <p:nvPicPr>
          <p:cNvPr id="586"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627" name="Group 627"/>
          <p:cNvGrpSpPr/>
          <p:nvPr/>
        </p:nvGrpSpPr>
        <p:grpSpPr>
          <a:xfrm>
            <a:off x="9258066" y="1695132"/>
            <a:ext cx="2805579" cy="3604261"/>
            <a:chOff x="0" y="0"/>
            <a:chExt cx="2805577" cy="3604260"/>
          </a:xfrm>
        </p:grpSpPr>
        <p:sp>
          <p:nvSpPr>
            <p:cNvPr id="587" name="Shape 587"/>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88" name="Shape 588"/>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89" name="Shape 589"/>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0" name="Shape 590"/>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1" name="Shape 591"/>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2" name="Shape 592"/>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3" name="Shape 593"/>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4" name="Shape 594"/>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5" name="Shape 595"/>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6" name="Shape 596"/>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599" name="Group 599"/>
            <p:cNvGrpSpPr/>
            <p:nvPr/>
          </p:nvGrpSpPr>
          <p:grpSpPr>
            <a:xfrm>
              <a:off x="597172" y="78161"/>
              <a:ext cx="474984" cy="267597"/>
              <a:chOff x="0" y="0"/>
              <a:chExt cx="474982" cy="267596"/>
            </a:xfrm>
          </p:grpSpPr>
          <p:sp>
            <p:nvSpPr>
              <p:cNvPr id="597" name="Shape 597"/>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598" name="Shape 598"/>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603" name="Group 603"/>
            <p:cNvGrpSpPr/>
            <p:nvPr/>
          </p:nvGrpSpPr>
          <p:grpSpPr>
            <a:xfrm>
              <a:off x="0" y="845527"/>
              <a:ext cx="385306" cy="234021"/>
              <a:chOff x="0" y="0"/>
              <a:chExt cx="385305" cy="234019"/>
            </a:xfrm>
          </p:grpSpPr>
          <p:sp>
            <p:nvSpPr>
              <p:cNvPr id="600" name="Shape 600"/>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01" name="Shape 601"/>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02" name="Shape 602"/>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604" name="Shape 604"/>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05" name="Shape 605"/>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608" name="Group 608"/>
            <p:cNvGrpSpPr/>
            <p:nvPr/>
          </p:nvGrpSpPr>
          <p:grpSpPr>
            <a:xfrm>
              <a:off x="1876867" y="0"/>
              <a:ext cx="293411" cy="435381"/>
              <a:chOff x="0" y="0"/>
              <a:chExt cx="293409" cy="435380"/>
            </a:xfrm>
          </p:grpSpPr>
          <p:sp>
            <p:nvSpPr>
              <p:cNvPr id="606" name="Shape 606"/>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07" name="Shape 607"/>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614" name="Group 614"/>
            <p:cNvGrpSpPr/>
            <p:nvPr/>
          </p:nvGrpSpPr>
          <p:grpSpPr>
            <a:xfrm>
              <a:off x="2073309" y="1702682"/>
              <a:ext cx="409970" cy="279130"/>
              <a:chOff x="0" y="0"/>
              <a:chExt cx="409969" cy="279128"/>
            </a:xfrm>
          </p:grpSpPr>
          <p:sp>
            <p:nvSpPr>
              <p:cNvPr id="609" name="Shape 609"/>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0" name="Shape 610"/>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1" name="Shape 611"/>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2" name="Shape 612"/>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3" name="Shape 613"/>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626" name="Group 626"/>
            <p:cNvGrpSpPr/>
            <p:nvPr/>
          </p:nvGrpSpPr>
          <p:grpSpPr>
            <a:xfrm>
              <a:off x="459915" y="670565"/>
              <a:ext cx="1961168" cy="1329377"/>
              <a:chOff x="0" y="0"/>
              <a:chExt cx="1961167" cy="1329375"/>
            </a:xfrm>
          </p:grpSpPr>
          <p:sp>
            <p:nvSpPr>
              <p:cNvPr id="615" name="Shape 615"/>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6" name="Shape 616"/>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7" name="Shape 617"/>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8" name="Shape 618"/>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19" name="Shape 619"/>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0" name="Shape 620"/>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1" name="Shape 621"/>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2" name="Shape 622"/>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3" name="Shape 623"/>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4" name="Shape 624"/>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625" name="Shape 625"/>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628" name="Shape 628"/>
          <p:cNvSpPr/>
          <p:nvPr/>
        </p:nvSpPr>
        <p:spPr>
          <a:xfrm>
            <a:off x="148078" y="296861"/>
            <a:ext cx="4468319" cy="724409"/>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737373"/>
                </a:solidFill>
                <a:latin typeface="+mn-lt"/>
                <a:ea typeface="+mn-ea"/>
                <a:cs typeface="+mn-cs"/>
                <a:sym typeface="Segoe UI Light"/>
              </a:defRPr>
            </a:lvl1pPr>
          </a:lstStyle>
          <a:p>
            <a:pPr/>
            <a:r>
              <a:t>Microsoft Virtual Academy</a:t>
            </a:r>
          </a:p>
        </p:txBody>
      </p:sp>
      <p:sp>
        <p:nvSpPr>
          <p:cNvPr id="629" name="Shape 6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4_Title Slide">
    <p:spTree>
      <p:nvGrpSpPr>
        <p:cNvPr id="1" name=""/>
        <p:cNvGrpSpPr/>
        <p:nvPr/>
      </p:nvGrpSpPr>
      <p:grpSpPr>
        <a:xfrm>
          <a:off x="0" y="0"/>
          <a:ext cx="0" cy="0"/>
          <a:chOff x="0" y="0"/>
          <a:chExt cx="0" cy="0"/>
        </a:xfrm>
      </p:grpSpPr>
      <p:grpSp>
        <p:nvGrpSpPr>
          <p:cNvPr id="638" name="Group 638"/>
          <p:cNvGrpSpPr/>
          <p:nvPr/>
        </p:nvGrpSpPr>
        <p:grpSpPr>
          <a:xfrm>
            <a:off x="-1681402" y="742"/>
            <a:ext cx="548641" cy="574833"/>
            <a:chOff x="0" y="0"/>
            <a:chExt cx="548640" cy="574831"/>
          </a:xfrm>
        </p:grpSpPr>
        <p:sp>
          <p:nvSpPr>
            <p:cNvPr id="636" name="Shape 636"/>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37" name="Shape 63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641" name="Group 641"/>
          <p:cNvGrpSpPr/>
          <p:nvPr/>
        </p:nvGrpSpPr>
        <p:grpSpPr>
          <a:xfrm>
            <a:off x="-1133722" y="742"/>
            <a:ext cx="548641" cy="574833"/>
            <a:chOff x="0" y="0"/>
            <a:chExt cx="548640" cy="574831"/>
          </a:xfrm>
        </p:grpSpPr>
        <p:sp>
          <p:nvSpPr>
            <p:cNvPr id="639" name="Shape 639"/>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40" name="Shape 64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644" name="Group 644"/>
          <p:cNvGrpSpPr/>
          <p:nvPr/>
        </p:nvGrpSpPr>
        <p:grpSpPr>
          <a:xfrm>
            <a:off x="-576885" y="742"/>
            <a:ext cx="548641" cy="689133"/>
            <a:chOff x="0" y="0"/>
            <a:chExt cx="548640" cy="689131"/>
          </a:xfrm>
        </p:grpSpPr>
        <p:sp>
          <p:nvSpPr>
            <p:cNvPr id="642" name="Shape 642"/>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643" name="Shape 643"/>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647" name="Group 647"/>
          <p:cNvGrpSpPr/>
          <p:nvPr/>
        </p:nvGrpSpPr>
        <p:grpSpPr>
          <a:xfrm>
            <a:off x="-1681291" y="1103971"/>
            <a:ext cx="548641" cy="574833"/>
            <a:chOff x="0" y="0"/>
            <a:chExt cx="548640" cy="574831"/>
          </a:xfrm>
        </p:grpSpPr>
        <p:sp>
          <p:nvSpPr>
            <p:cNvPr id="645" name="Shape 645"/>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46" name="Shape 64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650" name="Group 650"/>
          <p:cNvGrpSpPr/>
          <p:nvPr/>
        </p:nvGrpSpPr>
        <p:grpSpPr>
          <a:xfrm>
            <a:off x="-1133841" y="1103971"/>
            <a:ext cx="548641" cy="574833"/>
            <a:chOff x="0" y="0"/>
            <a:chExt cx="548640" cy="574831"/>
          </a:xfrm>
        </p:grpSpPr>
        <p:sp>
          <p:nvSpPr>
            <p:cNvPr id="648" name="Shape 648"/>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49" name="Shape 64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653" name="Group 653"/>
          <p:cNvGrpSpPr/>
          <p:nvPr/>
        </p:nvGrpSpPr>
        <p:grpSpPr>
          <a:xfrm>
            <a:off x="-576868" y="1103971"/>
            <a:ext cx="548641" cy="574833"/>
            <a:chOff x="0" y="0"/>
            <a:chExt cx="548640" cy="574831"/>
          </a:xfrm>
        </p:grpSpPr>
        <p:sp>
          <p:nvSpPr>
            <p:cNvPr id="651" name="Shape 651"/>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52" name="Shape 65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656" name="Group 656"/>
          <p:cNvGrpSpPr/>
          <p:nvPr/>
        </p:nvGrpSpPr>
        <p:grpSpPr>
          <a:xfrm>
            <a:off x="-1671156" y="2214110"/>
            <a:ext cx="558442" cy="574832"/>
            <a:chOff x="0" y="0"/>
            <a:chExt cx="558441" cy="574831"/>
          </a:xfrm>
        </p:grpSpPr>
        <p:sp>
          <p:nvSpPr>
            <p:cNvPr id="654" name="Shape 654"/>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55" name="Shape 655"/>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659" name="Group 659"/>
          <p:cNvGrpSpPr/>
          <p:nvPr/>
        </p:nvGrpSpPr>
        <p:grpSpPr>
          <a:xfrm>
            <a:off x="-1122239" y="2214110"/>
            <a:ext cx="554182" cy="574832"/>
            <a:chOff x="0" y="0"/>
            <a:chExt cx="554180" cy="574831"/>
          </a:xfrm>
        </p:grpSpPr>
        <p:sp>
          <p:nvSpPr>
            <p:cNvPr id="657" name="Shape 657"/>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58" name="Shape 658"/>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662" name="Group 662"/>
          <p:cNvGrpSpPr/>
          <p:nvPr/>
        </p:nvGrpSpPr>
        <p:grpSpPr>
          <a:xfrm>
            <a:off x="-566730" y="2214110"/>
            <a:ext cx="548641" cy="574832"/>
            <a:chOff x="0" y="0"/>
            <a:chExt cx="548640" cy="574831"/>
          </a:xfrm>
        </p:grpSpPr>
        <p:sp>
          <p:nvSpPr>
            <p:cNvPr id="660" name="Shape 660"/>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61" name="Shape 66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665" name="Group 665"/>
          <p:cNvGrpSpPr/>
          <p:nvPr/>
        </p:nvGrpSpPr>
        <p:grpSpPr>
          <a:xfrm>
            <a:off x="-1692163" y="3309985"/>
            <a:ext cx="567966" cy="574833"/>
            <a:chOff x="0" y="0"/>
            <a:chExt cx="567964" cy="574831"/>
          </a:xfrm>
        </p:grpSpPr>
        <p:sp>
          <p:nvSpPr>
            <p:cNvPr id="663" name="Shape 663"/>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64" name="Shape 664"/>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668" name="Group 668"/>
          <p:cNvGrpSpPr/>
          <p:nvPr/>
        </p:nvGrpSpPr>
        <p:grpSpPr>
          <a:xfrm>
            <a:off x="-1135187" y="3309985"/>
            <a:ext cx="558414" cy="574833"/>
            <a:chOff x="0" y="0"/>
            <a:chExt cx="558413" cy="574831"/>
          </a:xfrm>
        </p:grpSpPr>
        <p:sp>
          <p:nvSpPr>
            <p:cNvPr id="666" name="Shape 666"/>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67" name="Shape 667"/>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671" name="Group 671"/>
          <p:cNvGrpSpPr/>
          <p:nvPr/>
        </p:nvGrpSpPr>
        <p:grpSpPr>
          <a:xfrm>
            <a:off x="-578211" y="3309985"/>
            <a:ext cx="548641" cy="574833"/>
            <a:chOff x="0" y="0"/>
            <a:chExt cx="548640" cy="574831"/>
          </a:xfrm>
        </p:grpSpPr>
        <p:sp>
          <p:nvSpPr>
            <p:cNvPr id="669" name="Shape 669"/>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70" name="Shape 67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674" name="Group 674"/>
          <p:cNvGrpSpPr/>
          <p:nvPr/>
        </p:nvGrpSpPr>
        <p:grpSpPr>
          <a:xfrm>
            <a:off x="-1683905" y="4403049"/>
            <a:ext cx="561904" cy="574833"/>
            <a:chOff x="0" y="0"/>
            <a:chExt cx="561903" cy="574831"/>
          </a:xfrm>
        </p:grpSpPr>
        <p:sp>
          <p:nvSpPr>
            <p:cNvPr id="672" name="Shape 672"/>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73" name="Shape 673"/>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677" name="Group 677"/>
          <p:cNvGrpSpPr/>
          <p:nvPr/>
        </p:nvGrpSpPr>
        <p:grpSpPr>
          <a:xfrm>
            <a:off x="-1130214" y="4403049"/>
            <a:ext cx="548641" cy="574833"/>
            <a:chOff x="0" y="0"/>
            <a:chExt cx="548640" cy="574831"/>
          </a:xfrm>
        </p:grpSpPr>
        <p:sp>
          <p:nvSpPr>
            <p:cNvPr id="675" name="Shape 675"/>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76" name="Shape 6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680" name="Group 680"/>
          <p:cNvGrpSpPr/>
          <p:nvPr/>
        </p:nvGrpSpPr>
        <p:grpSpPr>
          <a:xfrm>
            <a:off x="-581453" y="4403049"/>
            <a:ext cx="548641" cy="574833"/>
            <a:chOff x="0" y="0"/>
            <a:chExt cx="548640" cy="574831"/>
          </a:xfrm>
        </p:grpSpPr>
        <p:sp>
          <p:nvSpPr>
            <p:cNvPr id="678" name="Shape 678"/>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79" name="Shape 6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683" name="Group 683"/>
          <p:cNvGrpSpPr/>
          <p:nvPr/>
        </p:nvGrpSpPr>
        <p:grpSpPr>
          <a:xfrm>
            <a:off x="-1681291" y="556309"/>
            <a:ext cx="548641" cy="574833"/>
            <a:chOff x="0" y="0"/>
            <a:chExt cx="548640" cy="574831"/>
          </a:xfrm>
        </p:grpSpPr>
        <p:sp>
          <p:nvSpPr>
            <p:cNvPr id="681" name="Shape 681"/>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82" name="Shape 6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686" name="Group 686"/>
          <p:cNvGrpSpPr/>
          <p:nvPr/>
        </p:nvGrpSpPr>
        <p:grpSpPr>
          <a:xfrm>
            <a:off x="-1133840" y="556301"/>
            <a:ext cx="557070" cy="574833"/>
            <a:chOff x="0" y="0"/>
            <a:chExt cx="557069" cy="574831"/>
          </a:xfrm>
        </p:grpSpPr>
        <p:sp>
          <p:nvSpPr>
            <p:cNvPr id="684" name="Shape 684"/>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85" name="Shape 685"/>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689" name="Group 689"/>
          <p:cNvGrpSpPr/>
          <p:nvPr/>
        </p:nvGrpSpPr>
        <p:grpSpPr>
          <a:xfrm>
            <a:off x="-576885" y="556309"/>
            <a:ext cx="548641" cy="574833"/>
            <a:chOff x="0" y="0"/>
            <a:chExt cx="548640" cy="574831"/>
          </a:xfrm>
        </p:grpSpPr>
        <p:sp>
          <p:nvSpPr>
            <p:cNvPr id="687" name="Shape 687"/>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88" name="Shape 68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692" name="Group 692"/>
          <p:cNvGrpSpPr/>
          <p:nvPr/>
        </p:nvGrpSpPr>
        <p:grpSpPr>
          <a:xfrm>
            <a:off x="-1681540" y="1659529"/>
            <a:ext cx="548641" cy="574833"/>
            <a:chOff x="0" y="0"/>
            <a:chExt cx="548640" cy="574831"/>
          </a:xfrm>
        </p:grpSpPr>
        <p:sp>
          <p:nvSpPr>
            <p:cNvPr id="690" name="Shape 690"/>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91" name="Shape 6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695" name="Group 695"/>
          <p:cNvGrpSpPr/>
          <p:nvPr/>
        </p:nvGrpSpPr>
        <p:grpSpPr>
          <a:xfrm>
            <a:off x="-1132926" y="1659529"/>
            <a:ext cx="548641" cy="574833"/>
            <a:chOff x="0" y="0"/>
            <a:chExt cx="548640" cy="574831"/>
          </a:xfrm>
        </p:grpSpPr>
        <p:sp>
          <p:nvSpPr>
            <p:cNvPr id="693" name="Shape 693"/>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94" name="Shape 69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698" name="Group 698"/>
          <p:cNvGrpSpPr/>
          <p:nvPr/>
        </p:nvGrpSpPr>
        <p:grpSpPr>
          <a:xfrm>
            <a:off x="-576885" y="1659529"/>
            <a:ext cx="548641" cy="574833"/>
            <a:chOff x="0" y="0"/>
            <a:chExt cx="548640" cy="574831"/>
          </a:xfrm>
        </p:grpSpPr>
        <p:sp>
          <p:nvSpPr>
            <p:cNvPr id="696" name="Shape 696"/>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97" name="Shape 69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701" name="Group 701"/>
          <p:cNvGrpSpPr/>
          <p:nvPr/>
        </p:nvGrpSpPr>
        <p:grpSpPr>
          <a:xfrm>
            <a:off x="-1686837" y="2762749"/>
            <a:ext cx="545776" cy="574833"/>
            <a:chOff x="0" y="0"/>
            <a:chExt cx="545775" cy="574831"/>
          </a:xfrm>
        </p:grpSpPr>
        <p:sp>
          <p:nvSpPr>
            <p:cNvPr id="699" name="Shape 699"/>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00" name="Shape 700"/>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704" name="Group 704"/>
          <p:cNvGrpSpPr/>
          <p:nvPr/>
        </p:nvGrpSpPr>
        <p:grpSpPr>
          <a:xfrm>
            <a:off x="-1133484" y="2762749"/>
            <a:ext cx="549211" cy="574833"/>
            <a:chOff x="0" y="0"/>
            <a:chExt cx="549209" cy="574831"/>
          </a:xfrm>
        </p:grpSpPr>
        <p:sp>
          <p:nvSpPr>
            <p:cNvPr id="702" name="Shape 702"/>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03" name="Shape 703"/>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707" name="Group 707"/>
          <p:cNvGrpSpPr/>
          <p:nvPr/>
        </p:nvGrpSpPr>
        <p:grpSpPr>
          <a:xfrm>
            <a:off x="-585202" y="2762749"/>
            <a:ext cx="558184" cy="689133"/>
            <a:chOff x="0" y="0"/>
            <a:chExt cx="558182" cy="689131"/>
          </a:xfrm>
        </p:grpSpPr>
        <p:sp>
          <p:nvSpPr>
            <p:cNvPr id="705" name="Shape 705"/>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706" name="Shape 706"/>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710" name="Group 710"/>
          <p:cNvGrpSpPr/>
          <p:nvPr/>
        </p:nvGrpSpPr>
        <p:grpSpPr>
          <a:xfrm>
            <a:off x="-1692163" y="3857219"/>
            <a:ext cx="558681" cy="574833"/>
            <a:chOff x="0" y="0"/>
            <a:chExt cx="558679" cy="574831"/>
          </a:xfrm>
        </p:grpSpPr>
        <p:sp>
          <p:nvSpPr>
            <p:cNvPr id="708" name="Shape 708"/>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09" name="Shape 709"/>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713" name="Group 713"/>
          <p:cNvGrpSpPr/>
          <p:nvPr/>
        </p:nvGrpSpPr>
        <p:grpSpPr>
          <a:xfrm>
            <a:off x="-1136130" y="3857219"/>
            <a:ext cx="576147" cy="574833"/>
            <a:chOff x="0" y="0"/>
            <a:chExt cx="576145" cy="574831"/>
          </a:xfrm>
        </p:grpSpPr>
        <p:sp>
          <p:nvSpPr>
            <p:cNvPr id="711" name="Shape 711"/>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12" name="Shape 712"/>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716" name="Group 716"/>
          <p:cNvGrpSpPr/>
          <p:nvPr/>
        </p:nvGrpSpPr>
        <p:grpSpPr>
          <a:xfrm>
            <a:off x="-579310" y="3857219"/>
            <a:ext cx="546498" cy="574833"/>
            <a:chOff x="0" y="0"/>
            <a:chExt cx="546497" cy="574831"/>
          </a:xfrm>
        </p:grpSpPr>
        <p:sp>
          <p:nvSpPr>
            <p:cNvPr id="714" name="Shape 714"/>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15" name="Shape 715"/>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719" name="Group 719"/>
          <p:cNvGrpSpPr/>
          <p:nvPr/>
        </p:nvGrpSpPr>
        <p:grpSpPr>
          <a:xfrm>
            <a:off x="-1683907" y="4957629"/>
            <a:ext cx="561905" cy="574833"/>
            <a:chOff x="0" y="0"/>
            <a:chExt cx="561903" cy="574831"/>
          </a:xfrm>
        </p:grpSpPr>
        <p:sp>
          <p:nvSpPr>
            <p:cNvPr id="717" name="Shape 717"/>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18" name="Shape 718"/>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722" name="Group 722"/>
          <p:cNvGrpSpPr/>
          <p:nvPr/>
        </p:nvGrpSpPr>
        <p:grpSpPr>
          <a:xfrm>
            <a:off x="-1129735" y="4957629"/>
            <a:ext cx="548641" cy="574833"/>
            <a:chOff x="0" y="0"/>
            <a:chExt cx="548640" cy="574831"/>
          </a:xfrm>
        </p:grpSpPr>
        <p:sp>
          <p:nvSpPr>
            <p:cNvPr id="720" name="Shape 720"/>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21" name="Shape 7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725" name="Group 725"/>
          <p:cNvGrpSpPr/>
          <p:nvPr/>
        </p:nvGrpSpPr>
        <p:grpSpPr>
          <a:xfrm>
            <a:off x="-581456" y="4957629"/>
            <a:ext cx="548890" cy="574833"/>
            <a:chOff x="0" y="0"/>
            <a:chExt cx="548888" cy="574831"/>
          </a:xfrm>
        </p:grpSpPr>
        <p:sp>
          <p:nvSpPr>
            <p:cNvPr id="723" name="Shape 723"/>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24" name="Shape 724"/>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728" name="Group 728"/>
          <p:cNvGrpSpPr/>
          <p:nvPr/>
        </p:nvGrpSpPr>
        <p:grpSpPr>
          <a:xfrm>
            <a:off x="-1129643" y="5504243"/>
            <a:ext cx="548642" cy="574833"/>
            <a:chOff x="0" y="0"/>
            <a:chExt cx="548640" cy="574831"/>
          </a:xfrm>
        </p:grpSpPr>
        <p:sp>
          <p:nvSpPr>
            <p:cNvPr id="726" name="Shape 726"/>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27" name="Shape 7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731" name="Group 731"/>
          <p:cNvGrpSpPr/>
          <p:nvPr/>
        </p:nvGrpSpPr>
        <p:grpSpPr>
          <a:xfrm>
            <a:off x="-581361" y="5504243"/>
            <a:ext cx="548890" cy="574833"/>
            <a:chOff x="0" y="0"/>
            <a:chExt cx="548888" cy="574831"/>
          </a:xfrm>
        </p:grpSpPr>
        <p:sp>
          <p:nvSpPr>
            <p:cNvPr id="729" name="Shape 729"/>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30" name="Shape 730"/>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734" name="Group 734"/>
          <p:cNvGrpSpPr/>
          <p:nvPr/>
        </p:nvGrpSpPr>
        <p:grpSpPr>
          <a:xfrm>
            <a:off x="-1141894" y="6052899"/>
            <a:ext cx="560893" cy="574833"/>
            <a:chOff x="0" y="0"/>
            <a:chExt cx="560892" cy="574831"/>
          </a:xfrm>
        </p:grpSpPr>
        <p:sp>
          <p:nvSpPr>
            <p:cNvPr id="732" name="Shape 732"/>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33" name="Shape 733"/>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737" name="Group 737"/>
          <p:cNvGrpSpPr/>
          <p:nvPr/>
        </p:nvGrpSpPr>
        <p:grpSpPr>
          <a:xfrm>
            <a:off x="-1683906" y="6051324"/>
            <a:ext cx="547973" cy="574833"/>
            <a:chOff x="0" y="0"/>
            <a:chExt cx="547971" cy="574831"/>
          </a:xfrm>
        </p:grpSpPr>
        <p:sp>
          <p:nvSpPr>
            <p:cNvPr id="735" name="Shape 735"/>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36" name="Shape 736"/>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740" name="Group 740"/>
          <p:cNvGrpSpPr/>
          <p:nvPr/>
        </p:nvGrpSpPr>
        <p:grpSpPr>
          <a:xfrm>
            <a:off x="-585203" y="6052885"/>
            <a:ext cx="559865" cy="574833"/>
            <a:chOff x="0" y="0"/>
            <a:chExt cx="559863" cy="574831"/>
          </a:xfrm>
        </p:grpSpPr>
        <p:sp>
          <p:nvSpPr>
            <p:cNvPr id="738" name="Shape 738"/>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39" name="Shape 739"/>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743" name="Group 743"/>
          <p:cNvGrpSpPr/>
          <p:nvPr/>
        </p:nvGrpSpPr>
        <p:grpSpPr>
          <a:xfrm>
            <a:off x="-1683906" y="5504234"/>
            <a:ext cx="548641" cy="574833"/>
            <a:chOff x="0" y="0"/>
            <a:chExt cx="548640" cy="574831"/>
          </a:xfrm>
        </p:grpSpPr>
        <p:sp>
          <p:nvSpPr>
            <p:cNvPr id="741" name="Shape 741"/>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42" name="Shape 7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746" name="Group 746"/>
          <p:cNvGrpSpPr/>
          <p:nvPr/>
        </p:nvGrpSpPr>
        <p:grpSpPr>
          <a:xfrm>
            <a:off x="-1144617" y="6766559"/>
            <a:ext cx="547175" cy="574833"/>
            <a:chOff x="0" y="0"/>
            <a:chExt cx="547174" cy="574831"/>
          </a:xfrm>
        </p:grpSpPr>
        <p:sp>
          <p:nvSpPr>
            <p:cNvPr id="744" name="Shape 744"/>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45" name="Shape 745"/>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749" name="Group 749"/>
          <p:cNvGrpSpPr/>
          <p:nvPr/>
        </p:nvGrpSpPr>
        <p:grpSpPr>
          <a:xfrm>
            <a:off x="-1695388" y="6766559"/>
            <a:ext cx="540619" cy="574833"/>
            <a:chOff x="0" y="0"/>
            <a:chExt cx="540618" cy="574831"/>
          </a:xfrm>
        </p:grpSpPr>
        <p:sp>
          <p:nvSpPr>
            <p:cNvPr id="747" name="Shape 747"/>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48" name="Shape 748"/>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752" name="Group 752"/>
          <p:cNvGrpSpPr/>
          <p:nvPr/>
        </p:nvGrpSpPr>
        <p:grpSpPr>
          <a:xfrm>
            <a:off x="-587550" y="6766546"/>
            <a:ext cx="546251" cy="574833"/>
            <a:chOff x="0" y="0"/>
            <a:chExt cx="546249" cy="574831"/>
          </a:xfrm>
        </p:grpSpPr>
        <p:sp>
          <p:nvSpPr>
            <p:cNvPr id="750" name="Shape 750"/>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51" name="Shape 751"/>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753" name="Shape 753"/>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754" name="Shape 754"/>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latin typeface="+mn-lt"/>
                <a:ea typeface="+mn-ea"/>
                <a:cs typeface="+mn-cs"/>
                <a:sym typeface="Segoe UI Light"/>
              </a:defRPr>
            </a:lvl1pPr>
          </a:lstStyle>
          <a:p>
            <a:pPr/>
            <a:r>
              <a:t>Speaker Name</a:t>
            </a:r>
          </a:p>
        </p:txBody>
      </p:sp>
      <p:sp>
        <p:nvSpPr>
          <p:cNvPr id="755" name="Shape 755"/>
          <p:cNvSpPr/>
          <p:nvPr>
            <p:ph type="title"/>
          </p:nvPr>
        </p:nvSpPr>
        <p:spPr>
          <a:xfrm>
            <a:off x="274636" y="1677398"/>
            <a:ext cx="8436349" cy="1097281"/>
          </a:xfrm>
          <a:prstGeom prst="rect">
            <a:avLst/>
          </a:prstGeom>
        </p:spPr>
        <p:txBody>
          <a:bodyPr/>
          <a:lstStyle>
            <a:lvl1pPr>
              <a:defRPr spc="-80" sz="6000"/>
            </a:lvl1pPr>
          </a:lstStyle>
          <a:p>
            <a:pPr/>
            <a:r>
              <a:t>Presentation title</a:t>
            </a:r>
          </a:p>
        </p:txBody>
      </p:sp>
      <p:pic>
        <p:nvPicPr>
          <p:cNvPr id="756" name="image1.png"/>
          <p:cNvPicPr>
            <a:picLocks noChangeAspect="1"/>
          </p:cNvPicPr>
          <p:nvPr/>
        </p:nvPicPr>
        <p:blipFill>
          <a:blip r:embed="rId2">
            <a:extLst/>
          </a:blip>
          <a:stretch>
            <a:fillRect/>
          </a:stretch>
        </p:blipFill>
        <p:spPr>
          <a:xfrm>
            <a:off x="350836" y="6164262"/>
            <a:ext cx="1645922" cy="352579"/>
          </a:xfrm>
          <a:prstGeom prst="rect">
            <a:avLst/>
          </a:prstGeom>
          <a:ln w="12700">
            <a:miter lim="400000"/>
          </a:ln>
        </p:spPr>
      </p:pic>
      <p:grpSp>
        <p:nvGrpSpPr>
          <p:cNvPr id="797" name="Group 797"/>
          <p:cNvGrpSpPr/>
          <p:nvPr/>
        </p:nvGrpSpPr>
        <p:grpSpPr>
          <a:xfrm>
            <a:off x="9258066" y="1695132"/>
            <a:ext cx="2805579" cy="3604261"/>
            <a:chOff x="0" y="0"/>
            <a:chExt cx="2805577" cy="3604260"/>
          </a:xfrm>
        </p:grpSpPr>
        <p:sp>
          <p:nvSpPr>
            <p:cNvPr id="757" name="Shape 757"/>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58" name="Shape 758"/>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59" name="Shape 759"/>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0" name="Shape 760"/>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1" name="Shape 761"/>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2" name="Shape 762"/>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3" name="Shape 763"/>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4" name="Shape 764"/>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5" name="Shape 765"/>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6" name="Shape 766"/>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769" name="Group 769"/>
            <p:cNvGrpSpPr/>
            <p:nvPr/>
          </p:nvGrpSpPr>
          <p:grpSpPr>
            <a:xfrm>
              <a:off x="597172" y="78161"/>
              <a:ext cx="474984" cy="267597"/>
              <a:chOff x="0" y="0"/>
              <a:chExt cx="474982" cy="267596"/>
            </a:xfrm>
          </p:grpSpPr>
          <p:sp>
            <p:nvSpPr>
              <p:cNvPr id="767" name="Shape 767"/>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68" name="Shape 768"/>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773" name="Group 773"/>
            <p:cNvGrpSpPr/>
            <p:nvPr/>
          </p:nvGrpSpPr>
          <p:grpSpPr>
            <a:xfrm>
              <a:off x="0" y="845527"/>
              <a:ext cx="385306" cy="234021"/>
              <a:chOff x="0" y="0"/>
              <a:chExt cx="385305" cy="234019"/>
            </a:xfrm>
          </p:grpSpPr>
          <p:sp>
            <p:nvSpPr>
              <p:cNvPr id="770" name="Shape 770"/>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71" name="Shape 771"/>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72" name="Shape 772"/>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774" name="Shape 774"/>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75" name="Shape 775"/>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778" name="Group 778"/>
            <p:cNvGrpSpPr/>
            <p:nvPr/>
          </p:nvGrpSpPr>
          <p:grpSpPr>
            <a:xfrm>
              <a:off x="1876867" y="0"/>
              <a:ext cx="293411" cy="435381"/>
              <a:chOff x="0" y="0"/>
              <a:chExt cx="293409" cy="435380"/>
            </a:xfrm>
          </p:grpSpPr>
          <p:sp>
            <p:nvSpPr>
              <p:cNvPr id="776" name="Shape 776"/>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77" name="Shape 777"/>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784" name="Group 784"/>
            <p:cNvGrpSpPr/>
            <p:nvPr/>
          </p:nvGrpSpPr>
          <p:grpSpPr>
            <a:xfrm>
              <a:off x="2073309" y="1702682"/>
              <a:ext cx="409970" cy="279130"/>
              <a:chOff x="0" y="0"/>
              <a:chExt cx="409969" cy="279128"/>
            </a:xfrm>
          </p:grpSpPr>
          <p:sp>
            <p:nvSpPr>
              <p:cNvPr id="779" name="Shape 779"/>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0" name="Shape 780"/>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1" name="Shape 781"/>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2" name="Shape 782"/>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3" name="Shape 783"/>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796" name="Group 796"/>
            <p:cNvGrpSpPr/>
            <p:nvPr/>
          </p:nvGrpSpPr>
          <p:grpSpPr>
            <a:xfrm>
              <a:off x="459915" y="670565"/>
              <a:ext cx="1961168" cy="1329377"/>
              <a:chOff x="0" y="0"/>
              <a:chExt cx="1961167" cy="1329375"/>
            </a:xfrm>
          </p:grpSpPr>
          <p:sp>
            <p:nvSpPr>
              <p:cNvPr id="785" name="Shape 785"/>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6" name="Shape 786"/>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7" name="Shape 787"/>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8" name="Shape 788"/>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89" name="Shape 789"/>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0" name="Shape 790"/>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1" name="Shape 791"/>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2" name="Shape 792"/>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3" name="Shape 793"/>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4" name="Shape 794"/>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795" name="Shape 795"/>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798" name="Shape 7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2_Title Slide">
    <p:bg>
      <p:bgPr>
        <a:solidFill>
          <a:srgbClr val="0072C6"/>
        </a:solidFill>
      </p:bgPr>
    </p:bg>
    <p:spTree>
      <p:nvGrpSpPr>
        <p:cNvPr id="1" name=""/>
        <p:cNvGrpSpPr/>
        <p:nvPr/>
      </p:nvGrpSpPr>
      <p:grpSpPr>
        <a:xfrm>
          <a:off x="0" y="0"/>
          <a:ext cx="0" cy="0"/>
          <a:chOff x="0" y="0"/>
          <a:chExt cx="0" cy="0"/>
        </a:xfrm>
      </p:grpSpPr>
      <p:grpSp>
        <p:nvGrpSpPr>
          <p:cNvPr id="807" name="Group 807"/>
          <p:cNvGrpSpPr/>
          <p:nvPr/>
        </p:nvGrpSpPr>
        <p:grpSpPr>
          <a:xfrm>
            <a:off x="-1681402" y="742"/>
            <a:ext cx="548641" cy="574833"/>
            <a:chOff x="0" y="0"/>
            <a:chExt cx="548640" cy="574831"/>
          </a:xfrm>
        </p:grpSpPr>
        <p:sp>
          <p:nvSpPr>
            <p:cNvPr id="805" name="Shape 805"/>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06" name="Shape 80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810" name="Group 810"/>
          <p:cNvGrpSpPr/>
          <p:nvPr/>
        </p:nvGrpSpPr>
        <p:grpSpPr>
          <a:xfrm>
            <a:off x="-1133722" y="742"/>
            <a:ext cx="548641" cy="574833"/>
            <a:chOff x="0" y="0"/>
            <a:chExt cx="548640" cy="574831"/>
          </a:xfrm>
        </p:grpSpPr>
        <p:sp>
          <p:nvSpPr>
            <p:cNvPr id="808" name="Shape 808"/>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09" name="Shape 8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813" name="Group 813"/>
          <p:cNvGrpSpPr/>
          <p:nvPr/>
        </p:nvGrpSpPr>
        <p:grpSpPr>
          <a:xfrm>
            <a:off x="-576885" y="742"/>
            <a:ext cx="548641" cy="689133"/>
            <a:chOff x="0" y="0"/>
            <a:chExt cx="548640" cy="689131"/>
          </a:xfrm>
        </p:grpSpPr>
        <p:sp>
          <p:nvSpPr>
            <p:cNvPr id="811" name="Shape 811"/>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812" name="Shape 812"/>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816" name="Group 816"/>
          <p:cNvGrpSpPr/>
          <p:nvPr/>
        </p:nvGrpSpPr>
        <p:grpSpPr>
          <a:xfrm>
            <a:off x="-1681291" y="1103971"/>
            <a:ext cx="548641" cy="574833"/>
            <a:chOff x="0" y="0"/>
            <a:chExt cx="548640" cy="574831"/>
          </a:xfrm>
        </p:grpSpPr>
        <p:sp>
          <p:nvSpPr>
            <p:cNvPr id="814" name="Shape 814"/>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15" name="Shape 8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819" name="Group 819"/>
          <p:cNvGrpSpPr/>
          <p:nvPr/>
        </p:nvGrpSpPr>
        <p:grpSpPr>
          <a:xfrm>
            <a:off x="-1133841" y="1103971"/>
            <a:ext cx="548641" cy="574833"/>
            <a:chOff x="0" y="0"/>
            <a:chExt cx="548640" cy="574831"/>
          </a:xfrm>
        </p:grpSpPr>
        <p:sp>
          <p:nvSpPr>
            <p:cNvPr id="817" name="Shape 817"/>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18" name="Shape 8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822" name="Group 822"/>
          <p:cNvGrpSpPr/>
          <p:nvPr/>
        </p:nvGrpSpPr>
        <p:grpSpPr>
          <a:xfrm>
            <a:off x="-576868" y="1103971"/>
            <a:ext cx="548641" cy="574833"/>
            <a:chOff x="0" y="0"/>
            <a:chExt cx="548640" cy="574831"/>
          </a:xfrm>
        </p:grpSpPr>
        <p:sp>
          <p:nvSpPr>
            <p:cNvPr id="820" name="Shape 820"/>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21" name="Shape 8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825" name="Group 825"/>
          <p:cNvGrpSpPr/>
          <p:nvPr/>
        </p:nvGrpSpPr>
        <p:grpSpPr>
          <a:xfrm>
            <a:off x="-1671156" y="2214110"/>
            <a:ext cx="558442" cy="574832"/>
            <a:chOff x="0" y="0"/>
            <a:chExt cx="558441" cy="574831"/>
          </a:xfrm>
        </p:grpSpPr>
        <p:sp>
          <p:nvSpPr>
            <p:cNvPr id="823" name="Shape 823"/>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24" name="Shape 824"/>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828" name="Group 828"/>
          <p:cNvGrpSpPr/>
          <p:nvPr/>
        </p:nvGrpSpPr>
        <p:grpSpPr>
          <a:xfrm>
            <a:off x="-1122239" y="2214110"/>
            <a:ext cx="554182" cy="574832"/>
            <a:chOff x="0" y="0"/>
            <a:chExt cx="554180" cy="574831"/>
          </a:xfrm>
        </p:grpSpPr>
        <p:sp>
          <p:nvSpPr>
            <p:cNvPr id="826" name="Shape 826"/>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27" name="Shape 827"/>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831" name="Group 831"/>
          <p:cNvGrpSpPr/>
          <p:nvPr/>
        </p:nvGrpSpPr>
        <p:grpSpPr>
          <a:xfrm>
            <a:off x="-566730" y="2214110"/>
            <a:ext cx="548641" cy="574832"/>
            <a:chOff x="0" y="0"/>
            <a:chExt cx="548640" cy="574831"/>
          </a:xfrm>
        </p:grpSpPr>
        <p:sp>
          <p:nvSpPr>
            <p:cNvPr id="829" name="Shape 829"/>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30" name="Shape 8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834" name="Group 834"/>
          <p:cNvGrpSpPr/>
          <p:nvPr/>
        </p:nvGrpSpPr>
        <p:grpSpPr>
          <a:xfrm>
            <a:off x="-1692163" y="3309985"/>
            <a:ext cx="567966" cy="574833"/>
            <a:chOff x="0" y="0"/>
            <a:chExt cx="567964" cy="574831"/>
          </a:xfrm>
        </p:grpSpPr>
        <p:sp>
          <p:nvSpPr>
            <p:cNvPr id="832" name="Shape 832"/>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33" name="Shape 833"/>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837" name="Group 837"/>
          <p:cNvGrpSpPr/>
          <p:nvPr/>
        </p:nvGrpSpPr>
        <p:grpSpPr>
          <a:xfrm>
            <a:off x="-1135187" y="3309985"/>
            <a:ext cx="558414" cy="574833"/>
            <a:chOff x="0" y="0"/>
            <a:chExt cx="558413" cy="574831"/>
          </a:xfrm>
        </p:grpSpPr>
        <p:sp>
          <p:nvSpPr>
            <p:cNvPr id="835" name="Shape 835"/>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36" name="Shape 836"/>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840" name="Group 840"/>
          <p:cNvGrpSpPr/>
          <p:nvPr/>
        </p:nvGrpSpPr>
        <p:grpSpPr>
          <a:xfrm>
            <a:off x="-578211" y="3309985"/>
            <a:ext cx="548641" cy="574833"/>
            <a:chOff x="0" y="0"/>
            <a:chExt cx="548640" cy="574831"/>
          </a:xfrm>
        </p:grpSpPr>
        <p:sp>
          <p:nvSpPr>
            <p:cNvPr id="838" name="Shape 838"/>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39" name="Shape 8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843" name="Group 843"/>
          <p:cNvGrpSpPr/>
          <p:nvPr/>
        </p:nvGrpSpPr>
        <p:grpSpPr>
          <a:xfrm>
            <a:off x="-1683905" y="4403049"/>
            <a:ext cx="561904" cy="574833"/>
            <a:chOff x="0" y="0"/>
            <a:chExt cx="561903" cy="574831"/>
          </a:xfrm>
        </p:grpSpPr>
        <p:sp>
          <p:nvSpPr>
            <p:cNvPr id="841" name="Shape 841"/>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42" name="Shape 84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846" name="Group 846"/>
          <p:cNvGrpSpPr/>
          <p:nvPr/>
        </p:nvGrpSpPr>
        <p:grpSpPr>
          <a:xfrm>
            <a:off x="-1130214" y="4403049"/>
            <a:ext cx="548641" cy="574833"/>
            <a:chOff x="0" y="0"/>
            <a:chExt cx="548640" cy="574831"/>
          </a:xfrm>
        </p:grpSpPr>
        <p:sp>
          <p:nvSpPr>
            <p:cNvPr id="844" name="Shape 844"/>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45" name="Shape 8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849" name="Group 849"/>
          <p:cNvGrpSpPr/>
          <p:nvPr/>
        </p:nvGrpSpPr>
        <p:grpSpPr>
          <a:xfrm>
            <a:off x="-581453" y="4403049"/>
            <a:ext cx="548641" cy="574833"/>
            <a:chOff x="0" y="0"/>
            <a:chExt cx="548640" cy="574831"/>
          </a:xfrm>
        </p:grpSpPr>
        <p:sp>
          <p:nvSpPr>
            <p:cNvPr id="847" name="Shape 847"/>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48" name="Shape 8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852" name="Group 852"/>
          <p:cNvGrpSpPr/>
          <p:nvPr/>
        </p:nvGrpSpPr>
        <p:grpSpPr>
          <a:xfrm>
            <a:off x="-1681291" y="556309"/>
            <a:ext cx="548641" cy="574833"/>
            <a:chOff x="0" y="0"/>
            <a:chExt cx="548640" cy="574831"/>
          </a:xfrm>
        </p:grpSpPr>
        <p:sp>
          <p:nvSpPr>
            <p:cNvPr id="850" name="Shape 850"/>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51" name="Shape 85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855" name="Group 855"/>
          <p:cNvGrpSpPr/>
          <p:nvPr/>
        </p:nvGrpSpPr>
        <p:grpSpPr>
          <a:xfrm>
            <a:off x="-1133840" y="556301"/>
            <a:ext cx="557070" cy="574833"/>
            <a:chOff x="0" y="0"/>
            <a:chExt cx="557069" cy="574831"/>
          </a:xfrm>
        </p:grpSpPr>
        <p:sp>
          <p:nvSpPr>
            <p:cNvPr id="853" name="Shape 853"/>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54" name="Shape 854"/>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858" name="Group 858"/>
          <p:cNvGrpSpPr/>
          <p:nvPr/>
        </p:nvGrpSpPr>
        <p:grpSpPr>
          <a:xfrm>
            <a:off x="-576885" y="556309"/>
            <a:ext cx="548641" cy="574833"/>
            <a:chOff x="0" y="0"/>
            <a:chExt cx="548640" cy="574831"/>
          </a:xfrm>
        </p:grpSpPr>
        <p:sp>
          <p:nvSpPr>
            <p:cNvPr id="856" name="Shape 856"/>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57" name="Shape 8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861" name="Group 861"/>
          <p:cNvGrpSpPr/>
          <p:nvPr/>
        </p:nvGrpSpPr>
        <p:grpSpPr>
          <a:xfrm>
            <a:off x="-1681540" y="1659529"/>
            <a:ext cx="548641" cy="574833"/>
            <a:chOff x="0" y="0"/>
            <a:chExt cx="548640" cy="574831"/>
          </a:xfrm>
        </p:grpSpPr>
        <p:sp>
          <p:nvSpPr>
            <p:cNvPr id="859" name="Shape 859"/>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60" name="Shape 8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864" name="Group 864"/>
          <p:cNvGrpSpPr/>
          <p:nvPr/>
        </p:nvGrpSpPr>
        <p:grpSpPr>
          <a:xfrm>
            <a:off x="-1132926" y="1659529"/>
            <a:ext cx="548641" cy="574833"/>
            <a:chOff x="0" y="0"/>
            <a:chExt cx="548640" cy="574831"/>
          </a:xfrm>
        </p:grpSpPr>
        <p:sp>
          <p:nvSpPr>
            <p:cNvPr id="862" name="Shape 862"/>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63" name="Shape 8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867" name="Group 867"/>
          <p:cNvGrpSpPr/>
          <p:nvPr/>
        </p:nvGrpSpPr>
        <p:grpSpPr>
          <a:xfrm>
            <a:off x="-576885" y="1659529"/>
            <a:ext cx="548641" cy="574833"/>
            <a:chOff x="0" y="0"/>
            <a:chExt cx="548640" cy="574831"/>
          </a:xfrm>
        </p:grpSpPr>
        <p:sp>
          <p:nvSpPr>
            <p:cNvPr id="865" name="Shape 865"/>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66" name="Shape 86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870" name="Group 870"/>
          <p:cNvGrpSpPr/>
          <p:nvPr/>
        </p:nvGrpSpPr>
        <p:grpSpPr>
          <a:xfrm>
            <a:off x="-1686837" y="2762749"/>
            <a:ext cx="545776" cy="574833"/>
            <a:chOff x="0" y="0"/>
            <a:chExt cx="545775" cy="574831"/>
          </a:xfrm>
        </p:grpSpPr>
        <p:sp>
          <p:nvSpPr>
            <p:cNvPr id="868" name="Shape 868"/>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69" name="Shape 869"/>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873" name="Group 873"/>
          <p:cNvGrpSpPr/>
          <p:nvPr/>
        </p:nvGrpSpPr>
        <p:grpSpPr>
          <a:xfrm>
            <a:off x="-1133484" y="2762749"/>
            <a:ext cx="549211" cy="574833"/>
            <a:chOff x="0" y="0"/>
            <a:chExt cx="549209" cy="574831"/>
          </a:xfrm>
        </p:grpSpPr>
        <p:sp>
          <p:nvSpPr>
            <p:cNvPr id="871" name="Shape 871"/>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72" name="Shape 872"/>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876" name="Group 876"/>
          <p:cNvGrpSpPr/>
          <p:nvPr/>
        </p:nvGrpSpPr>
        <p:grpSpPr>
          <a:xfrm>
            <a:off x="-585202" y="2762749"/>
            <a:ext cx="558184" cy="689133"/>
            <a:chOff x="0" y="0"/>
            <a:chExt cx="558182" cy="689131"/>
          </a:xfrm>
        </p:grpSpPr>
        <p:sp>
          <p:nvSpPr>
            <p:cNvPr id="874" name="Shape 874"/>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875" name="Shape 875"/>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879" name="Group 879"/>
          <p:cNvGrpSpPr/>
          <p:nvPr/>
        </p:nvGrpSpPr>
        <p:grpSpPr>
          <a:xfrm>
            <a:off x="-1692163" y="3857219"/>
            <a:ext cx="558681" cy="574833"/>
            <a:chOff x="0" y="0"/>
            <a:chExt cx="558679" cy="574831"/>
          </a:xfrm>
        </p:grpSpPr>
        <p:sp>
          <p:nvSpPr>
            <p:cNvPr id="877" name="Shape 877"/>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78" name="Shape 878"/>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882" name="Group 882"/>
          <p:cNvGrpSpPr/>
          <p:nvPr/>
        </p:nvGrpSpPr>
        <p:grpSpPr>
          <a:xfrm>
            <a:off x="-1136130" y="3857219"/>
            <a:ext cx="576147" cy="574833"/>
            <a:chOff x="0" y="0"/>
            <a:chExt cx="576145" cy="574831"/>
          </a:xfrm>
        </p:grpSpPr>
        <p:sp>
          <p:nvSpPr>
            <p:cNvPr id="880" name="Shape 880"/>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81" name="Shape 881"/>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885" name="Group 885"/>
          <p:cNvGrpSpPr/>
          <p:nvPr/>
        </p:nvGrpSpPr>
        <p:grpSpPr>
          <a:xfrm>
            <a:off x="-579310" y="3857219"/>
            <a:ext cx="546498" cy="574833"/>
            <a:chOff x="0" y="0"/>
            <a:chExt cx="546497" cy="574831"/>
          </a:xfrm>
        </p:grpSpPr>
        <p:sp>
          <p:nvSpPr>
            <p:cNvPr id="883" name="Shape 883"/>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84" name="Shape 884"/>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888" name="Group 888"/>
          <p:cNvGrpSpPr/>
          <p:nvPr/>
        </p:nvGrpSpPr>
        <p:grpSpPr>
          <a:xfrm>
            <a:off x="-1683907" y="4957629"/>
            <a:ext cx="561905" cy="574833"/>
            <a:chOff x="0" y="0"/>
            <a:chExt cx="561903" cy="574831"/>
          </a:xfrm>
        </p:grpSpPr>
        <p:sp>
          <p:nvSpPr>
            <p:cNvPr id="886" name="Shape 886"/>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87" name="Shape 88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891" name="Group 891"/>
          <p:cNvGrpSpPr/>
          <p:nvPr/>
        </p:nvGrpSpPr>
        <p:grpSpPr>
          <a:xfrm>
            <a:off x="-1129735" y="4957629"/>
            <a:ext cx="548641" cy="574833"/>
            <a:chOff x="0" y="0"/>
            <a:chExt cx="548640" cy="574831"/>
          </a:xfrm>
        </p:grpSpPr>
        <p:sp>
          <p:nvSpPr>
            <p:cNvPr id="889" name="Shape 889"/>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90" name="Shape 89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894" name="Group 894"/>
          <p:cNvGrpSpPr/>
          <p:nvPr/>
        </p:nvGrpSpPr>
        <p:grpSpPr>
          <a:xfrm>
            <a:off x="-581456" y="4957629"/>
            <a:ext cx="548890" cy="574833"/>
            <a:chOff x="0" y="0"/>
            <a:chExt cx="548888" cy="574831"/>
          </a:xfrm>
        </p:grpSpPr>
        <p:sp>
          <p:nvSpPr>
            <p:cNvPr id="892" name="Shape 892"/>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93" name="Shape 89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897" name="Group 897"/>
          <p:cNvGrpSpPr/>
          <p:nvPr/>
        </p:nvGrpSpPr>
        <p:grpSpPr>
          <a:xfrm>
            <a:off x="-1129643" y="5504243"/>
            <a:ext cx="548642" cy="574833"/>
            <a:chOff x="0" y="0"/>
            <a:chExt cx="548640" cy="574831"/>
          </a:xfrm>
        </p:grpSpPr>
        <p:sp>
          <p:nvSpPr>
            <p:cNvPr id="895" name="Shape 895"/>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96" name="Shape 89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900" name="Group 900"/>
          <p:cNvGrpSpPr/>
          <p:nvPr/>
        </p:nvGrpSpPr>
        <p:grpSpPr>
          <a:xfrm>
            <a:off x="-581361" y="5504243"/>
            <a:ext cx="548890" cy="574833"/>
            <a:chOff x="0" y="0"/>
            <a:chExt cx="548888" cy="574831"/>
          </a:xfrm>
        </p:grpSpPr>
        <p:sp>
          <p:nvSpPr>
            <p:cNvPr id="898" name="Shape 898"/>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99" name="Shape 899"/>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903" name="Group 903"/>
          <p:cNvGrpSpPr/>
          <p:nvPr/>
        </p:nvGrpSpPr>
        <p:grpSpPr>
          <a:xfrm>
            <a:off x="-1141894" y="6052899"/>
            <a:ext cx="560893" cy="574833"/>
            <a:chOff x="0" y="0"/>
            <a:chExt cx="560892" cy="574831"/>
          </a:xfrm>
        </p:grpSpPr>
        <p:sp>
          <p:nvSpPr>
            <p:cNvPr id="901" name="Shape 901"/>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02" name="Shape 902"/>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906" name="Group 906"/>
          <p:cNvGrpSpPr/>
          <p:nvPr/>
        </p:nvGrpSpPr>
        <p:grpSpPr>
          <a:xfrm>
            <a:off x="-1683906" y="6051324"/>
            <a:ext cx="547973" cy="574833"/>
            <a:chOff x="0" y="0"/>
            <a:chExt cx="547971" cy="574831"/>
          </a:xfrm>
        </p:grpSpPr>
        <p:sp>
          <p:nvSpPr>
            <p:cNvPr id="904" name="Shape 904"/>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05" name="Shape 905"/>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909" name="Group 909"/>
          <p:cNvGrpSpPr/>
          <p:nvPr/>
        </p:nvGrpSpPr>
        <p:grpSpPr>
          <a:xfrm>
            <a:off x="-585203" y="6052885"/>
            <a:ext cx="559865" cy="574833"/>
            <a:chOff x="0" y="0"/>
            <a:chExt cx="559863" cy="574831"/>
          </a:xfrm>
        </p:grpSpPr>
        <p:sp>
          <p:nvSpPr>
            <p:cNvPr id="907" name="Shape 907"/>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08" name="Shape 908"/>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912" name="Group 912"/>
          <p:cNvGrpSpPr/>
          <p:nvPr/>
        </p:nvGrpSpPr>
        <p:grpSpPr>
          <a:xfrm>
            <a:off x="-1683906" y="5504234"/>
            <a:ext cx="548641" cy="574833"/>
            <a:chOff x="0" y="0"/>
            <a:chExt cx="548640" cy="574831"/>
          </a:xfrm>
        </p:grpSpPr>
        <p:sp>
          <p:nvSpPr>
            <p:cNvPr id="910" name="Shape 910"/>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11" name="Shape 91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915" name="Group 915"/>
          <p:cNvGrpSpPr/>
          <p:nvPr/>
        </p:nvGrpSpPr>
        <p:grpSpPr>
          <a:xfrm>
            <a:off x="-1144617" y="6766559"/>
            <a:ext cx="547175" cy="574833"/>
            <a:chOff x="0" y="0"/>
            <a:chExt cx="547174" cy="574831"/>
          </a:xfrm>
        </p:grpSpPr>
        <p:sp>
          <p:nvSpPr>
            <p:cNvPr id="913" name="Shape 913"/>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14" name="Shape 914"/>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918" name="Group 918"/>
          <p:cNvGrpSpPr/>
          <p:nvPr/>
        </p:nvGrpSpPr>
        <p:grpSpPr>
          <a:xfrm>
            <a:off x="-1695388" y="6766559"/>
            <a:ext cx="540619" cy="574833"/>
            <a:chOff x="0" y="0"/>
            <a:chExt cx="540618" cy="574831"/>
          </a:xfrm>
        </p:grpSpPr>
        <p:sp>
          <p:nvSpPr>
            <p:cNvPr id="916" name="Shape 916"/>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17" name="Shape 917"/>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921" name="Group 921"/>
          <p:cNvGrpSpPr/>
          <p:nvPr/>
        </p:nvGrpSpPr>
        <p:grpSpPr>
          <a:xfrm>
            <a:off x="-587550" y="6766546"/>
            <a:ext cx="546251" cy="574833"/>
            <a:chOff x="0" y="0"/>
            <a:chExt cx="546249" cy="574831"/>
          </a:xfrm>
        </p:grpSpPr>
        <p:sp>
          <p:nvSpPr>
            <p:cNvPr id="919" name="Shape 919"/>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20" name="Shape 920"/>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pic>
        <p:nvPicPr>
          <p:cNvPr id="922" name="image2.png"/>
          <p:cNvPicPr>
            <a:picLocks noChangeAspect="1"/>
          </p:cNvPicPr>
          <p:nvPr/>
        </p:nvPicPr>
        <p:blipFill>
          <a:blip r:embed="rId2">
            <a:extLst/>
          </a:blip>
          <a:stretch>
            <a:fillRect/>
          </a:stretch>
        </p:blipFill>
        <p:spPr>
          <a:xfrm>
            <a:off x="350836" y="6143778"/>
            <a:ext cx="2283589" cy="373063"/>
          </a:xfrm>
          <a:prstGeom prst="rect">
            <a:avLst/>
          </a:prstGeom>
          <a:ln w="12700">
            <a:miter lim="400000"/>
          </a:ln>
        </p:spPr>
      </p:pic>
      <p:sp>
        <p:nvSpPr>
          <p:cNvPr id="923" name="Shape 923"/>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924" name="Shape 924"/>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solidFill>
                  <a:srgbClr val="FFFFFF"/>
                </a:solidFill>
                <a:latin typeface="+mn-lt"/>
                <a:ea typeface="+mn-ea"/>
                <a:cs typeface="+mn-cs"/>
                <a:sym typeface="Segoe UI Light"/>
              </a:defRPr>
            </a:lvl1pPr>
          </a:lstStyle>
          <a:p>
            <a:pPr/>
            <a:r>
              <a:t>Speaker Name</a:t>
            </a:r>
          </a:p>
        </p:txBody>
      </p:sp>
      <p:sp>
        <p:nvSpPr>
          <p:cNvPr id="925" name="Shape 925"/>
          <p:cNvSpPr/>
          <p:nvPr>
            <p:ph type="title"/>
          </p:nvPr>
        </p:nvSpPr>
        <p:spPr>
          <a:xfrm>
            <a:off x="274636" y="1677398"/>
            <a:ext cx="8436349" cy="1097281"/>
          </a:xfrm>
          <a:prstGeom prst="rect">
            <a:avLst/>
          </a:prstGeom>
        </p:spPr>
        <p:txBody>
          <a:bodyPr/>
          <a:lstStyle>
            <a:lvl1pPr>
              <a:defRPr spc="-80" sz="6000">
                <a:solidFill>
                  <a:srgbClr val="FFFFFF"/>
                </a:solidFill>
              </a:defRPr>
            </a:lvl1pPr>
          </a:lstStyle>
          <a:p>
            <a:pPr/>
            <a:r>
              <a:t>Presentation title</a:t>
            </a:r>
          </a:p>
        </p:txBody>
      </p:sp>
      <p:grpSp>
        <p:nvGrpSpPr>
          <p:cNvPr id="966" name="Group 966"/>
          <p:cNvGrpSpPr/>
          <p:nvPr/>
        </p:nvGrpSpPr>
        <p:grpSpPr>
          <a:xfrm>
            <a:off x="9258066" y="1695132"/>
            <a:ext cx="2805579" cy="3604261"/>
            <a:chOff x="0" y="0"/>
            <a:chExt cx="2805577" cy="3604260"/>
          </a:xfrm>
        </p:grpSpPr>
        <p:sp>
          <p:nvSpPr>
            <p:cNvPr id="926" name="Shape 926"/>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27" name="Shape 927"/>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28" name="Shape 928"/>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29" name="Shape 929"/>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0" name="Shape 930"/>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1" name="Shape 931"/>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2" name="Shape 932"/>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3" name="Shape 933"/>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4" name="Shape 934"/>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5" name="Shape 935"/>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938" name="Group 938"/>
            <p:cNvGrpSpPr/>
            <p:nvPr/>
          </p:nvGrpSpPr>
          <p:grpSpPr>
            <a:xfrm>
              <a:off x="597172" y="78161"/>
              <a:ext cx="474984" cy="267597"/>
              <a:chOff x="0" y="0"/>
              <a:chExt cx="474982" cy="267596"/>
            </a:xfrm>
          </p:grpSpPr>
          <p:sp>
            <p:nvSpPr>
              <p:cNvPr id="936" name="Shape 936"/>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37" name="Shape 937"/>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942" name="Group 942"/>
            <p:cNvGrpSpPr/>
            <p:nvPr/>
          </p:nvGrpSpPr>
          <p:grpSpPr>
            <a:xfrm>
              <a:off x="0" y="845527"/>
              <a:ext cx="385306" cy="234021"/>
              <a:chOff x="0" y="0"/>
              <a:chExt cx="385305" cy="234019"/>
            </a:xfrm>
          </p:grpSpPr>
          <p:sp>
            <p:nvSpPr>
              <p:cNvPr id="939" name="Shape 939"/>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40" name="Shape 940"/>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41" name="Shape 941"/>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943" name="Shape 943"/>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44" name="Shape 944"/>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947" name="Group 947"/>
            <p:cNvGrpSpPr/>
            <p:nvPr/>
          </p:nvGrpSpPr>
          <p:grpSpPr>
            <a:xfrm>
              <a:off x="1876867" y="0"/>
              <a:ext cx="293411" cy="435381"/>
              <a:chOff x="0" y="0"/>
              <a:chExt cx="293409" cy="435380"/>
            </a:xfrm>
          </p:grpSpPr>
          <p:sp>
            <p:nvSpPr>
              <p:cNvPr id="945" name="Shape 945"/>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46" name="Shape 946"/>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953" name="Group 953"/>
            <p:cNvGrpSpPr/>
            <p:nvPr/>
          </p:nvGrpSpPr>
          <p:grpSpPr>
            <a:xfrm>
              <a:off x="2073309" y="1702682"/>
              <a:ext cx="409970" cy="279130"/>
              <a:chOff x="0" y="0"/>
              <a:chExt cx="409969" cy="279128"/>
            </a:xfrm>
          </p:grpSpPr>
          <p:sp>
            <p:nvSpPr>
              <p:cNvPr id="948" name="Shape 948"/>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49" name="Shape 949"/>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0" name="Shape 950"/>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1" name="Shape 951"/>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2" name="Shape 952"/>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965" name="Group 965"/>
            <p:cNvGrpSpPr/>
            <p:nvPr/>
          </p:nvGrpSpPr>
          <p:grpSpPr>
            <a:xfrm>
              <a:off x="459915" y="670565"/>
              <a:ext cx="1961168" cy="1329377"/>
              <a:chOff x="0" y="0"/>
              <a:chExt cx="1961167" cy="1329375"/>
            </a:xfrm>
          </p:grpSpPr>
          <p:sp>
            <p:nvSpPr>
              <p:cNvPr id="954" name="Shape 954"/>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5" name="Shape 955"/>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6" name="Shape 956"/>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7" name="Shape 957"/>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8" name="Shape 958"/>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59" name="Shape 959"/>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60" name="Shape 960"/>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61" name="Shape 961"/>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62" name="Shape 962"/>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63" name="Shape 963"/>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964" name="Shape 964"/>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967" name="Shape 967"/>
          <p:cNvSpPr/>
          <p:nvPr/>
        </p:nvSpPr>
        <p:spPr>
          <a:xfrm>
            <a:off x="148078" y="296861"/>
            <a:ext cx="4468319" cy="724409"/>
          </a:xfrm>
          <a:prstGeom prst="rect">
            <a:avLst/>
          </a:prstGeom>
          <a:ln w="12700">
            <a:miter lim="400000"/>
          </a:ln>
          <a:extLst>
            <a:ext uri="{C572A759-6A51-4108-AA02-DFA0A04FC94B}">
              <ma14:wrappingTextBoxFlag xmlns:ma14="http://schemas.microsoft.com/office/mac/drawingml/2011/main" val="1"/>
            </a:ext>
          </a:extLst>
        </p:spPr>
        <p:txBody>
          <a:bodyPr wrap="none" lIns="146304" tIns="146304" rIns="146304" bIns="146304">
            <a:spAutoFit/>
          </a:bodyPr>
          <a:lstStyle>
            <a:lvl1pPr>
              <a:lnSpc>
                <a:spcPct val="90000"/>
              </a:lnSpc>
              <a:spcBef>
                <a:spcPts val="600"/>
              </a:spcBef>
              <a:defRPr sz="2800">
                <a:solidFill>
                  <a:srgbClr val="FFFFFF"/>
                </a:solidFill>
                <a:latin typeface="+mn-lt"/>
                <a:ea typeface="+mn-ea"/>
                <a:cs typeface="+mn-cs"/>
                <a:sym typeface="Segoe UI Light"/>
              </a:defRPr>
            </a:lvl1pPr>
          </a:lstStyle>
          <a:p>
            <a:pPr/>
            <a:r>
              <a:t>Microsoft Virtual Academy</a:t>
            </a:r>
          </a:p>
        </p:txBody>
      </p:sp>
      <p:sp>
        <p:nvSpPr>
          <p:cNvPr id="968" name="Shape 9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5_Title Slide">
    <p:bg>
      <p:bgPr>
        <a:solidFill>
          <a:srgbClr val="0072C6"/>
        </a:solidFill>
      </p:bgPr>
    </p:bg>
    <p:spTree>
      <p:nvGrpSpPr>
        <p:cNvPr id="1" name=""/>
        <p:cNvGrpSpPr/>
        <p:nvPr/>
      </p:nvGrpSpPr>
      <p:grpSpPr>
        <a:xfrm>
          <a:off x="0" y="0"/>
          <a:ext cx="0" cy="0"/>
          <a:chOff x="0" y="0"/>
          <a:chExt cx="0" cy="0"/>
        </a:xfrm>
      </p:grpSpPr>
      <p:grpSp>
        <p:nvGrpSpPr>
          <p:cNvPr id="977" name="Group 977"/>
          <p:cNvGrpSpPr/>
          <p:nvPr/>
        </p:nvGrpSpPr>
        <p:grpSpPr>
          <a:xfrm>
            <a:off x="-1681402" y="742"/>
            <a:ext cx="548641" cy="574833"/>
            <a:chOff x="0" y="0"/>
            <a:chExt cx="548640" cy="574831"/>
          </a:xfrm>
        </p:grpSpPr>
        <p:sp>
          <p:nvSpPr>
            <p:cNvPr id="975" name="Shape 975"/>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76" name="Shape 97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980" name="Group 980"/>
          <p:cNvGrpSpPr/>
          <p:nvPr/>
        </p:nvGrpSpPr>
        <p:grpSpPr>
          <a:xfrm>
            <a:off x="-1133722" y="742"/>
            <a:ext cx="548641" cy="574833"/>
            <a:chOff x="0" y="0"/>
            <a:chExt cx="548640" cy="574831"/>
          </a:xfrm>
        </p:grpSpPr>
        <p:sp>
          <p:nvSpPr>
            <p:cNvPr id="978" name="Shape 978"/>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79" name="Shape 9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983" name="Group 983"/>
          <p:cNvGrpSpPr/>
          <p:nvPr/>
        </p:nvGrpSpPr>
        <p:grpSpPr>
          <a:xfrm>
            <a:off x="-576885" y="742"/>
            <a:ext cx="548641" cy="689133"/>
            <a:chOff x="0" y="0"/>
            <a:chExt cx="548640" cy="689131"/>
          </a:xfrm>
        </p:grpSpPr>
        <p:sp>
          <p:nvSpPr>
            <p:cNvPr id="981" name="Shape 981"/>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982" name="Shape 982"/>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986" name="Group 986"/>
          <p:cNvGrpSpPr/>
          <p:nvPr/>
        </p:nvGrpSpPr>
        <p:grpSpPr>
          <a:xfrm>
            <a:off x="-1681291" y="1103971"/>
            <a:ext cx="548641" cy="574833"/>
            <a:chOff x="0" y="0"/>
            <a:chExt cx="548640" cy="574831"/>
          </a:xfrm>
        </p:grpSpPr>
        <p:sp>
          <p:nvSpPr>
            <p:cNvPr id="984" name="Shape 984"/>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85" name="Shape 98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989" name="Group 989"/>
          <p:cNvGrpSpPr/>
          <p:nvPr/>
        </p:nvGrpSpPr>
        <p:grpSpPr>
          <a:xfrm>
            <a:off x="-1133841" y="1103971"/>
            <a:ext cx="548641" cy="574833"/>
            <a:chOff x="0" y="0"/>
            <a:chExt cx="548640" cy="574831"/>
          </a:xfrm>
        </p:grpSpPr>
        <p:sp>
          <p:nvSpPr>
            <p:cNvPr id="987" name="Shape 987"/>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88" name="Shape 98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992" name="Group 992"/>
          <p:cNvGrpSpPr/>
          <p:nvPr/>
        </p:nvGrpSpPr>
        <p:grpSpPr>
          <a:xfrm>
            <a:off x="-576868" y="1103971"/>
            <a:ext cx="548641" cy="574833"/>
            <a:chOff x="0" y="0"/>
            <a:chExt cx="548640" cy="574831"/>
          </a:xfrm>
        </p:grpSpPr>
        <p:sp>
          <p:nvSpPr>
            <p:cNvPr id="990" name="Shape 990"/>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91" name="Shape 9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995" name="Group 995"/>
          <p:cNvGrpSpPr/>
          <p:nvPr/>
        </p:nvGrpSpPr>
        <p:grpSpPr>
          <a:xfrm>
            <a:off x="-1671156" y="2214110"/>
            <a:ext cx="558442" cy="574832"/>
            <a:chOff x="0" y="0"/>
            <a:chExt cx="558441" cy="574831"/>
          </a:xfrm>
        </p:grpSpPr>
        <p:sp>
          <p:nvSpPr>
            <p:cNvPr id="993" name="Shape 993"/>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94" name="Shape 994"/>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998" name="Group 998"/>
          <p:cNvGrpSpPr/>
          <p:nvPr/>
        </p:nvGrpSpPr>
        <p:grpSpPr>
          <a:xfrm>
            <a:off x="-1122239" y="2214110"/>
            <a:ext cx="554182" cy="574832"/>
            <a:chOff x="0" y="0"/>
            <a:chExt cx="554180" cy="574831"/>
          </a:xfrm>
        </p:grpSpPr>
        <p:sp>
          <p:nvSpPr>
            <p:cNvPr id="996" name="Shape 996"/>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97" name="Shape 997"/>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001" name="Group 1001"/>
          <p:cNvGrpSpPr/>
          <p:nvPr/>
        </p:nvGrpSpPr>
        <p:grpSpPr>
          <a:xfrm>
            <a:off x="-566730" y="2214110"/>
            <a:ext cx="548641" cy="574832"/>
            <a:chOff x="0" y="0"/>
            <a:chExt cx="548640" cy="574831"/>
          </a:xfrm>
        </p:grpSpPr>
        <p:sp>
          <p:nvSpPr>
            <p:cNvPr id="999" name="Shape 999"/>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00" name="Shape 100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004" name="Group 1004"/>
          <p:cNvGrpSpPr/>
          <p:nvPr/>
        </p:nvGrpSpPr>
        <p:grpSpPr>
          <a:xfrm>
            <a:off x="-1692163" y="3309985"/>
            <a:ext cx="567966" cy="574833"/>
            <a:chOff x="0" y="0"/>
            <a:chExt cx="567964" cy="574831"/>
          </a:xfrm>
        </p:grpSpPr>
        <p:sp>
          <p:nvSpPr>
            <p:cNvPr id="1002" name="Shape 1002"/>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03" name="Shape 1003"/>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007" name="Group 1007"/>
          <p:cNvGrpSpPr/>
          <p:nvPr/>
        </p:nvGrpSpPr>
        <p:grpSpPr>
          <a:xfrm>
            <a:off x="-1135187" y="3309985"/>
            <a:ext cx="558414" cy="574833"/>
            <a:chOff x="0" y="0"/>
            <a:chExt cx="558413" cy="574831"/>
          </a:xfrm>
        </p:grpSpPr>
        <p:sp>
          <p:nvSpPr>
            <p:cNvPr id="1005" name="Shape 1005"/>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06" name="Shape 1006"/>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010" name="Group 1010"/>
          <p:cNvGrpSpPr/>
          <p:nvPr/>
        </p:nvGrpSpPr>
        <p:grpSpPr>
          <a:xfrm>
            <a:off x="-578211" y="3309985"/>
            <a:ext cx="548641" cy="574833"/>
            <a:chOff x="0" y="0"/>
            <a:chExt cx="548640" cy="574831"/>
          </a:xfrm>
        </p:grpSpPr>
        <p:sp>
          <p:nvSpPr>
            <p:cNvPr id="1008" name="Shape 1008"/>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09" name="Shape 100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013" name="Group 1013"/>
          <p:cNvGrpSpPr/>
          <p:nvPr/>
        </p:nvGrpSpPr>
        <p:grpSpPr>
          <a:xfrm>
            <a:off x="-1683905" y="4403049"/>
            <a:ext cx="561904" cy="574833"/>
            <a:chOff x="0" y="0"/>
            <a:chExt cx="561903" cy="574831"/>
          </a:xfrm>
        </p:grpSpPr>
        <p:sp>
          <p:nvSpPr>
            <p:cNvPr id="1011" name="Shape 1011"/>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12" name="Shape 1012"/>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016" name="Group 1016"/>
          <p:cNvGrpSpPr/>
          <p:nvPr/>
        </p:nvGrpSpPr>
        <p:grpSpPr>
          <a:xfrm>
            <a:off x="-1130214" y="4403049"/>
            <a:ext cx="548641" cy="574833"/>
            <a:chOff x="0" y="0"/>
            <a:chExt cx="548640" cy="574831"/>
          </a:xfrm>
        </p:grpSpPr>
        <p:sp>
          <p:nvSpPr>
            <p:cNvPr id="1014" name="Shape 1014"/>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15" name="Shape 10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019" name="Group 1019"/>
          <p:cNvGrpSpPr/>
          <p:nvPr/>
        </p:nvGrpSpPr>
        <p:grpSpPr>
          <a:xfrm>
            <a:off x="-581453" y="4403049"/>
            <a:ext cx="548641" cy="574833"/>
            <a:chOff x="0" y="0"/>
            <a:chExt cx="548640" cy="574831"/>
          </a:xfrm>
        </p:grpSpPr>
        <p:sp>
          <p:nvSpPr>
            <p:cNvPr id="1017" name="Shape 1017"/>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18" name="Shape 10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022" name="Group 1022"/>
          <p:cNvGrpSpPr/>
          <p:nvPr/>
        </p:nvGrpSpPr>
        <p:grpSpPr>
          <a:xfrm>
            <a:off x="-1681291" y="556309"/>
            <a:ext cx="548641" cy="574833"/>
            <a:chOff x="0" y="0"/>
            <a:chExt cx="548640" cy="574831"/>
          </a:xfrm>
        </p:grpSpPr>
        <p:sp>
          <p:nvSpPr>
            <p:cNvPr id="1020" name="Shape 1020"/>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21" name="Shape 10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025" name="Group 1025"/>
          <p:cNvGrpSpPr/>
          <p:nvPr/>
        </p:nvGrpSpPr>
        <p:grpSpPr>
          <a:xfrm>
            <a:off x="-1133840" y="556301"/>
            <a:ext cx="557070" cy="574833"/>
            <a:chOff x="0" y="0"/>
            <a:chExt cx="557069" cy="574831"/>
          </a:xfrm>
        </p:grpSpPr>
        <p:sp>
          <p:nvSpPr>
            <p:cNvPr id="1023" name="Shape 1023"/>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24" name="Shape 1024"/>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028" name="Group 1028"/>
          <p:cNvGrpSpPr/>
          <p:nvPr/>
        </p:nvGrpSpPr>
        <p:grpSpPr>
          <a:xfrm>
            <a:off x="-576885" y="556309"/>
            <a:ext cx="548641" cy="574833"/>
            <a:chOff x="0" y="0"/>
            <a:chExt cx="548640" cy="574831"/>
          </a:xfrm>
        </p:grpSpPr>
        <p:sp>
          <p:nvSpPr>
            <p:cNvPr id="1026" name="Shape 1026"/>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27" name="Shape 10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031" name="Group 1031"/>
          <p:cNvGrpSpPr/>
          <p:nvPr/>
        </p:nvGrpSpPr>
        <p:grpSpPr>
          <a:xfrm>
            <a:off x="-1681540" y="1659529"/>
            <a:ext cx="548641" cy="574833"/>
            <a:chOff x="0" y="0"/>
            <a:chExt cx="548640" cy="574831"/>
          </a:xfrm>
        </p:grpSpPr>
        <p:sp>
          <p:nvSpPr>
            <p:cNvPr id="1029" name="Shape 1029"/>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30" name="Shape 10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034" name="Group 1034"/>
          <p:cNvGrpSpPr/>
          <p:nvPr/>
        </p:nvGrpSpPr>
        <p:grpSpPr>
          <a:xfrm>
            <a:off x="-1132926" y="1659529"/>
            <a:ext cx="548641" cy="574833"/>
            <a:chOff x="0" y="0"/>
            <a:chExt cx="548640" cy="574831"/>
          </a:xfrm>
        </p:grpSpPr>
        <p:sp>
          <p:nvSpPr>
            <p:cNvPr id="1032" name="Shape 1032"/>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33" name="Shape 10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037" name="Group 1037"/>
          <p:cNvGrpSpPr/>
          <p:nvPr/>
        </p:nvGrpSpPr>
        <p:grpSpPr>
          <a:xfrm>
            <a:off x="-576885" y="1659529"/>
            <a:ext cx="548641" cy="574833"/>
            <a:chOff x="0" y="0"/>
            <a:chExt cx="548640" cy="574831"/>
          </a:xfrm>
        </p:grpSpPr>
        <p:sp>
          <p:nvSpPr>
            <p:cNvPr id="1035" name="Shape 1035"/>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36" name="Shape 10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040" name="Group 1040"/>
          <p:cNvGrpSpPr/>
          <p:nvPr/>
        </p:nvGrpSpPr>
        <p:grpSpPr>
          <a:xfrm>
            <a:off x="-1686837" y="2762749"/>
            <a:ext cx="545776" cy="574833"/>
            <a:chOff x="0" y="0"/>
            <a:chExt cx="545775" cy="574831"/>
          </a:xfrm>
        </p:grpSpPr>
        <p:sp>
          <p:nvSpPr>
            <p:cNvPr id="1038" name="Shape 1038"/>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39" name="Shape 1039"/>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043" name="Group 1043"/>
          <p:cNvGrpSpPr/>
          <p:nvPr/>
        </p:nvGrpSpPr>
        <p:grpSpPr>
          <a:xfrm>
            <a:off x="-1133484" y="2762749"/>
            <a:ext cx="549211" cy="574833"/>
            <a:chOff x="0" y="0"/>
            <a:chExt cx="549209" cy="574831"/>
          </a:xfrm>
        </p:grpSpPr>
        <p:sp>
          <p:nvSpPr>
            <p:cNvPr id="1041" name="Shape 1041"/>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42" name="Shape 1042"/>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046" name="Group 1046"/>
          <p:cNvGrpSpPr/>
          <p:nvPr/>
        </p:nvGrpSpPr>
        <p:grpSpPr>
          <a:xfrm>
            <a:off x="-585202" y="2762749"/>
            <a:ext cx="558184" cy="689133"/>
            <a:chOff x="0" y="0"/>
            <a:chExt cx="558182" cy="689131"/>
          </a:xfrm>
        </p:grpSpPr>
        <p:sp>
          <p:nvSpPr>
            <p:cNvPr id="1044" name="Shape 1044"/>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045" name="Shape 1045"/>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049" name="Group 1049"/>
          <p:cNvGrpSpPr/>
          <p:nvPr/>
        </p:nvGrpSpPr>
        <p:grpSpPr>
          <a:xfrm>
            <a:off x="-1692163" y="3857219"/>
            <a:ext cx="558681" cy="574833"/>
            <a:chOff x="0" y="0"/>
            <a:chExt cx="558679" cy="574831"/>
          </a:xfrm>
        </p:grpSpPr>
        <p:sp>
          <p:nvSpPr>
            <p:cNvPr id="1047" name="Shape 1047"/>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48" name="Shape 1048"/>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052" name="Group 1052"/>
          <p:cNvGrpSpPr/>
          <p:nvPr/>
        </p:nvGrpSpPr>
        <p:grpSpPr>
          <a:xfrm>
            <a:off x="-1136130" y="3857219"/>
            <a:ext cx="576147" cy="574833"/>
            <a:chOff x="0" y="0"/>
            <a:chExt cx="576145" cy="574831"/>
          </a:xfrm>
        </p:grpSpPr>
        <p:sp>
          <p:nvSpPr>
            <p:cNvPr id="1050" name="Shape 1050"/>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51" name="Shape 1051"/>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055" name="Group 1055"/>
          <p:cNvGrpSpPr/>
          <p:nvPr/>
        </p:nvGrpSpPr>
        <p:grpSpPr>
          <a:xfrm>
            <a:off x="-579310" y="3857219"/>
            <a:ext cx="546498" cy="574833"/>
            <a:chOff x="0" y="0"/>
            <a:chExt cx="546497" cy="574831"/>
          </a:xfrm>
        </p:grpSpPr>
        <p:sp>
          <p:nvSpPr>
            <p:cNvPr id="1053" name="Shape 1053"/>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54" name="Shape 1054"/>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058" name="Group 1058"/>
          <p:cNvGrpSpPr/>
          <p:nvPr/>
        </p:nvGrpSpPr>
        <p:grpSpPr>
          <a:xfrm>
            <a:off x="-1683907" y="4957629"/>
            <a:ext cx="561905" cy="574833"/>
            <a:chOff x="0" y="0"/>
            <a:chExt cx="561903" cy="574831"/>
          </a:xfrm>
        </p:grpSpPr>
        <p:sp>
          <p:nvSpPr>
            <p:cNvPr id="1056" name="Shape 1056"/>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57" name="Shape 1057"/>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061" name="Group 1061"/>
          <p:cNvGrpSpPr/>
          <p:nvPr/>
        </p:nvGrpSpPr>
        <p:grpSpPr>
          <a:xfrm>
            <a:off x="-1129735" y="4957629"/>
            <a:ext cx="548641" cy="574833"/>
            <a:chOff x="0" y="0"/>
            <a:chExt cx="548640" cy="574831"/>
          </a:xfrm>
        </p:grpSpPr>
        <p:sp>
          <p:nvSpPr>
            <p:cNvPr id="1059" name="Shape 1059"/>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60" name="Shape 10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064" name="Group 1064"/>
          <p:cNvGrpSpPr/>
          <p:nvPr/>
        </p:nvGrpSpPr>
        <p:grpSpPr>
          <a:xfrm>
            <a:off x="-581456" y="4957629"/>
            <a:ext cx="548890" cy="574833"/>
            <a:chOff x="0" y="0"/>
            <a:chExt cx="548888" cy="574831"/>
          </a:xfrm>
        </p:grpSpPr>
        <p:sp>
          <p:nvSpPr>
            <p:cNvPr id="1062" name="Shape 1062"/>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63" name="Shape 1063"/>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067" name="Group 1067"/>
          <p:cNvGrpSpPr/>
          <p:nvPr/>
        </p:nvGrpSpPr>
        <p:grpSpPr>
          <a:xfrm>
            <a:off x="-1129643" y="5504243"/>
            <a:ext cx="548642" cy="574833"/>
            <a:chOff x="0" y="0"/>
            <a:chExt cx="548640" cy="574831"/>
          </a:xfrm>
        </p:grpSpPr>
        <p:sp>
          <p:nvSpPr>
            <p:cNvPr id="1065" name="Shape 1065"/>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66" name="Shape 106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070" name="Group 1070"/>
          <p:cNvGrpSpPr/>
          <p:nvPr/>
        </p:nvGrpSpPr>
        <p:grpSpPr>
          <a:xfrm>
            <a:off x="-581361" y="5504243"/>
            <a:ext cx="548890" cy="574833"/>
            <a:chOff x="0" y="0"/>
            <a:chExt cx="548888" cy="574831"/>
          </a:xfrm>
        </p:grpSpPr>
        <p:sp>
          <p:nvSpPr>
            <p:cNvPr id="1068" name="Shape 1068"/>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69" name="Shape 1069"/>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073" name="Group 1073"/>
          <p:cNvGrpSpPr/>
          <p:nvPr/>
        </p:nvGrpSpPr>
        <p:grpSpPr>
          <a:xfrm>
            <a:off x="-1141894" y="6052899"/>
            <a:ext cx="560893" cy="574833"/>
            <a:chOff x="0" y="0"/>
            <a:chExt cx="560892" cy="574831"/>
          </a:xfrm>
        </p:grpSpPr>
        <p:sp>
          <p:nvSpPr>
            <p:cNvPr id="1071" name="Shape 1071"/>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72" name="Shape 1072"/>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076" name="Group 1076"/>
          <p:cNvGrpSpPr/>
          <p:nvPr/>
        </p:nvGrpSpPr>
        <p:grpSpPr>
          <a:xfrm>
            <a:off x="-1683906" y="6051324"/>
            <a:ext cx="547973" cy="574833"/>
            <a:chOff x="0" y="0"/>
            <a:chExt cx="547971" cy="574831"/>
          </a:xfrm>
        </p:grpSpPr>
        <p:sp>
          <p:nvSpPr>
            <p:cNvPr id="1074" name="Shape 1074"/>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75" name="Shape 1075"/>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079" name="Group 1079"/>
          <p:cNvGrpSpPr/>
          <p:nvPr/>
        </p:nvGrpSpPr>
        <p:grpSpPr>
          <a:xfrm>
            <a:off x="-585203" y="6052885"/>
            <a:ext cx="559865" cy="574833"/>
            <a:chOff x="0" y="0"/>
            <a:chExt cx="559863" cy="574831"/>
          </a:xfrm>
        </p:grpSpPr>
        <p:sp>
          <p:nvSpPr>
            <p:cNvPr id="1077" name="Shape 1077"/>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78" name="Shape 1078"/>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082" name="Group 1082"/>
          <p:cNvGrpSpPr/>
          <p:nvPr/>
        </p:nvGrpSpPr>
        <p:grpSpPr>
          <a:xfrm>
            <a:off x="-1683906" y="5504234"/>
            <a:ext cx="548641" cy="574833"/>
            <a:chOff x="0" y="0"/>
            <a:chExt cx="548640" cy="574831"/>
          </a:xfrm>
        </p:grpSpPr>
        <p:sp>
          <p:nvSpPr>
            <p:cNvPr id="1080" name="Shape 1080"/>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81" name="Shape 108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085" name="Group 1085"/>
          <p:cNvGrpSpPr/>
          <p:nvPr/>
        </p:nvGrpSpPr>
        <p:grpSpPr>
          <a:xfrm>
            <a:off x="-1144617" y="6766559"/>
            <a:ext cx="547175" cy="574833"/>
            <a:chOff x="0" y="0"/>
            <a:chExt cx="547174" cy="574831"/>
          </a:xfrm>
        </p:grpSpPr>
        <p:sp>
          <p:nvSpPr>
            <p:cNvPr id="1083" name="Shape 1083"/>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84" name="Shape 1084"/>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088" name="Group 1088"/>
          <p:cNvGrpSpPr/>
          <p:nvPr/>
        </p:nvGrpSpPr>
        <p:grpSpPr>
          <a:xfrm>
            <a:off x="-1695388" y="6766559"/>
            <a:ext cx="540619" cy="574833"/>
            <a:chOff x="0" y="0"/>
            <a:chExt cx="540618" cy="574831"/>
          </a:xfrm>
        </p:grpSpPr>
        <p:sp>
          <p:nvSpPr>
            <p:cNvPr id="1086" name="Shape 1086"/>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87" name="Shape 1087"/>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091" name="Group 1091"/>
          <p:cNvGrpSpPr/>
          <p:nvPr/>
        </p:nvGrpSpPr>
        <p:grpSpPr>
          <a:xfrm>
            <a:off x="-587550" y="6766546"/>
            <a:ext cx="546251" cy="574833"/>
            <a:chOff x="0" y="0"/>
            <a:chExt cx="546249" cy="574831"/>
          </a:xfrm>
        </p:grpSpPr>
        <p:sp>
          <p:nvSpPr>
            <p:cNvPr id="1089" name="Shape 1089"/>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90" name="Shape 1090"/>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pic>
        <p:nvPicPr>
          <p:cNvPr id="1092" name="image2.png"/>
          <p:cNvPicPr>
            <a:picLocks noChangeAspect="1"/>
          </p:cNvPicPr>
          <p:nvPr/>
        </p:nvPicPr>
        <p:blipFill>
          <a:blip r:embed="rId2">
            <a:extLst/>
          </a:blip>
          <a:stretch>
            <a:fillRect/>
          </a:stretch>
        </p:blipFill>
        <p:spPr>
          <a:xfrm>
            <a:off x="350836" y="6143778"/>
            <a:ext cx="2283589" cy="373063"/>
          </a:xfrm>
          <a:prstGeom prst="rect">
            <a:avLst/>
          </a:prstGeom>
          <a:ln w="12700">
            <a:miter lim="400000"/>
          </a:ln>
        </p:spPr>
      </p:pic>
      <p:sp>
        <p:nvSpPr>
          <p:cNvPr id="1093" name="Shape 1093"/>
          <p:cNvSpPr/>
          <p:nvPr/>
        </p:nvSpPr>
        <p:spPr>
          <a:xfrm>
            <a:off x="8809036" y="0"/>
            <a:ext cx="3627438" cy="6994525"/>
          </a:xfrm>
          <a:prstGeom prst="rect">
            <a:avLst/>
          </a:prstGeom>
          <a:solidFill>
            <a:srgbClr val="EEEEEE"/>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1094" name="Shape 1094"/>
          <p:cNvSpPr/>
          <p:nvPr>
            <p:ph type="body" sz="quarter" idx="1"/>
          </p:nvPr>
        </p:nvSpPr>
        <p:spPr>
          <a:xfrm>
            <a:off x="274638" y="2774679"/>
            <a:ext cx="8436348" cy="91440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spcBef>
                <a:spcPts val="0"/>
              </a:spcBef>
              <a:buSzTx/>
              <a:buFontTx/>
              <a:buNone/>
              <a:defRPr sz="2800">
                <a:solidFill>
                  <a:srgbClr val="FFFFFF"/>
                </a:solidFill>
                <a:latin typeface="+mn-lt"/>
                <a:ea typeface="+mn-ea"/>
                <a:cs typeface="+mn-cs"/>
                <a:sym typeface="Segoe UI Light"/>
              </a:defRPr>
            </a:lvl1pPr>
          </a:lstStyle>
          <a:p>
            <a:pPr/>
            <a:r>
              <a:t>Speaker Name</a:t>
            </a:r>
          </a:p>
        </p:txBody>
      </p:sp>
      <p:sp>
        <p:nvSpPr>
          <p:cNvPr id="1095" name="Shape 1095"/>
          <p:cNvSpPr/>
          <p:nvPr>
            <p:ph type="title"/>
          </p:nvPr>
        </p:nvSpPr>
        <p:spPr>
          <a:xfrm>
            <a:off x="274636" y="1677398"/>
            <a:ext cx="8436349" cy="1097281"/>
          </a:xfrm>
          <a:prstGeom prst="rect">
            <a:avLst/>
          </a:prstGeom>
        </p:spPr>
        <p:txBody>
          <a:bodyPr/>
          <a:lstStyle>
            <a:lvl1pPr>
              <a:defRPr spc="-80" sz="6000">
                <a:solidFill>
                  <a:srgbClr val="FFFFFF"/>
                </a:solidFill>
              </a:defRPr>
            </a:lvl1pPr>
          </a:lstStyle>
          <a:p>
            <a:pPr/>
            <a:r>
              <a:t>Presentation title</a:t>
            </a:r>
          </a:p>
        </p:txBody>
      </p:sp>
      <p:grpSp>
        <p:nvGrpSpPr>
          <p:cNvPr id="1136" name="Group 1136"/>
          <p:cNvGrpSpPr/>
          <p:nvPr/>
        </p:nvGrpSpPr>
        <p:grpSpPr>
          <a:xfrm>
            <a:off x="9258066" y="1695132"/>
            <a:ext cx="2805579" cy="3604261"/>
            <a:chOff x="0" y="0"/>
            <a:chExt cx="2805577" cy="3604260"/>
          </a:xfrm>
        </p:grpSpPr>
        <p:sp>
          <p:nvSpPr>
            <p:cNvPr id="1096" name="Shape 1096"/>
            <p:cNvSpPr/>
            <p:nvPr/>
          </p:nvSpPr>
          <p:spPr>
            <a:xfrm>
              <a:off x="743497" y="430070"/>
              <a:ext cx="1366804" cy="1364771"/>
            </a:xfrm>
            <a:custGeom>
              <a:avLst/>
              <a:gdLst/>
              <a:ahLst/>
              <a:cxnLst>
                <a:cxn ang="0">
                  <a:pos x="wd2" y="hd2"/>
                </a:cxn>
                <a:cxn ang="5400000">
                  <a:pos x="wd2" y="hd2"/>
                </a:cxn>
                <a:cxn ang="10800000">
                  <a:pos x="wd2" y="hd2"/>
                </a:cxn>
                <a:cxn ang="16200000">
                  <a:pos x="wd2" y="hd2"/>
                </a:cxn>
              </a:cxnLst>
              <a:rect l="0" t="0" r="r" b="b"/>
              <a:pathLst>
                <a:path w="21600" h="21597" fill="norm" stroke="1" extrusionOk="0">
                  <a:moveTo>
                    <a:pt x="10273" y="21597"/>
                  </a:moveTo>
                  <a:cubicBezTo>
                    <a:pt x="10259" y="21597"/>
                    <a:pt x="10259" y="21597"/>
                    <a:pt x="10259" y="21597"/>
                  </a:cubicBezTo>
                  <a:cubicBezTo>
                    <a:pt x="9894" y="21570"/>
                    <a:pt x="9529" y="21543"/>
                    <a:pt x="9178" y="21489"/>
                  </a:cubicBezTo>
                  <a:cubicBezTo>
                    <a:pt x="9097" y="21475"/>
                    <a:pt x="9043" y="21408"/>
                    <a:pt x="9056" y="21326"/>
                  </a:cubicBezTo>
                  <a:cubicBezTo>
                    <a:pt x="9070" y="21259"/>
                    <a:pt x="9137" y="21205"/>
                    <a:pt x="9219" y="21218"/>
                  </a:cubicBezTo>
                  <a:cubicBezTo>
                    <a:pt x="9556" y="21272"/>
                    <a:pt x="9921" y="21299"/>
                    <a:pt x="10273" y="21326"/>
                  </a:cubicBezTo>
                  <a:cubicBezTo>
                    <a:pt x="10354" y="21326"/>
                    <a:pt x="10408" y="21394"/>
                    <a:pt x="10408" y="21462"/>
                  </a:cubicBezTo>
                  <a:cubicBezTo>
                    <a:pt x="10394" y="21529"/>
                    <a:pt x="10340" y="21597"/>
                    <a:pt x="10273" y="21597"/>
                  </a:cubicBezTo>
                  <a:close/>
                  <a:moveTo>
                    <a:pt x="11341" y="21597"/>
                  </a:moveTo>
                  <a:cubicBezTo>
                    <a:pt x="11273" y="21597"/>
                    <a:pt x="11219" y="21529"/>
                    <a:pt x="11206" y="21462"/>
                  </a:cubicBezTo>
                  <a:cubicBezTo>
                    <a:pt x="11206" y="21394"/>
                    <a:pt x="11260" y="21326"/>
                    <a:pt x="11341" y="21326"/>
                  </a:cubicBezTo>
                  <a:cubicBezTo>
                    <a:pt x="11692" y="21299"/>
                    <a:pt x="12057" y="21272"/>
                    <a:pt x="12395" y="21218"/>
                  </a:cubicBezTo>
                  <a:cubicBezTo>
                    <a:pt x="12476" y="21205"/>
                    <a:pt x="12544" y="21259"/>
                    <a:pt x="12557" y="21326"/>
                  </a:cubicBezTo>
                  <a:cubicBezTo>
                    <a:pt x="12571" y="21408"/>
                    <a:pt x="12517" y="21475"/>
                    <a:pt x="12436" y="21475"/>
                  </a:cubicBezTo>
                  <a:cubicBezTo>
                    <a:pt x="12084" y="21529"/>
                    <a:pt x="11719" y="21570"/>
                    <a:pt x="11354" y="21597"/>
                  </a:cubicBezTo>
                  <a:lnTo>
                    <a:pt x="11341" y="21597"/>
                  </a:lnTo>
                  <a:close/>
                  <a:moveTo>
                    <a:pt x="8137" y="21272"/>
                  </a:moveTo>
                  <a:cubicBezTo>
                    <a:pt x="8124" y="21272"/>
                    <a:pt x="8110" y="21272"/>
                    <a:pt x="8097" y="21259"/>
                  </a:cubicBezTo>
                  <a:cubicBezTo>
                    <a:pt x="7745" y="21178"/>
                    <a:pt x="7394" y="21070"/>
                    <a:pt x="7056" y="20934"/>
                  </a:cubicBezTo>
                  <a:cubicBezTo>
                    <a:pt x="6988" y="20907"/>
                    <a:pt x="6948" y="20840"/>
                    <a:pt x="6975" y="20758"/>
                  </a:cubicBezTo>
                  <a:cubicBezTo>
                    <a:pt x="7002" y="20691"/>
                    <a:pt x="7083" y="20664"/>
                    <a:pt x="7150" y="20691"/>
                  </a:cubicBezTo>
                  <a:cubicBezTo>
                    <a:pt x="7488" y="20813"/>
                    <a:pt x="7826" y="20921"/>
                    <a:pt x="8164" y="21002"/>
                  </a:cubicBezTo>
                  <a:cubicBezTo>
                    <a:pt x="8245" y="21015"/>
                    <a:pt x="8286" y="21097"/>
                    <a:pt x="8272" y="21164"/>
                  </a:cubicBezTo>
                  <a:cubicBezTo>
                    <a:pt x="8245" y="21232"/>
                    <a:pt x="8191" y="21272"/>
                    <a:pt x="8137" y="21272"/>
                  </a:cubicBezTo>
                  <a:close/>
                  <a:moveTo>
                    <a:pt x="13476" y="21272"/>
                  </a:moveTo>
                  <a:cubicBezTo>
                    <a:pt x="13422" y="21272"/>
                    <a:pt x="13368" y="21232"/>
                    <a:pt x="13341" y="21164"/>
                  </a:cubicBezTo>
                  <a:cubicBezTo>
                    <a:pt x="13328" y="21097"/>
                    <a:pt x="13368" y="21015"/>
                    <a:pt x="13449" y="21002"/>
                  </a:cubicBezTo>
                  <a:cubicBezTo>
                    <a:pt x="13787" y="20907"/>
                    <a:pt x="14125" y="20799"/>
                    <a:pt x="14463" y="20677"/>
                  </a:cubicBezTo>
                  <a:cubicBezTo>
                    <a:pt x="14531" y="20650"/>
                    <a:pt x="14612" y="20691"/>
                    <a:pt x="14639" y="20758"/>
                  </a:cubicBezTo>
                  <a:cubicBezTo>
                    <a:pt x="14666" y="20826"/>
                    <a:pt x="14625" y="20907"/>
                    <a:pt x="14558" y="20934"/>
                  </a:cubicBezTo>
                  <a:cubicBezTo>
                    <a:pt x="14220" y="21056"/>
                    <a:pt x="13868" y="21164"/>
                    <a:pt x="13517" y="21259"/>
                  </a:cubicBezTo>
                  <a:cubicBezTo>
                    <a:pt x="13503" y="21259"/>
                    <a:pt x="13490" y="21272"/>
                    <a:pt x="13476" y="21272"/>
                  </a:cubicBezTo>
                  <a:close/>
                  <a:moveTo>
                    <a:pt x="6110" y="20515"/>
                  </a:moveTo>
                  <a:cubicBezTo>
                    <a:pt x="6096" y="20515"/>
                    <a:pt x="6069" y="20515"/>
                    <a:pt x="6056" y="20501"/>
                  </a:cubicBezTo>
                  <a:cubicBezTo>
                    <a:pt x="5731" y="20353"/>
                    <a:pt x="5407" y="20163"/>
                    <a:pt x="5096" y="19974"/>
                  </a:cubicBezTo>
                  <a:cubicBezTo>
                    <a:pt x="5028" y="19933"/>
                    <a:pt x="5015" y="19852"/>
                    <a:pt x="5055" y="19785"/>
                  </a:cubicBezTo>
                  <a:cubicBezTo>
                    <a:pt x="5096" y="19730"/>
                    <a:pt x="5177" y="19703"/>
                    <a:pt x="5245" y="19744"/>
                  </a:cubicBezTo>
                  <a:cubicBezTo>
                    <a:pt x="5542" y="19933"/>
                    <a:pt x="5853" y="20109"/>
                    <a:pt x="6177" y="20258"/>
                  </a:cubicBezTo>
                  <a:cubicBezTo>
                    <a:pt x="6245" y="20299"/>
                    <a:pt x="6272" y="20380"/>
                    <a:pt x="6231" y="20447"/>
                  </a:cubicBezTo>
                  <a:cubicBezTo>
                    <a:pt x="6204" y="20488"/>
                    <a:pt x="6164" y="20515"/>
                    <a:pt x="6110" y="20515"/>
                  </a:cubicBezTo>
                  <a:close/>
                  <a:moveTo>
                    <a:pt x="15504" y="20515"/>
                  </a:moveTo>
                  <a:cubicBezTo>
                    <a:pt x="15450" y="20515"/>
                    <a:pt x="15396" y="20488"/>
                    <a:pt x="15382" y="20434"/>
                  </a:cubicBezTo>
                  <a:cubicBezTo>
                    <a:pt x="15342" y="20366"/>
                    <a:pt x="15369" y="20299"/>
                    <a:pt x="15436" y="20258"/>
                  </a:cubicBezTo>
                  <a:cubicBezTo>
                    <a:pt x="15761" y="20109"/>
                    <a:pt x="16072" y="19933"/>
                    <a:pt x="16369" y="19744"/>
                  </a:cubicBezTo>
                  <a:cubicBezTo>
                    <a:pt x="16437" y="19703"/>
                    <a:pt x="16518" y="19717"/>
                    <a:pt x="16558" y="19785"/>
                  </a:cubicBezTo>
                  <a:cubicBezTo>
                    <a:pt x="16599" y="19852"/>
                    <a:pt x="16572" y="19933"/>
                    <a:pt x="16518" y="19974"/>
                  </a:cubicBezTo>
                  <a:cubicBezTo>
                    <a:pt x="16207" y="20163"/>
                    <a:pt x="15882" y="20339"/>
                    <a:pt x="15558" y="20501"/>
                  </a:cubicBezTo>
                  <a:cubicBezTo>
                    <a:pt x="15544" y="20515"/>
                    <a:pt x="15517" y="20515"/>
                    <a:pt x="15504" y="20515"/>
                  </a:cubicBezTo>
                  <a:close/>
                  <a:moveTo>
                    <a:pt x="4285" y="19379"/>
                  </a:moveTo>
                  <a:cubicBezTo>
                    <a:pt x="4258" y="19379"/>
                    <a:pt x="4231" y="19365"/>
                    <a:pt x="4204" y="19352"/>
                  </a:cubicBezTo>
                  <a:cubicBezTo>
                    <a:pt x="3906" y="19122"/>
                    <a:pt x="3636" y="18892"/>
                    <a:pt x="3366" y="18635"/>
                  </a:cubicBezTo>
                  <a:cubicBezTo>
                    <a:pt x="3312" y="18581"/>
                    <a:pt x="3312" y="18500"/>
                    <a:pt x="3366" y="18446"/>
                  </a:cubicBezTo>
                  <a:cubicBezTo>
                    <a:pt x="3420" y="18391"/>
                    <a:pt x="3501" y="18391"/>
                    <a:pt x="3555" y="18446"/>
                  </a:cubicBezTo>
                  <a:cubicBezTo>
                    <a:pt x="3812" y="18689"/>
                    <a:pt x="4082" y="18919"/>
                    <a:pt x="4366" y="19135"/>
                  </a:cubicBezTo>
                  <a:cubicBezTo>
                    <a:pt x="4420" y="19176"/>
                    <a:pt x="4434" y="19271"/>
                    <a:pt x="4393" y="19325"/>
                  </a:cubicBezTo>
                  <a:cubicBezTo>
                    <a:pt x="4366" y="19365"/>
                    <a:pt x="4325" y="19379"/>
                    <a:pt x="4285" y="19379"/>
                  </a:cubicBezTo>
                  <a:close/>
                  <a:moveTo>
                    <a:pt x="17329" y="19365"/>
                  </a:moveTo>
                  <a:cubicBezTo>
                    <a:pt x="17288" y="19365"/>
                    <a:pt x="17248" y="19352"/>
                    <a:pt x="17221" y="19325"/>
                  </a:cubicBezTo>
                  <a:cubicBezTo>
                    <a:pt x="17180" y="19257"/>
                    <a:pt x="17180" y="19176"/>
                    <a:pt x="17248" y="19135"/>
                  </a:cubicBezTo>
                  <a:cubicBezTo>
                    <a:pt x="17531" y="18919"/>
                    <a:pt x="17802" y="18676"/>
                    <a:pt x="18059" y="18432"/>
                  </a:cubicBezTo>
                  <a:cubicBezTo>
                    <a:pt x="18113" y="18378"/>
                    <a:pt x="18194" y="18391"/>
                    <a:pt x="18248" y="18446"/>
                  </a:cubicBezTo>
                  <a:cubicBezTo>
                    <a:pt x="18302" y="18500"/>
                    <a:pt x="18288" y="18581"/>
                    <a:pt x="18234" y="18635"/>
                  </a:cubicBezTo>
                  <a:cubicBezTo>
                    <a:pt x="17977" y="18878"/>
                    <a:pt x="17694" y="19122"/>
                    <a:pt x="17410" y="19338"/>
                  </a:cubicBezTo>
                  <a:cubicBezTo>
                    <a:pt x="17383" y="19365"/>
                    <a:pt x="17356" y="19365"/>
                    <a:pt x="17329" y="19365"/>
                  </a:cubicBezTo>
                  <a:close/>
                  <a:moveTo>
                    <a:pt x="2717" y="17891"/>
                  </a:moveTo>
                  <a:cubicBezTo>
                    <a:pt x="2676" y="17891"/>
                    <a:pt x="2649" y="17878"/>
                    <a:pt x="2622" y="17850"/>
                  </a:cubicBezTo>
                  <a:cubicBezTo>
                    <a:pt x="2379" y="17566"/>
                    <a:pt x="2149" y="17282"/>
                    <a:pt x="1946" y="16985"/>
                  </a:cubicBezTo>
                  <a:cubicBezTo>
                    <a:pt x="1906" y="16917"/>
                    <a:pt x="1919" y="16836"/>
                    <a:pt x="1973" y="16795"/>
                  </a:cubicBezTo>
                  <a:cubicBezTo>
                    <a:pt x="2041" y="16755"/>
                    <a:pt x="2122" y="16768"/>
                    <a:pt x="2163" y="16823"/>
                  </a:cubicBezTo>
                  <a:cubicBezTo>
                    <a:pt x="2365" y="17120"/>
                    <a:pt x="2595" y="17404"/>
                    <a:pt x="2825" y="17675"/>
                  </a:cubicBezTo>
                  <a:cubicBezTo>
                    <a:pt x="2866" y="17729"/>
                    <a:pt x="2866" y="17810"/>
                    <a:pt x="2812" y="17864"/>
                  </a:cubicBezTo>
                  <a:cubicBezTo>
                    <a:pt x="2784" y="17878"/>
                    <a:pt x="2744" y="17891"/>
                    <a:pt x="2717" y="17891"/>
                  </a:cubicBezTo>
                  <a:close/>
                  <a:moveTo>
                    <a:pt x="18897" y="17891"/>
                  </a:moveTo>
                  <a:cubicBezTo>
                    <a:pt x="18856" y="17891"/>
                    <a:pt x="18829" y="17878"/>
                    <a:pt x="18802" y="17850"/>
                  </a:cubicBezTo>
                  <a:cubicBezTo>
                    <a:pt x="18748" y="17810"/>
                    <a:pt x="18734" y="17715"/>
                    <a:pt x="18788" y="17661"/>
                  </a:cubicBezTo>
                  <a:cubicBezTo>
                    <a:pt x="19018" y="17391"/>
                    <a:pt x="19235" y="17107"/>
                    <a:pt x="19437" y="16823"/>
                  </a:cubicBezTo>
                  <a:cubicBezTo>
                    <a:pt x="19478" y="16755"/>
                    <a:pt x="19572" y="16741"/>
                    <a:pt x="19627" y="16782"/>
                  </a:cubicBezTo>
                  <a:cubicBezTo>
                    <a:pt x="19694" y="16823"/>
                    <a:pt x="19708" y="16917"/>
                    <a:pt x="19667" y="16971"/>
                  </a:cubicBezTo>
                  <a:cubicBezTo>
                    <a:pt x="19451" y="17269"/>
                    <a:pt x="19235" y="17566"/>
                    <a:pt x="18991" y="17837"/>
                  </a:cubicBezTo>
                  <a:cubicBezTo>
                    <a:pt x="18964" y="17864"/>
                    <a:pt x="18924" y="17891"/>
                    <a:pt x="18897" y="17891"/>
                  </a:cubicBezTo>
                  <a:close/>
                  <a:moveTo>
                    <a:pt x="1487" y="16119"/>
                  </a:moveTo>
                  <a:cubicBezTo>
                    <a:pt x="1433" y="16119"/>
                    <a:pt x="1392" y="16106"/>
                    <a:pt x="1365" y="16052"/>
                  </a:cubicBezTo>
                  <a:cubicBezTo>
                    <a:pt x="1189" y="15741"/>
                    <a:pt x="1027" y="15402"/>
                    <a:pt x="879" y="15078"/>
                  </a:cubicBezTo>
                  <a:cubicBezTo>
                    <a:pt x="852" y="15010"/>
                    <a:pt x="879" y="14929"/>
                    <a:pt x="960" y="14902"/>
                  </a:cubicBezTo>
                  <a:cubicBezTo>
                    <a:pt x="1027" y="14861"/>
                    <a:pt x="1095" y="14902"/>
                    <a:pt x="1135" y="14970"/>
                  </a:cubicBezTo>
                  <a:cubicBezTo>
                    <a:pt x="1271" y="15294"/>
                    <a:pt x="1433" y="15619"/>
                    <a:pt x="1609" y="15916"/>
                  </a:cubicBezTo>
                  <a:cubicBezTo>
                    <a:pt x="1636" y="15984"/>
                    <a:pt x="1609" y="16065"/>
                    <a:pt x="1554" y="16106"/>
                  </a:cubicBezTo>
                  <a:cubicBezTo>
                    <a:pt x="1527" y="16119"/>
                    <a:pt x="1500" y="16119"/>
                    <a:pt x="1487" y="16119"/>
                  </a:cubicBezTo>
                  <a:close/>
                  <a:moveTo>
                    <a:pt x="20127" y="16119"/>
                  </a:moveTo>
                  <a:cubicBezTo>
                    <a:pt x="20100" y="16119"/>
                    <a:pt x="20073" y="16106"/>
                    <a:pt x="20059" y="16092"/>
                  </a:cubicBezTo>
                  <a:cubicBezTo>
                    <a:pt x="19991" y="16065"/>
                    <a:pt x="19964" y="15984"/>
                    <a:pt x="20005" y="15916"/>
                  </a:cubicBezTo>
                  <a:cubicBezTo>
                    <a:pt x="20181" y="15605"/>
                    <a:pt x="20343" y="15281"/>
                    <a:pt x="20478" y="14956"/>
                  </a:cubicBezTo>
                  <a:cubicBezTo>
                    <a:pt x="20505" y="14888"/>
                    <a:pt x="20586" y="14861"/>
                    <a:pt x="20654" y="14888"/>
                  </a:cubicBezTo>
                  <a:cubicBezTo>
                    <a:pt x="20721" y="14915"/>
                    <a:pt x="20748" y="14997"/>
                    <a:pt x="20721" y="15064"/>
                  </a:cubicBezTo>
                  <a:cubicBezTo>
                    <a:pt x="20586" y="15402"/>
                    <a:pt x="20424" y="15727"/>
                    <a:pt x="20248" y="16038"/>
                  </a:cubicBezTo>
                  <a:cubicBezTo>
                    <a:pt x="20221" y="16092"/>
                    <a:pt x="20167" y="16119"/>
                    <a:pt x="20127" y="16119"/>
                  </a:cubicBezTo>
                  <a:close/>
                  <a:moveTo>
                    <a:pt x="635" y="14145"/>
                  </a:moveTo>
                  <a:cubicBezTo>
                    <a:pt x="568" y="14145"/>
                    <a:pt x="514" y="14104"/>
                    <a:pt x="500" y="14050"/>
                  </a:cubicBezTo>
                  <a:cubicBezTo>
                    <a:pt x="392" y="13698"/>
                    <a:pt x="297" y="13347"/>
                    <a:pt x="230" y="12995"/>
                  </a:cubicBezTo>
                  <a:cubicBezTo>
                    <a:pt x="216" y="12914"/>
                    <a:pt x="257" y="12846"/>
                    <a:pt x="338" y="12833"/>
                  </a:cubicBezTo>
                  <a:cubicBezTo>
                    <a:pt x="406" y="12819"/>
                    <a:pt x="473" y="12860"/>
                    <a:pt x="487" y="12941"/>
                  </a:cubicBezTo>
                  <a:cubicBezTo>
                    <a:pt x="568" y="13279"/>
                    <a:pt x="649" y="13631"/>
                    <a:pt x="757" y="13969"/>
                  </a:cubicBezTo>
                  <a:cubicBezTo>
                    <a:pt x="784" y="14036"/>
                    <a:pt x="743" y="14117"/>
                    <a:pt x="676" y="14131"/>
                  </a:cubicBezTo>
                  <a:cubicBezTo>
                    <a:pt x="662" y="14145"/>
                    <a:pt x="649" y="14145"/>
                    <a:pt x="635" y="14145"/>
                  </a:cubicBezTo>
                  <a:close/>
                  <a:moveTo>
                    <a:pt x="20978" y="14131"/>
                  </a:moveTo>
                  <a:cubicBezTo>
                    <a:pt x="20965" y="14131"/>
                    <a:pt x="20951" y="14131"/>
                    <a:pt x="20938" y="14131"/>
                  </a:cubicBezTo>
                  <a:cubicBezTo>
                    <a:pt x="20857" y="14104"/>
                    <a:pt x="20830" y="14023"/>
                    <a:pt x="20843" y="13955"/>
                  </a:cubicBezTo>
                  <a:cubicBezTo>
                    <a:pt x="20951" y="13617"/>
                    <a:pt x="21046" y="13265"/>
                    <a:pt x="21113" y="12927"/>
                  </a:cubicBezTo>
                  <a:cubicBezTo>
                    <a:pt x="21127" y="12846"/>
                    <a:pt x="21194" y="12806"/>
                    <a:pt x="21276" y="12819"/>
                  </a:cubicBezTo>
                  <a:cubicBezTo>
                    <a:pt x="21343" y="12833"/>
                    <a:pt x="21397" y="12900"/>
                    <a:pt x="21384" y="12981"/>
                  </a:cubicBezTo>
                  <a:cubicBezTo>
                    <a:pt x="21303" y="13333"/>
                    <a:pt x="21208" y="13685"/>
                    <a:pt x="21100" y="14036"/>
                  </a:cubicBezTo>
                  <a:cubicBezTo>
                    <a:pt x="21086" y="14090"/>
                    <a:pt x="21032" y="14131"/>
                    <a:pt x="20978" y="14131"/>
                  </a:cubicBezTo>
                  <a:close/>
                  <a:moveTo>
                    <a:pt x="203" y="12035"/>
                  </a:moveTo>
                  <a:cubicBezTo>
                    <a:pt x="122" y="12035"/>
                    <a:pt x="68" y="11980"/>
                    <a:pt x="68" y="11913"/>
                  </a:cubicBezTo>
                  <a:cubicBezTo>
                    <a:pt x="27" y="11548"/>
                    <a:pt x="14" y="11182"/>
                    <a:pt x="0" y="10817"/>
                  </a:cubicBezTo>
                  <a:cubicBezTo>
                    <a:pt x="0" y="10736"/>
                    <a:pt x="68" y="10682"/>
                    <a:pt x="135" y="10682"/>
                  </a:cubicBezTo>
                  <a:cubicBezTo>
                    <a:pt x="135" y="10682"/>
                    <a:pt x="135" y="10682"/>
                    <a:pt x="135" y="10682"/>
                  </a:cubicBezTo>
                  <a:cubicBezTo>
                    <a:pt x="216" y="10682"/>
                    <a:pt x="270" y="10736"/>
                    <a:pt x="270" y="10817"/>
                  </a:cubicBezTo>
                  <a:cubicBezTo>
                    <a:pt x="284" y="11169"/>
                    <a:pt x="297" y="11534"/>
                    <a:pt x="324" y="11886"/>
                  </a:cubicBezTo>
                  <a:cubicBezTo>
                    <a:pt x="338" y="11953"/>
                    <a:pt x="284" y="12021"/>
                    <a:pt x="216" y="12035"/>
                  </a:cubicBezTo>
                  <a:lnTo>
                    <a:pt x="203" y="12035"/>
                  </a:lnTo>
                  <a:close/>
                  <a:moveTo>
                    <a:pt x="21411" y="12021"/>
                  </a:moveTo>
                  <a:cubicBezTo>
                    <a:pt x="21397" y="12021"/>
                    <a:pt x="21397" y="12021"/>
                    <a:pt x="21397" y="12021"/>
                  </a:cubicBezTo>
                  <a:cubicBezTo>
                    <a:pt x="21316" y="12008"/>
                    <a:pt x="21262" y="11940"/>
                    <a:pt x="21276" y="11872"/>
                  </a:cubicBezTo>
                  <a:cubicBezTo>
                    <a:pt x="21303" y="11521"/>
                    <a:pt x="21330" y="11155"/>
                    <a:pt x="21330" y="10804"/>
                  </a:cubicBezTo>
                  <a:cubicBezTo>
                    <a:pt x="21330" y="10777"/>
                    <a:pt x="21330" y="10777"/>
                    <a:pt x="21330" y="10777"/>
                  </a:cubicBezTo>
                  <a:cubicBezTo>
                    <a:pt x="21330" y="10709"/>
                    <a:pt x="21384" y="10641"/>
                    <a:pt x="21465" y="10641"/>
                  </a:cubicBezTo>
                  <a:cubicBezTo>
                    <a:pt x="21532" y="10641"/>
                    <a:pt x="21600" y="10709"/>
                    <a:pt x="21600" y="10777"/>
                  </a:cubicBezTo>
                  <a:cubicBezTo>
                    <a:pt x="21600" y="10804"/>
                    <a:pt x="21600" y="10804"/>
                    <a:pt x="21600" y="10804"/>
                  </a:cubicBezTo>
                  <a:cubicBezTo>
                    <a:pt x="21600" y="11169"/>
                    <a:pt x="21573" y="11534"/>
                    <a:pt x="21546" y="11899"/>
                  </a:cubicBezTo>
                  <a:cubicBezTo>
                    <a:pt x="21532" y="11967"/>
                    <a:pt x="21478" y="12021"/>
                    <a:pt x="21411" y="12021"/>
                  </a:cubicBezTo>
                  <a:close/>
                  <a:moveTo>
                    <a:pt x="189" y="9871"/>
                  </a:moveTo>
                  <a:cubicBezTo>
                    <a:pt x="176" y="9871"/>
                    <a:pt x="176" y="9871"/>
                    <a:pt x="176" y="9871"/>
                  </a:cubicBezTo>
                  <a:cubicBezTo>
                    <a:pt x="108" y="9871"/>
                    <a:pt x="54" y="9803"/>
                    <a:pt x="54" y="9722"/>
                  </a:cubicBezTo>
                  <a:cubicBezTo>
                    <a:pt x="95" y="9357"/>
                    <a:pt x="149" y="8991"/>
                    <a:pt x="216" y="8640"/>
                  </a:cubicBezTo>
                  <a:cubicBezTo>
                    <a:pt x="243" y="8572"/>
                    <a:pt x="311" y="8518"/>
                    <a:pt x="378" y="8532"/>
                  </a:cubicBezTo>
                  <a:cubicBezTo>
                    <a:pt x="460" y="8545"/>
                    <a:pt x="500" y="8626"/>
                    <a:pt x="487" y="8694"/>
                  </a:cubicBezTo>
                  <a:cubicBezTo>
                    <a:pt x="419" y="9045"/>
                    <a:pt x="365" y="9397"/>
                    <a:pt x="324" y="9749"/>
                  </a:cubicBezTo>
                  <a:cubicBezTo>
                    <a:pt x="324" y="9816"/>
                    <a:pt x="257" y="9871"/>
                    <a:pt x="189" y="9871"/>
                  </a:cubicBezTo>
                  <a:close/>
                  <a:moveTo>
                    <a:pt x="21411" y="9830"/>
                  </a:moveTo>
                  <a:cubicBezTo>
                    <a:pt x="21330" y="9830"/>
                    <a:pt x="21276" y="9789"/>
                    <a:pt x="21276" y="9708"/>
                  </a:cubicBezTo>
                  <a:cubicBezTo>
                    <a:pt x="21235" y="9357"/>
                    <a:pt x="21181" y="9005"/>
                    <a:pt x="21113" y="8667"/>
                  </a:cubicBezTo>
                  <a:cubicBezTo>
                    <a:pt x="21086" y="8586"/>
                    <a:pt x="21140" y="8518"/>
                    <a:pt x="21208" y="8504"/>
                  </a:cubicBezTo>
                  <a:cubicBezTo>
                    <a:pt x="21289" y="8491"/>
                    <a:pt x="21357" y="8532"/>
                    <a:pt x="21370" y="8613"/>
                  </a:cubicBezTo>
                  <a:cubicBezTo>
                    <a:pt x="21451" y="8964"/>
                    <a:pt x="21505" y="9329"/>
                    <a:pt x="21532" y="9681"/>
                  </a:cubicBezTo>
                  <a:cubicBezTo>
                    <a:pt x="21546" y="9762"/>
                    <a:pt x="21492" y="9830"/>
                    <a:pt x="21424" y="9830"/>
                  </a:cubicBezTo>
                  <a:lnTo>
                    <a:pt x="21411" y="9830"/>
                  </a:lnTo>
                  <a:close/>
                  <a:moveTo>
                    <a:pt x="622" y="7761"/>
                  </a:moveTo>
                  <a:cubicBezTo>
                    <a:pt x="608" y="7761"/>
                    <a:pt x="595" y="7761"/>
                    <a:pt x="581" y="7747"/>
                  </a:cubicBezTo>
                  <a:cubicBezTo>
                    <a:pt x="514" y="7734"/>
                    <a:pt x="473" y="7652"/>
                    <a:pt x="500" y="7585"/>
                  </a:cubicBezTo>
                  <a:cubicBezTo>
                    <a:pt x="608" y="7233"/>
                    <a:pt x="730" y="6895"/>
                    <a:pt x="879" y="6557"/>
                  </a:cubicBezTo>
                  <a:cubicBezTo>
                    <a:pt x="906" y="6489"/>
                    <a:pt x="987" y="6449"/>
                    <a:pt x="1054" y="6489"/>
                  </a:cubicBezTo>
                  <a:cubicBezTo>
                    <a:pt x="1122" y="6516"/>
                    <a:pt x="1149" y="6597"/>
                    <a:pt x="1122" y="6665"/>
                  </a:cubicBezTo>
                  <a:cubicBezTo>
                    <a:pt x="987" y="6990"/>
                    <a:pt x="852" y="7328"/>
                    <a:pt x="757" y="7666"/>
                  </a:cubicBezTo>
                  <a:cubicBezTo>
                    <a:pt x="730" y="7720"/>
                    <a:pt x="676" y="7761"/>
                    <a:pt x="622" y="7761"/>
                  </a:cubicBezTo>
                  <a:close/>
                  <a:moveTo>
                    <a:pt x="20965" y="7720"/>
                  </a:moveTo>
                  <a:cubicBezTo>
                    <a:pt x="20911" y="7720"/>
                    <a:pt x="20857" y="7693"/>
                    <a:pt x="20843" y="7625"/>
                  </a:cubicBezTo>
                  <a:cubicBezTo>
                    <a:pt x="20735" y="7287"/>
                    <a:pt x="20613" y="6949"/>
                    <a:pt x="20465" y="6624"/>
                  </a:cubicBezTo>
                  <a:cubicBezTo>
                    <a:pt x="20438" y="6557"/>
                    <a:pt x="20465" y="6476"/>
                    <a:pt x="20532" y="6449"/>
                  </a:cubicBezTo>
                  <a:cubicBezTo>
                    <a:pt x="20600" y="6422"/>
                    <a:pt x="20681" y="6449"/>
                    <a:pt x="20721" y="6516"/>
                  </a:cubicBezTo>
                  <a:cubicBezTo>
                    <a:pt x="20857" y="6854"/>
                    <a:pt x="20992" y="7206"/>
                    <a:pt x="21100" y="7544"/>
                  </a:cubicBezTo>
                  <a:cubicBezTo>
                    <a:pt x="21113" y="7625"/>
                    <a:pt x="21086" y="7693"/>
                    <a:pt x="21005" y="7720"/>
                  </a:cubicBezTo>
                  <a:cubicBezTo>
                    <a:pt x="20992" y="7720"/>
                    <a:pt x="20978" y="7720"/>
                    <a:pt x="20965" y="7720"/>
                  </a:cubicBezTo>
                  <a:close/>
                  <a:moveTo>
                    <a:pt x="1473" y="5772"/>
                  </a:moveTo>
                  <a:cubicBezTo>
                    <a:pt x="1446" y="5772"/>
                    <a:pt x="1433" y="5772"/>
                    <a:pt x="1406" y="5759"/>
                  </a:cubicBezTo>
                  <a:cubicBezTo>
                    <a:pt x="1338" y="5718"/>
                    <a:pt x="1325" y="5637"/>
                    <a:pt x="1352" y="5569"/>
                  </a:cubicBezTo>
                  <a:cubicBezTo>
                    <a:pt x="1527" y="5258"/>
                    <a:pt x="1730" y="4947"/>
                    <a:pt x="1933" y="4650"/>
                  </a:cubicBezTo>
                  <a:cubicBezTo>
                    <a:pt x="1973" y="4582"/>
                    <a:pt x="2055" y="4569"/>
                    <a:pt x="2122" y="4609"/>
                  </a:cubicBezTo>
                  <a:cubicBezTo>
                    <a:pt x="2176" y="4650"/>
                    <a:pt x="2203" y="4731"/>
                    <a:pt x="2149" y="4799"/>
                  </a:cubicBezTo>
                  <a:cubicBezTo>
                    <a:pt x="1946" y="5096"/>
                    <a:pt x="1757" y="5394"/>
                    <a:pt x="1595" y="5705"/>
                  </a:cubicBezTo>
                  <a:cubicBezTo>
                    <a:pt x="1568" y="5745"/>
                    <a:pt x="1514" y="5772"/>
                    <a:pt x="1473" y="5772"/>
                  </a:cubicBezTo>
                  <a:close/>
                  <a:moveTo>
                    <a:pt x="20113" y="5745"/>
                  </a:moveTo>
                  <a:cubicBezTo>
                    <a:pt x="20059" y="5745"/>
                    <a:pt x="20019" y="5718"/>
                    <a:pt x="19991" y="5678"/>
                  </a:cubicBezTo>
                  <a:cubicBezTo>
                    <a:pt x="19816" y="5367"/>
                    <a:pt x="19627" y="5055"/>
                    <a:pt x="19424" y="4771"/>
                  </a:cubicBezTo>
                  <a:cubicBezTo>
                    <a:pt x="19383" y="4704"/>
                    <a:pt x="19397" y="4623"/>
                    <a:pt x="19464" y="4582"/>
                  </a:cubicBezTo>
                  <a:cubicBezTo>
                    <a:pt x="19518" y="4542"/>
                    <a:pt x="19613" y="4555"/>
                    <a:pt x="19654" y="4609"/>
                  </a:cubicBezTo>
                  <a:cubicBezTo>
                    <a:pt x="19856" y="4907"/>
                    <a:pt x="20059" y="5231"/>
                    <a:pt x="20235" y="5542"/>
                  </a:cubicBezTo>
                  <a:cubicBezTo>
                    <a:pt x="20262" y="5610"/>
                    <a:pt x="20248" y="5691"/>
                    <a:pt x="20181" y="5732"/>
                  </a:cubicBezTo>
                  <a:cubicBezTo>
                    <a:pt x="20154" y="5732"/>
                    <a:pt x="20140" y="5745"/>
                    <a:pt x="20113" y="5745"/>
                  </a:cubicBezTo>
                  <a:close/>
                  <a:moveTo>
                    <a:pt x="2703" y="4001"/>
                  </a:moveTo>
                  <a:cubicBezTo>
                    <a:pt x="2676" y="4001"/>
                    <a:pt x="2636" y="3987"/>
                    <a:pt x="2622" y="3973"/>
                  </a:cubicBezTo>
                  <a:cubicBezTo>
                    <a:pt x="2555" y="3919"/>
                    <a:pt x="2555" y="3838"/>
                    <a:pt x="2595" y="3784"/>
                  </a:cubicBezTo>
                  <a:cubicBezTo>
                    <a:pt x="2839" y="3500"/>
                    <a:pt x="3095" y="3230"/>
                    <a:pt x="3352" y="2986"/>
                  </a:cubicBezTo>
                  <a:cubicBezTo>
                    <a:pt x="3406" y="2932"/>
                    <a:pt x="3487" y="2932"/>
                    <a:pt x="3541" y="2986"/>
                  </a:cubicBezTo>
                  <a:cubicBezTo>
                    <a:pt x="3595" y="3040"/>
                    <a:pt x="3595" y="3135"/>
                    <a:pt x="3541" y="3175"/>
                  </a:cubicBezTo>
                  <a:cubicBezTo>
                    <a:pt x="3285" y="3419"/>
                    <a:pt x="3041" y="3689"/>
                    <a:pt x="2812" y="3960"/>
                  </a:cubicBezTo>
                  <a:cubicBezTo>
                    <a:pt x="2784" y="3987"/>
                    <a:pt x="2744" y="4001"/>
                    <a:pt x="2703" y="4001"/>
                  </a:cubicBezTo>
                  <a:close/>
                  <a:moveTo>
                    <a:pt x="18870" y="3973"/>
                  </a:moveTo>
                  <a:cubicBezTo>
                    <a:pt x="18843" y="3973"/>
                    <a:pt x="18802" y="3960"/>
                    <a:pt x="18775" y="3933"/>
                  </a:cubicBezTo>
                  <a:cubicBezTo>
                    <a:pt x="18545" y="3662"/>
                    <a:pt x="18288" y="3405"/>
                    <a:pt x="18032" y="3162"/>
                  </a:cubicBezTo>
                  <a:cubicBezTo>
                    <a:pt x="17977" y="3108"/>
                    <a:pt x="17977" y="3013"/>
                    <a:pt x="18032" y="2959"/>
                  </a:cubicBezTo>
                  <a:cubicBezTo>
                    <a:pt x="18086" y="2905"/>
                    <a:pt x="18167" y="2905"/>
                    <a:pt x="18221" y="2959"/>
                  </a:cubicBezTo>
                  <a:cubicBezTo>
                    <a:pt x="18491" y="3216"/>
                    <a:pt x="18748" y="3473"/>
                    <a:pt x="18978" y="3757"/>
                  </a:cubicBezTo>
                  <a:cubicBezTo>
                    <a:pt x="19032" y="3811"/>
                    <a:pt x="19018" y="3892"/>
                    <a:pt x="18964" y="3946"/>
                  </a:cubicBezTo>
                  <a:cubicBezTo>
                    <a:pt x="18937" y="3960"/>
                    <a:pt x="18910" y="3973"/>
                    <a:pt x="18870" y="3973"/>
                  </a:cubicBezTo>
                  <a:close/>
                  <a:moveTo>
                    <a:pt x="4258" y="2513"/>
                  </a:moveTo>
                  <a:cubicBezTo>
                    <a:pt x="4231" y="2513"/>
                    <a:pt x="4190" y="2499"/>
                    <a:pt x="4163" y="2459"/>
                  </a:cubicBezTo>
                  <a:cubicBezTo>
                    <a:pt x="4109" y="2405"/>
                    <a:pt x="4123" y="2323"/>
                    <a:pt x="4177" y="2269"/>
                  </a:cubicBezTo>
                  <a:cubicBezTo>
                    <a:pt x="4474" y="2053"/>
                    <a:pt x="4771" y="1836"/>
                    <a:pt x="5082" y="1647"/>
                  </a:cubicBezTo>
                  <a:cubicBezTo>
                    <a:pt x="5136" y="1607"/>
                    <a:pt x="5218" y="1620"/>
                    <a:pt x="5258" y="1688"/>
                  </a:cubicBezTo>
                  <a:cubicBezTo>
                    <a:pt x="5299" y="1755"/>
                    <a:pt x="5285" y="1836"/>
                    <a:pt x="5218" y="1877"/>
                  </a:cubicBezTo>
                  <a:cubicBezTo>
                    <a:pt x="4920" y="2066"/>
                    <a:pt x="4623" y="2269"/>
                    <a:pt x="4352" y="2486"/>
                  </a:cubicBezTo>
                  <a:cubicBezTo>
                    <a:pt x="4325" y="2499"/>
                    <a:pt x="4298" y="2513"/>
                    <a:pt x="4258" y="2513"/>
                  </a:cubicBezTo>
                  <a:close/>
                  <a:moveTo>
                    <a:pt x="17315" y="2486"/>
                  </a:moveTo>
                  <a:cubicBezTo>
                    <a:pt x="17288" y="2486"/>
                    <a:pt x="17248" y="2486"/>
                    <a:pt x="17234" y="2459"/>
                  </a:cubicBezTo>
                  <a:cubicBezTo>
                    <a:pt x="16950" y="2242"/>
                    <a:pt x="16653" y="2039"/>
                    <a:pt x="16355" y="1850"/>
                  </a:cubicBezTo>
                  <a:cubicBezTo>
                    <a:pt x="16288" y="1809"/>
                    <a:pt x="16274" y="1728"/>
                    <a:pt x="16315" y="1674"/>
                  </a:cubicBezTo>
                  <a:cubicBezTo>
                    <a:pt x="16342" y="1607"/>
                    <a:pt x="16437" y="1579"/>
                    <a:pt x="16491" y="1620"/>
                  </a:cubicBezTo>
                  <a:cubicBezTo>
                    <a:pt x="16802" y="1823"/>
                    <a:pt x="17099" y="2026"/>
                    <a:pt x="17396" y="2256"/>
                  </a:cubicBezTo>
                  <a:cubicBezTo>
                    <a:pt x="17450" y="2296"/>
                    <a:pt x="17464" y="2377"/>
                    <a:pt x="17423" y="2445"/>
                  </a:cubicBezTo>
                  <a:cubicBezTo>
                    <a:pt x="17396" y="2472"/>
                    <a:pt x="17356" y="2486"/>
                    <a:pt x="17315" y="2486"/>
                  </a:cubicBezTo>
                  <a:close/>
                  <a:moveTo>
                    <a:pt x="6096" y="1363"/>
                  </a:moveTo>
                  <a:cubicBezTo>
                    <a:pt x="6042" y="1363"/>
                    <a:pt x="5988" y="1336"/>
                    <a:pt x="5974" y="1295"/>
                  </a:cubicBezTo>
                  <a:cubicBezTo>
                    <a:pt x="5934" y="1228"/>
                    <a:pt x="5961" y="1147"/>
                    <a:pt x="6029" y="1106"/>
                  </a:cubicBezTo>
                  <a:cubicBezTo>
                    <a:pt x="6353" y="944"/>
                    <a:pt x="6691" y="809"/>
                    <a:pt x="7042" y="673"/>
                  </a:cubicBezTo>
                  <a:cubicBezTo>
                    <a:pt x="7110" y="646"/>
                    <a:pt x="7177" y="687"/>
                    <a:pt x="7205" y="754"/>
                  </a:cubicBezTo>
                  <a:cubicBezTo>
                    <a:pt x="7232" y="822"/>
                    <a:pt x="7205" y="903"/>
                    <a:pt x="7123" y="930"/>
                  </a:cubicBezTo>
                  <a:cubicBezTo>
                    <a:pt x="6799" y="1052"/>
                    <a:pt x="6475" y="1201"/>
                    <a:pt x="6150" y="1350"/>
                  </a:cubicBezTo>
                  <a:cubicBezTo>
                    <a:pt x="6137" y="1363"/>
                    <a:pt x="6110" y="1363"/>
                    <a:pt x="6096" y="1363"/>
                  </a:cubicBezTo>
                  <a:close/>
                  <a:moveTo>
                    <a:pt x="15477" y="1350"/>
                  </a:moveTo>
                  <a:cubicBezTo>
                    <a:pt x="15463" y="1350"/>
                    <a:pt x="15436" y="1350"/>
                    <a:pt x="15423" y="1336"/>
                  </a:cubicBezTo>
                  <a:cubicBezTo>
                    <a:pt x="15098" y="1187"/>
                    <a:pt x="14774" y="1038"/>
                    <a:pt x="14436" y="917"/>
                  </a:cubicBezTo>
                  <a:cubicBezTo>
                    <a:pt x="14368" y="890"/>
                    <a:pt x="14328" y="809"/>
                    <a:pt x="14355" y="741"/>
                  </a:cubicBezTo>
                  <a:cubicBezTo>
                    <a:pt x="14382" y="673"/>
                    <a:pt x="14463" y="633"/>
                    <a:pt x="14531" y="660"/>
                  </a:cubicBezTo>
                  <a:cubicBezTo>
                    <a:pt x="14869" y="795"/>
                    <a:pt x="15207" y="930"/>
                    <a:pt x="15544" y="1093"/>
                  </a:cubicBezTo>
                  <a:cubicBezTo>
                    <a:pt x="15612" y="1133"/>
                    <a:pt x="15639" y="1214"/>
                    <a:pt x="15598" y="1282"/>
                  </a:cubicBezTo>
                  <a:cubicBezTo>
                    <a:pt x="15571" y="1322"/>
                    <a:pt x="15531" y="1350"/>
                    <a:pt x="15477" y="1350"/>
                  </a:cubicBezTo>
                  <a:close/>
                  <a:moveTo>
                    <a:pt x="8110" y="619"/>
                  </a:moveTo>
                  <a:cubicBezTo>
                    <a:pt x="8056" y="619"/>
                    <a:pt x="8002" y="579"/>
                    <a:pt x="7988" y="511"/>
                  </a:cubicBezTo>
                  <a:cubicBezTo>
                    <a:pt x="7961" y="443"/>
                    <a:pt x="8002" y="362"/>
                    <a:pt x="8083" y="349"/>
                  </a:cubicBezTo>
                  <a:cubicBezTo>
                    <a:pt x="8435" y="254"/>
                    <a:pt x="8786" y="186"/>
                    <a:pt x="9151" y="132"/>
                  </a:cubicBezTo>
                  <a:cubicBezTo>
                    <a:pt x="9219" y="119"/>
                    <a:pt x="9286" y="173"/>
                    <a:pt x="9300" y="240"/>
                  </a:cubicBezTo>
                  <a:cubicBezTo>
                    <a:pt x="9313" y="308"/>
                    <a:pt x="9259" y="389"/>
                    <a:pt x="9191" y="389"/>
                  </a:cubicBezTo>
                  <a:cubicBezTo>
                    <a:pt x="8840" y="443"/>
                    <a:pt x="8489" y="524"/>
                    <a:pt x="8151" y="606"/>
                  </a:cubicBezTo>
                  <a:cubicBezTo>
                    <a:pt x="8137" y="619"/>
                    <a:pt x="8124" y="619"/>
                    <a:pt x="8110" y="619"/>
                  </a:cubicBezTo>
                  <a:close/>
                  <a:moveTo>
                    <a:pt x="13449" y="606"/>
                  </a:moveTo>
                  <a:cubicBezTo>
                    <a:pt x="13449" y="606"/>
                    <a:pt x="13436" y="606"/>
                    <a:pt x="13422" y="606"/>
                  </a:cubicBezTo>
                  <a:cubicBezTo>
                    <a:pt x="13084" y="511"/>
                    <a:pt x="12733" y="443"/>
                    <a:pt x="12381" y="389"/>
                  </a:cubicBezTo>
                  <a:cubicBezTo>
                    <a:pt x="12300" y="376"/>
                    <a:pt x="12246" y="308"/>
                    <a:pt x="12260" y="240"/>
                  </a:cubicBezTo>
                  <a:cubicBezTo>
                    <a:pt x="12273" y="159"/>
                    <a:pt x="12341" y="105"/>
                    <a:pt x="12422" y="119"/>
                  </a:cubicBezTo>
                  <a:cubicBezTo>
                    <a:pt x="12773" y="173"/>
                    <a:pt x="13138" y="254"/>
                    <a:pt x="13490" y="335"/>
                  </a:cubicBezTo>
                  <a:cubicBezTo>
                    <a:pt x="13557" y="362"/>
                    <a:pt x="13612" y="430"/>
                    <a:pt x="13584" y="497"/>
                  </a:cubicBezTo>
                  <a:cubicBezTo>
                    <a:pt x="13571" y="565"/>
                    <a:pt x="13517" y="606"/>
                    <a:pt x="13449" y="606"/>
                  </a:cubicBezTo>
                  <a:close/>
                  <a:moveTo>
                    <a:pt x="10246" y="281"/>
                  </a:moveTo>
                  <a:cubicBezTo>
                    <a:pt x="10178" y="281"/>
                    <a:pt x="10111" y="227"/>
                    <a:pt x="10111" y="159"/>
                  </a:cubicBezTo>
                  <a:cubicBezTo>
                    <a:pt x="10111" y="78"/>
                    <a:pt x="10165" y="24"/>
                    <a:pt x="10232" y="11"/>
                  </a:cubicBezTo>
                  <a:cubicBezTo>
                    <a:pt x="10597" y="-3"/>
                    <a:pt x="10962" y="-3"/>
                    <a:pt x="11327" y="11"/>
                  </a:cubicBezTo>
                  <a:cubicBezTo>
                    <a:pt x="11408" y="24"/>
                    <a:pt x="11462" y="78"/>
                    <a:pt x="11462" y="159"/>
                  </a:cubicBezTo>
                  <a:cubicBezTo>
                    <a:pt x="11449" y="227"/>
                    <a:pt x="11395" y="295"/>
                    <a:pt x="11314" y="281"/>
                  </a:cubicBezTo>
                  <a:cubicBezTo>
                    <a:pt x="10962" y="268"/>
                    <a:pt x="10597" y="268"/>
                    <a:pt x="10246" y="281"/>
                  </a:cubicBezTo>
                  <a:close/>
                </a:path>
              </a:pathLst>
            </a:cu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097" name="Shape 1097"/>
            <p:cNvSpPr/>
            <p:nvPr/>
          </p:nvSpPr>
          <p:spPr>
            <a:xfrm>
              <a:off x="233051" y="3498570"/>
              <a:ext cx="2367446" cy="105691"/>
            </a:xfrm>
            <a:prstGeom prst="ellipse">
              <a:avLst/>
            </a:prstGeom>
            <a:solidFill>
              <a:srgbClr val="A0A0A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098" name="Shape 1098"/>
            <p:cNvSpPr/>
            <p:nvPr/>
          </p:nvSpPr>
          <p:spPr>
            <a:xfrm>
              <a:off x="2088367" y="2729679"/>
              <a:ext cx="171748" cy="132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912"/>
                  </a:moveTo>
                  <a:lnTo>
                    <a:pt x="10302" y="0"/>
                  </a:lnTo>
                  <a:lnTo>
                    <a:pt x="21600" y="14256"/>
                  </a:lnTo>
                  <a:lnTo>
                    <a:pt x="21600" y="20304"/>
                  </a:lnTo>
                  <a:lnTo>
                    <a:pt x="19274" y="21600"/>
                  </a:lnTo>
                  <a:lnTo>
                    <a:pt x="3655" y="14688"/>
                  </a:lnTo>
                  <a:lnTo>
                    <a:pt x="0" y="6912"/>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099" name="Shape 1099"/>
            <p:cNvSpPr/>
            <p:nvPr/>
          </p:nvSpPr>
          <p:spPr>
            <a:xfrm>
              <a:off x="1419881" y="1913227"/>
              <a:ext cx="750397" cy="877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7"/>
                  </a:moveTo>
                  <a:lnTo>
                    <a:pt x="19546" y="21600"/>
                  </a:lnTo>
                  <a:lnTo>
                    <a:pt x="21600" y="20169"/>
                  </a:lnTo>
                  <a:lnTo>
                    <a:pt x="4715" y="0"/>
                  </a:lnTo>
                  <a:lnTo>
                    <a:pt x="0" y="1627"/>
                  </a:lnTo>
                  <a:close/>
                </a:path>
              </a:pathLst>
            </a:custGeom>
            <a:solidFill>
              <a:srgbClr val="5B9BD5"/>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0" name="Shape 1100"/>
            <p:cNvSpPr/>
            <p:nvPr/>
          </p:nvSpPr>
          <p:spPr>
            <a:xfrm>
              <a:off x="1239744" y="1918512"/>
              <a:ext cx="177032" cy="1117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430"/>
                  </a:lnTo>
                  <a:lnTo>
                    <a:pt x="0" y="0"/>
                  </a:lnTo>
                  <a:lnTo>
                    <a:pt x="10316" y="21600"/>
                  </a:lnTo>
                  <a:lnTo>
                    <a:pt x="21600" y="216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1" name="Shape 1101"/>
            <p:cNvSpPr/>
            <p:nvPr/>
          </p:nvSpPr>
          <p:spPr>
            <a:xfrm>
              <a:off x="645239" y="1244741"/>
              <a:ext cx="36992"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86" y="0"/>
                  </a:moveTo>
                  <a:lnTo>
                    <a:pt x="0" y="21073"/>
                  </a:lnTo>
                  <a:lnTo>
                    <a:pt x="7714" y="21600"/>
                  </a:lnTo>
                  <a:lnTo>
                    <a:pt x="21600" y="527"/>
                  </a:lnTo>
                  <a:lnTo>
                    <a:pt x="13886"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2" name="Shape 1102"/>
            <p:cNvSpPr/>
            <p:nvPr/>
          </p:nvSpPr>
          <p:spPr>
            <a:xfrm>
              <a:off x="2153958" y="1244741"/>
              <a:ext cx="34351" cy="1083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308" y="0"/>
                  </a:moveTo>
                  <a:lnTo>
                    <a:pt x="21600" y="21073"/>
                  </a:lnTo>
                  <a:lnTo>
                    <a:pt x="13292" y="21600"/>
                  </a:lnTo>
                  <a:lnTo>
                    <a:pt x="0" y="527"/>
                  </a:lnTo>
                  <a:lnTo>
                    <a:pt x="8308" y="0"/>
                  </a:lnTo>
                  <a:close/>
                </a:path>
              </a:pathLst>
            </a:custGeom>
            <a:solidFill>
              <a:srgbClr val="F3F3F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3" name="Shape 1103"/>
            <p:cNvSpPr/>
            <p:nvPr/>
          </p:nvSpPr>
          <p:spPr>
            <a:xfrm>
              <a:off x="1178972" y="3089023"/>
              <a:ext cx="475605" cy="475604"/>
            </a:xfrm>
            <a:prstGeom prst="ellipse">
              <a:avLst/>
            </a:prstGeom>
            <a:solidFill>
              <a:srgbClr val="FFC0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4" name="Shape 1104"/>
            <p:cNvSpPr/>
            <p:nvPr/>
          </p:nvSpPr>
          <p:spPr>
            <a:xfrm>
              <a:off x="1178972" y="3303045"/>
              <a:ext cx="475604" cy="261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8" y="21600"/>
                  </a:moveTo>
                  <a:cubicBezTo>
                    <a:pt x="16806" y="21600"/>
                    <a:pt x="21600" y="12754"/>
                    <a:pt x="21600" y="1851"/>
                  </a:cubicBezTo>
                  <a:cubicBezTo>
                    <a:pt x="21600" y="1234"/>
                    <a:pt x="21600" y="617"/>
                    <a:pt x="21544" y="0"/>
                  </a:cubicBezTo>
                  <a:cubicBezTo>
                    <a:pt x="21036" y="9977"/>
                    <a:pt x="16411" y="17794"/>
                    <a:pt x="10828" y="17794"/>
                  </a:cubicBezTo>
                  <a:cubicBezTo>
                    <a:pt x="5189" y="17794"/>
                    <a:pt x="564" y="9977"/>
                    <a:pt x="56" y="0"/>
                  </a:cubicBezTo>
                  <a:cubicBezTo>
                    <a:pt x="0" y="617"/>
                    <a:pt x="0" y="1234"/>
                    <a:pt x="0" y="1851"/>
                  </a:cubicBezTo>
                  <a:cubicBezTo>
                    <a:pt x="0" y="12754"/>
                    <a:pt x="4850" y="21600"/>
                    <a:pt x="10828" y="21600"/>
                  </a:cubicBezTo>
                </a:path>
              </a:pathLst>
            </a:custGeom>
            <a:solidFill>
              <a:srgbClr val="ED7D31"/>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5" name="Shape 1105"/>
            <p:cNvSpPr/>
            <p:nvPr/>
          </p:nvSpPr>
          <p:spPr>
            <a:xfrm>
              <a:off x="1284662" y="3036179"/>
              <a:ext cx="129471" cy="150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612" y="0"/>
                  </a:lnTo>
                  <a:lnTo>
                    <a:pt x="0" y="16674"/>
                  </a:lnTo>
                  <a:lnTo>
                    <a:pt x="2645" y="21600"/>
                  </a:lnTo>
                  <a:lnTo>
                    <a:pt x="6171" y="21600"/>
                  </a:lnTo>
                  <a:lnTo>
                    <a:pt x="21600" y="7200"/>
                  </a:lnTo>
                  <a:lnTo>
                    <a:pt x="21600" y="0"/>
                  </a:lnTo>
                  <a:close/>
                </a:path>
              </a:pathLst>
            </a:custGeom>
            <a:solidFill>
              <a:srgbClr val="00205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1108" name="Group 1108"/>
            <p:cNvGrpSpPr/>
            <p:nvPr/>
          </p:nvGrpSpPr>
          <p:grpSpPr>
            <a:xfrm>
              <a:off x="597172" y="78161"/>
              <a:ext cx="474984" cy="267597"/>
              <a:chOff x="0" y="0"/>
              <a:chExt cx="474982" cy="267596"/>
            </a:xfrm>
          </p:grpSpPr>
          <p:sp>
            <p:nvSpPr>
              <p:cNvPr id="1106" name="Shape 1106"/>
              <p:cNvSpPr/>
              <p:nvPr/>
            </p:nvSpPr>
            <p:spPr>
              <a:xfrm>
                <a:off x="-1" y="0"/>
                <a:ext cx="474984" cy="267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83" y="0"/>
                    </a:moveTo>
                    <a:lnTo>
                      <a:pt x="1217" y="0"/>
                    </a:lnTo>
                    <a:lnTo>
                      <a:pt x="761" y="270"/>
                    </a:lnTo>
                    <a:lnTo>
                      <a:pt x="152" y="1350"/>
                    </a:lnTo>
                    <a:lnTo>
                      <a:pt x="0" y="2160"/>
                    </a:lnTo>
                    <a:lnTo>
                      <a:pt x="0" y="19440"/>
                    </a:lnTo>
                    <a:lnTo>
                      <a:pt x="152" y="20250"/>
                    </a:lnTo>
                    <a:lnTo>
                      <a:pt x="456" y="21060"/>
                    </a:lnTo>
                    <a:lnTo>
                      <a:pt x="761" y="21600"/>
                    </a:lnTo>
                    <a:lnTo>
                      <a:pt x="20839" y="21600"/>
                    </a:lnTo>
                    <a:lnTo>
                      <a:pt x="21296" y="21060"/>
                    </a:lnTo>
                    <a:lnTo>
                      <a:pt x="21600" y="19440"/>
                    </a:lnTo>
                    <a:lnTo>
                      <a:pt x="21600" y="2160"/>
                    </a:lnTo>
                    <a:lnTo>
                      <a:pt x="21448" y="1350"/>
                    </a:lnTo>
                    <a:lnTo>
                      <a:pt x="21296" y="810"/>
                    </a:lnTo>
                    <a:lnTo>
                      <a:pt x="20839" y="270"/>
                    </a:lnTo>
                    <a:lnTo>
                      <a:pt x="20383" y="0"/>
                    </a:lnTo>
                    <a:close/>
                    <a:moveTo>
                      <a:pt x="19470" y="18360"/>
                    </a:moveTo>
                    <a:lnTo>
                      <a:pt x="2130" y="18360"/>
                    </a:lnTo>
                    <a:lnTo>
                      <a:pt x="2130" y="3510"/>
                    </a:lnTo>
                    <a:lnTo>
                      <a:pt x="19470" y="3510"/>
                    </a:lnTo>
                    <a:lnTo>
                      <a:pt x="19470"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07" name="Shape 1107"/>
              <p:cNvSpPr/>
              <p:nvPr/>
            </p:nvSpPr>
            <p:spPr>
              <a:xfrm>
                <a:off x="210731" y="73588"/>
                <a:ext cx="80280" cy="123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1112" name="Group 1112"/>
            <p:cNvGrpSpPr/>
            <p:nvPr/>
          </p:nvGrpSpPr>
          <p:grpSpPr>
            <a:xfrm>
              <a:off x="0" y="845527"/>
              <a:ext cx="385306" cy="234021"/>
              <a:chOff x="0" y="0"/>
              <a:chExt cx="385305" cy="234019"/>
            </a:xfrm>
          </p:grpSpPr>
          <p:sp>
            <p:nvSpPr>
              <p:cNvPr id="1109" name="Shape 1109"/>
              <p:cNvSpPr/>
              <p:nvPr/>
            </p:nvSpPr>
            <p:spPr>
              <a:xfrm>
                <a:off x="52004" y="0"/>
                <a:ext cx="333302" cy="18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613" y="0"/>
                    </a:lnTo>
                    <a:lnTo>
                      <a:pt x="0" y="1080"/>
                    </a:lnTo>
                    <a:lnTo>
                      <a:pt x="0" y="2700"/>
                    </a:lnTo>
                    <a:lnTo>
                      <a:pt x="18536" y="2700"/>
                    </a:lnTo>
                    <a:lnTo>
                      <a:pt x="19455" y="3240"/>
                    </a:lnTo>
                    <a:lnTo>
                      <a:pt x="19762" y="4050"/>
                    </a:lnTo>
                    <a:lnTo>
                      <a:pt x="19762" y="21600"/>
                    </a:lnTo>
                    <a:lnTo>
                      <a:pt x="20374" y="21600"/>
                    </a:lnTo>
                    <a:lnTo>
                      <a:pt x="20834" y="21330"/>
                    </a:lnTo>
                    <a:lnTo>
                      <a:pt x="21294" y="20790"/>
                    </a:lnTo>
                    <a:lnTo>
                      <a:pt x="21600" y="20250"/>
                    </a:lnTo>
                    <a:lnTo>
                      <a:pt x="21600" y="1080"/>
                    </a:lnTo>
                    <a:lnTo>
                      <a:pt x="21294" y="540"/>
                    </a:lnTo>
                    <a:lnTo>
                      <a:pt x="20834" y="0"/>
                    </a:lnTo>
                    <a:lnTo>
                      <a:pt x="20374"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10" name="Shape 1110"/>
              <p:cNvSpPr/>
              <p:nvPr/>
            </p:nvSpPr>
            <p:spPr>
              <a:xfrm>
                <a:off x="-1" y="44912"/>
                <a:ext cx="333302" cy="189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4" y="0"/>
                    </a:moveTo>
                    <a:lnTo>
                      <a:pt x="1072" y="0"/>
                    </a:lnTo>
                    <a:lnTo>
                      <a:pt x="613" y="270"/>
                    </a:lnTo>
                    <a:lnTo>
                      <a:pt x="0" y="1350"/>
                    </a:lnTo>
                    <a:lnTo>
                      <a:pt x="0" y="20250"/>
                    </a:lnTo>
                    <a:lnTo>
                      <a:pt x="306" y="21060"/>
                    </a:lnTo>
                    <a:lnTo>
                      <a:pt x="613" y="21600"/>
                    </a:lnTo>
                    <a:lnTo>
                      <a:pt x="20834" y="21600"/>
                    </a:lnTo>
                    <a:lnTo>
                      <a:pt x="21294" y="21060"/>
                    </a:lnTo>
                    <a:lnTo>
                      <a:pt x="21600" y="20250"/>
                    </a:lnTo>
                    <a:lnTo>
                      <a:pt x="21600" y="1350"/>
                    </a:lnTo>
                    <a:lnTo>
                      <a:pt x="21294" y="810"/>
                    </a:lnTo>
                    <a:lnTo>
                      <a:pt x="20834" y="270"/>
                    </a:lnTo>
                    <a:lnTo>
                      <a:pt x="20374" y="0"/>
                    </a:lnTo>
                    <a:close/>
                    <a:moveTo>
                      <a:pt x="19455" y="18360"/>
                    </a:moveTo>
                    <a:lnTo>
                      <a:pt x="2145" y="18360"/>
                    </a:lnTo>
                    <a:lnTo>
                      <a:pt x="2145" y="3510"/>
                    </a:lnTo>
                    <a:lnTo>
                      <a:pt x="19455" y="3510"/>
                    </a:lnTo>
                    <a:lnTo>
                      <a:pt x="19455" y="1836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11" name="Shape 1111"/>
              <p:cNvSpPr/>
              <p:nvPr/>
            </p:nvSpPr>
            <p:spPr>
              <a:xfrm>
                <a:off x="146557" y="96917"/>
                <a:ext cx="56733" cy="874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508"/>
                    </a:lnTo>
                    <a:lnTo>
                      <a:pt x="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1113" name="Shape 1113"/>
            <p:cNvSpPr/>
            <p:nvPr/>
          </p:nvSpPr>
          <p:spPr>
            <a:xfrm>
              <a:off x="2486651" y="763973"/>
              <a:ext cx="318927" cy="3851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44"/>
                  </a:moveTo>
                  <a:lnTo>
                    <a:pt x="7540" y="10969"/>
                  </a:lnTo>
                  <a:lnTo>
                    <a:pt x="0" y="15862"/>
                  </a:lnTo>
                  <a:lnTo>
                    <a:pt x="0" y="6244"/>
                  </a:lnTo>
                  <a:close/>
                  <a:moveTo>
                    <a:pt x="10800" y="4725"/>
                  </a:moveTo>
                  <a:lnTo>
                    <a:pt x="12023" y="6075"/>
                  </a:lnTo>
                  <a:lnTo>
                    <a:pt x="13042" y="7594"/>
                  </a:lnTo>
                  <a:lnTo>
                    <a:pt x="13653" y="9281"/>
                  </a:lnTo>
                  <a:lnTo>
                    <a:pt x="13857" y="10969"/>
                  </a:lnTo>
                  <a:lnTo>
                    <a:pt x="13653" y="12825"/>
                  </a:lnTo>
                  <a:lnTo>
                    <a:pt x="13042" y="14344"/>
                  </a:lnTo>
                  <a:lnTo>
                    <a:pt x="12023" y="16031"/>
                  </a:lnTo>
                  <a:lnTo>
                    <a:pt x="10800" y="17381"/>
                  </a:lnTo>
                  <a:lnTo>
                    <a:pt x="10596" y="17550"/>
                  </a:lnTo>
                  <a:lnTo>
                    <a:pt x="10392" y="17550"/>
                  </a:lnTo>
                  <a:lnTo>
                    <a:pt x="9170" y="16875"/>
                  </a:lnTo>
                  <a:lnTo>
                    <a:pt x="9577" y="16537"/>
                  </a:lnTo>
                  <a:lnTo>
                    <a:pt x="10800" y="15356"/>
                  </a:lnTo>
                  <a:lnTo>
                    <a:pt x="11819" y="14006"/>
                  </a:lnTo>
                  <a:lnTo>
                    <a:pt x="12226" y="12487"/>
                  </a:lnTo>
                  <a:lnTo>
                    <a:pt x="12430" y="10969"/>
                  </a:lnTo>
                  <a:lnTo>
                    <a:pt x="12226" y="9619"/>
                  </a:lnTo>
                  <a:lnTo>
                    <a:pt x="11819" y="8100"/>
                  </a:lnTo>
                  <a:lnTo>
                    <a:pt x="10800" y="6750"/>
                  </a:lnTo>
                  <a:lnTo>
                    <a:pt x="9577" y="5569"/>
                  </a:lnTo>
                  <a:lnTo>
                    <a:pt x="8762" y="4894"/>
                  </a:lnTo>
                  <a:lnTo>
                    <a:pt x="9985" y="4050"/>
                  </a:lnTo>
                  <a:lnTo>
                    <a:pt x="10800" y="4725"/>
                  </a:lnTo>
                  <a:close/>
                  <a:moveTo>
                    <a:pt x="12226" y="18731"/>
                  </a:moveTo>
                  <a:lnTo>
                    <a:pt x="12430" y="18731"/>
                  </a:lnTo>
                  <a:lnTo>
                    <a:pt x="14060" y="17044"/>
                  </a:lnTo>
                  <a:lnTo>
                    <a:pt x="14672" y="16200"/>
                  </a:lnTo>
                  <a:lnTo>
                    <a:pt x="15283" y="15187"/>
                  </a:lnTo>
                  <a:lnTo>
                    <a:pt x="15691" y="14175"/>
                  </a:lnTo>
                  <a:lnTo>
                    <a:pt x="16098" y="12150"/>
                  </a:lnTo>
                  <a:lnTo>
                    <a:pt x="16302" y="10969"/>
                  </a:lnTo>
                  <a:lnTo>
                    <a:pt x="15691" y="7931"/>
                  </a:lnTo>
                  <a:lnTo>
                    <a:pt x="15283" y="6919"/>
                  </a:lnTo>
                  <a:lnTo>
                    <a:pt x="14672" y="5906"/>
                  </a:lnTo>
                  <a:lnTo>
                    <a:pt x="14060" y="5063"/>
                  </a:lnTo>
                  <a:lnTo>
                    <a:pt x="13245" y="4050"/>
                  </a:lnTo>
                  <a:lnTo>
                    <a:pt x="11819" y="2869"/>
                  </a:lnTo>
                  <a:lnTo>
                    <a:pt x="13042" y="2194"/>
                  </a:lnTo>
                  <a:lnTo>
                    <a:pt x="14468" y="3375"/>
                  </a:lnTo>
                  <a:lnTo>
                    <a:pt x="16098" y="5400"/>
                  </a:lnTo>
                  <a:lnTo>
                    <a:pt x="16709" y="6413"/>
                  </a:lnTo>
                  <a:lnTo>
                    <a:pt x="17117" y="7594"/>
                  </a:lnTo>
                  <a:lnTo>
                    <a:pt x="17321" y="8775"/>
                  </a:lnTo>
                  <a:lnTo>
                    <a:pt x="17525" y="9788"/>
                  </a:lnTo>
                  <a:lnTo>
                    <a:pt x="17728" y="10969"/>
                  </a:lnTo>
                  <a:lnTo>
                    <a:pt x="17117" y="14512"/>
                  </a:lnTo>
                  <a:lnTo>
                    <a:pt x="16709" y="15525"/>
                  </a:lnTo>
                  <a:lnTo>
                    <a:pt x="16098" y="16706"/>
                  </a:lnTo>
                  <a:lnTo>
                    <a:pt x="15283" y="17719"/>
                  </a:lnTo>
                  <a:lnTo>
                    <a:pt x="14468" y="18562"/>
                  </a:lnTo>
                  <a:lnTo>
                    <a:pt x="13449" y="19575"/>
                  </a:lnTo>
                  <a:lnTo>
                    <a:pt x="12226" y="18731"/>
                  </a:lnTo>
                  <a:close/>
                  <a:moveTo>
                    <a:pt x="16302" y="169"/>
                  </a:moveTo>
                  <a:lnTo>
                    <a:pt x="17525" y="1350"/>
                  </a:lnTo>
                  <a:lnTo>
                    <a:pt x="18543" y="2531"/>
                  </a:lnTo>
                  <a:lnTo>
                    <a:pt x="19562" y="3881"/>
                  </a:lnTo>
                  <a:lnTo>
                    <a:pt x="20377" y="5231"/>
                  </a:lnTo>
                  <a:lnTo>
                    <a:pt x="20989" y="6581"/>
                  </a:lnTo>
                  <a:lnTo>
                    <a:pt x="21396" y="8100"/>
                  </a:lnTo>
                  <a:lnTo>
                    <a:pt x="21600" y="9619"/>
                  </a:lnTo>
                  <a:lnTo>
                    <a:pt x="21600" y="12487"/>
                  </a:lnTo>
                  <a:lnTo>
                    <a:pt x="21396" y="13837"/>
                  </a:lnTo>
                  <a:lnTo>
                    <a:pt x="20989" y="15187"/>
                  </a:lnTo>
                  <a:lnTo>
                    <a:pt x="20377" y="16706"/>
                  </a:lnTo>
                  <a:lnTo>
                    <a:pt x="19766" y="17887"/>
                  </a:lnTo>
                  <a:lnTo>
                    <a:pt x="18747" y="19237"/>
                  </a:lnTo>
                  <a:lnTo>
                    <a:pt x="17728" y="20419"/>
                  </a:lnTo>
                  <a:lnTo>
                    <a:pt x="16506" y="21600"/>
                  </a:lnTo>
                  <a:lnTo>
                    <a:pt x="15487" y="20925"/>
                  </a:lnTo>
                  <a:lnTo>
                    <a:pt x="16506" y="19912"/>
                  </a:lnTo>
                  <a:lnTo>
                    <a:pt x="17321" y="18900"/>
                  </a:lnTo>
                  <a:lnTo>
                    <a:pt x="18136" y="17719"/>
                  </a:lnTo>
                  <a:lnTo>
                    <a:pt x="18951" y="16369"/>
                  </a:lnTo>
                  <a:lnTo>
                    <a:pt x="19562" y="15019"/>
                  </a:lnTo>
                  <a:lnTo>
                    <a:pt x="19970" y="13669"/>
                  </a:lnTo>
                  <a:lnTo>
                    <a:pt x="20174" y="12319"/>
                  </a:lnTo>
                  <a:lnTo>
                    <a:pt x="20174" y="9619"/>
                  </a:lnTo>
                  <a:lnTo>
                    <a:pt x="19970" y="8269"/>
                  </a:lnTo>
                  <a:lnTo>
                    <a:pt x="19562" y="6919"/>
                  </a:lnTo>
                  <a:lnTo>
                    <a:pt x="18951" y="5738"/>
                  </a:lnTo>
                  <a:lnTo>
                    <a:pt x="18136" y="4388"/>
                  </a:lnTo>
                  <a:lnTo>
                    <a:pt x="17321" y="3206"/>
                  </a:lnTo>
                  <a:lnTo>
                    <a:pt x="16302" y="2025"/>
                  </a:lnTo>
                  <a:lnTo>
                    <a:pt x="15079" y="1013"/>
                  </a:lnTo>
                  <a:lnTo>
                    <a:pt x="15079" y="844"/>
                  </a:lnTo>
                  <a:lnTo>
                    <a:pt x="16098" y="0"/>
                  </a:lnTo>
                  <a:lnTo>
                    <a:pt x="16098" y="169"/>
                  </a:lnTo>
                  <a:lnTo>
                    <a:pt x="16302" y="169"/>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14" name="Shape 1114"/>
            <p:cNvSpPr/>
            <p:nvPr/>
          </p:nvSpPr>
          <p:spPr>
            <a:xfrm>
              <a:off x="459557" y="1699486"/>
              <a:ext cx="388487" cy="305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70" y="500"/>
                  </a:moveTo>
                  <a:lnTo>
                    <a:pt x="4870" y="21200"/>
                  </a:lnTo>
                  <a:lnTo>
                    <a:pt x="0" y="21200"/>
                  </a:lnTo>
                  <a:lnTo>
                    <a:pt x="0" y="500"/>
                  </a:lnTo>
                  <a:lnTo>
                    <a:pt x="4870" y="500"/>
                  </a:lnTo>
                  <a:close/>
                  <a:moveTo>
                    <a:pt x="3927" y="2900"/>
                  </a:moveTo>
                  <a:lnTo>
                    <a:pt x="943" y="2900"/>
                  </a:lnTo>
                  <a:lnTo>
                    <a:pt x="943" y="4100"/>
                  </a:lnTo>
                  <a:lnTo>
                    <a:pt x="3927" y="4100"/>
                  </a:lnTo>
                  <a:lnTo>
                    <a:pt x="3927" y="2900"/>
                  </a:lnTo>
                  <a:close/>
                  <a:moveTo>
                    <a:pt x="3927" y="5300"/>
                  </a:moveTo>
                  <a:lnTo>
                    <a:pt x="943" y="5300"/>
                  </a:lnTo>
                  <a:lnTo>
                    <a:pt x="943" y="6600"/>
                  </a:lnTo>
                  <a:lnTo>
                    <a:pt x="3927" y="6600"/>
                  </a:lnTo>
                  <a:lnTo>
                    <a:pt x="3927" y="5300"/>
                  </a:lnTo>
                  <a:close/>
                  <a:moveTo>
                    <a:pt x="10525" y="500"/>
                  </a:moveTo>
                  <a:lnTo>
                    <a:pt x="10525" y="21200"/>
                  </a:lnTo>
                  <a:lnTo>
                    <a:pt x="5812" y="21200"/>
                  </a:lnTo>
                  <a:lnTo>
                    <a:pt x="5812" y="500"/>
                  </a:lnTo>
                  <a:lnTo>
                    <a:pt x="10525" y="500"/>
                  </a:lnTo>
                  <a:close/>
                  <a:moveTo>
                    <a:pt x="9583" y="2900"/>
                  </a:moveTo>
                  <a:lnTo>
                    <a:pt x="6755" y="2900"/>
                  </a:lnTo>
                  <a:lnTo>
                    <a:pt x="6755" y="4100"/>
                  </a:lnTo>
                  <a:lnTo>
                    <a:pt x="9583" y="4100"/>
                  </a:lnTo>
                  <a:lnTo>
                    <a:pt x="9583" y="2900"/>
                  </a:lnTo>
                  <a:close/>
                  <a:moveTo>
                    <a:pt x="9583" y="5300"/>
                  </a:moveTo>
                  <a:lnTo>
                    <a:pt x="6755" y="5300"/>
                  </a:lnTo>
                  <a:lnTo>
                    <a:pt x="6755" y="6600"/>
                  </a:lnTo>
                  <a:lnTo>
                    <a:pt x="9583" y="6600"/>
                  </a:lnTo>
                  <a:lnTo>
                    <a:pt x="9583" y="5300"/>
                  </a:lnTo>
                  <a:close/>
                  <a:moveTo>
                    <a:pt x="21600" y="19500"/>
                  </a:moveTo>
                  <a:lnTo>
                    <a:pt x="17123" y="21600"/>
                  </a:lnTo>
                  <a:lnTo>
                    <a:pt x="11546" y="2100"/>
                  </a:lnTo>
                  <a:lnTo>
                    <a:pt x="16023" y="0"/>
                  </a:lnTo>
                  <a:lnTo>
                    <a:pt x="21600" y="195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1117" name="Group 1117"/>
            <p:cNvGrpSpPr/>
            <p:nvPr/>
          </p:nvGrpSpPr>
          <p:grpSpPr>
            <a:xfrm>
              <a:off x="1876867" y="0"/>
              <a:ext cx="293411" cy="435381"/>
              <a:chOff x="0" y="0"/>
              <a:chExt cx="293409" cy="435380"/>
            </a:xfrm>
          </p:grpSpPr>
          <p:sp>
            <p:nvSpPr>
              <p:cNvPr id="1115" name="Shape 1115"/>
              <p:cNvSpPr/>
              <p:nvPr/>
            </p:nvSpPr>
            <p:spPr>
              <a:xfrm>
                <a:off x="-1" y="-1"/>
                <a:ext cx="293411" cy="435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1" y="6417"/>
                    </a:moveTo>
                    <a:lnTo>
                      <a:pt x="20903" y="5322"/>
                    </a:lnTo>
                    <a:lnTo>
                      <a:pt x="18116" y="5009"/>
                    </a:lnTo>
                    <a:lnTo>
                      <a:pt x="19974" y="3600"/>
                    </a:lnTo>
                    <a:lnTo>
                      <a:pt x="16955" y="3757"/>
                    </a:lnTo>
                    <a:lnTo>
                      <a:pt x="18348" y="2035"/>
                    </a:lnTo>
                    <a:lnTo>
                      <a:pt x="15794" y="2974"/>
                    </a:lnTo>
                    <a:lnTo>
                      <a:pt x="16026" y="939"/>
                    </a:lnTo>
                    <a:lnTo>
                      <a:pt x="13935" y="2191"/>
                    </a:lnTo>
                    <a:lnTo>
                      <a:pt x="13471" y="313"/>
                    </a:lnTo>
                    <a:lnTo>
                      <a:pt x="11845" y="1878"/>
                    </a:lnTo>
                    <a:lnTo>
                      <a:pt x="10684" y="0"/>
                    </a:lnTo>
                    <a:lnTo>
                      <a:pt x="9755" y="1878"/>
                    </a:lnTo>
                    <a:lnTo>
                      <a:pt x="8129" y="313"/>
                    </a:lnTo>
                    <a:lnTo>
                      <a:pt x="7665" y="2191"/>
                    </a:lnTo>
                    <a:lnTo>
                      <a:pt x="5574" y="939"/>
                    </a:lnTo>
                    <a:lnTo>
                      <a:pt x="5806" y="2974"/>
                    </a:lnTo>
                    <a:lnTo>
                      <a:pt x="3252" y="2035"/>
                    </a:lnTo>
                    <a:lnTo>
                      <a:pt x="4413" y="3757"/>
                    </a:lnTo>
                    <a:lnTo>
                      <a:pt x="1626" y="3600"/>
                    </a:lnTo>
                    <a:lnTo>
                      <a:pt x="3484" y="5009"/>
                    </a:lnTo>
                    <a:lnTo>
                      <a:pt x="465" y="5322"/>
                    </a:lnTo>
                    <a:lnTo>
                      <a:pt x="2787" y="6417"/>
                    </a:lnTo>
                    <a:lnTo>
                      <a:pt x="0" y="7200"/>
                    </a:lnTo>
                    <a:lnTo>
                      <a:pt x="2787" y="7826"/>
                    </a:lnTo>
                    <a:lnTo>
                      <a:pt x="465" y="8922"/>
                    </a:lnTo>
                    <a:lnTo>
                      <a:pt x="3484" y="9235"/>
                    </a:lnTo>
                    <a:lnTo>
                      <a:pt x="1626" y="10643"/>
                    </a:lnTo>
                    <a:lnTo>
                      <a:pt x="4413" y="10487"/>
                    </a:lnTo>
                    <a:lnTo>
                      <a:pt x="3252" y="12365"/>
                    </a:lnTo>
                    <a:lnTo>
                      <a:pt x="4877" y="11739"/>
                    </a:lnTo>
                    <a:lnTo>
                      <a:pt x="4877" y="21600"/>
                    </a:lnTo>
                    <a:lnTo>
                      <a:pt x="10684" y="17687"/>
                    </a:lnTo>
                    <a:lnTo>
                      <a:pt x="16490" y="21600"/>
                    </a:lnTo>
                    <a:lnTo>
                      <a:pt x="16490" y="11739"/>
                    </a:lnTo>
                    <a:lnTo>
                      <a:pt x="18348" y="12365"/>
                    </a:lnTo>
                    <a:lnTo>
                      <a:pt x="16955" y="10487"/>
                    </a:lnTo>
                    <a:lnTo>
                      <a:pt x="19974" y="10643"/>
                    </a:lnTo>
                    <a:lnTo>
                      <a:pt x="18116" y="9235"/>
                    </a:lnTo>
                    <a:lnTo>
                      <a:pt x="20903" y="8922"/>
                    </a:lnTo>
                    <a:lnTo>
                      <a:pt x="18581" y="7826"/>
                    </a:lnTo>
                    <a:lnTo>
                      <a:pt x="21600" y="7200"/>
                    </a:lnTo>
                    <a:lnTo>
                      <a:pt x="18581" y="6417"/>
                    </a:lnTo>
                    <a:close/>
                    <a:moveTo>
                      <a:pt x="10684" y="11270"/>
                    </a:moveTo>
                    <a:lnTo>
                      <a:pt x="9523" y="11270"/>
                    </a:lnTo>
                    <a:lnTo>
                      <a:pt x="8361" y="10957"/>
                    </a:lnTo>
                    <a:lnTo>
                      <a:pt x="7432" y="10487"/>
                    </a:lnTo>
                    <a:lnTo>
                      <a:pt x="6503" y="10174"/>
                    </a:lnTo>
                    <a:lnTo>
                      <a:pt x="5806" y="9548"/>
                    </a:lnTo>
                    <a:lnTo>
                      <a:pt x="5342" y="8765"/>
                    </a:lnTo>
                    <a:lnTo>
                      <a:pt x="4877" y="8139"/>
                    </a:lnTo>
                    <a:lnTo>
                      <a:pt x="4645" y="7357"/>
                    </a:lnTo>
                    <a:lnTo>
                      <a:pt x="4877" y="6417"/>
                    </a:lnTo>
                    <a:lnTo>
                      <a:pt x="5342" y="5791"/>
                    </a:lnTo>
                    <a:lnTo>
                      <a:pt x="5806" y="5009"/>
                    </a:lnTo>
                    <a:lnTo>
                      <a:pt x="6503" y="4539"/>
                    </a:lnTo>
                    <a:lnTo>
                      <a:pt x="8361" y="3600"/>
                    </a:lnTo>
                    <a:lnTo>
                      <a:pt x="10684" y="3287"/>
                    </a:lnTo>
                    <a:lnTo>
                      <a:pt x="12077" y="3443"/>
                    </a:lnTo>
                    <a:lnTo>
                      <a:pt x="13006" y="3600"/>
                    </a:lnTo>
                    <a:lnTo>
                      <a:pt x="14168" y="4070"/>
                    </a:lnTo>
                    <a:lnTo>
                      <a:pt x="14865" y="4539"/>
                    </a:lnTo>
                    <a:lnTo>
                      <a:pt x="15794" y="5009"/>
                    </a:lnTo>
                    <a:lnTo>
                      <a:pt x="16258" y="5791"/>
                    </a:lnTo>
                    <a:lnTo>
                      <a:pt x="16490" y="6417"/>
                    </a:lnTo>
                    <a:lnTo>
                      <a:pt x="16723" y="7357"/>
                    </a:lnTo>
                    <a:lnTo>
                      <a:pt x="16490" y="8139"/>
                    </a:lnTo>
                    <a:lnTo>
                      <a:pt x="16258" y="8765"/>
                    </a:lnTo>
                    <a:lnTo>
                      <a:pt x="15794" y="9548"/>
                    </a:lnTo>
                    <a:lnTo>
                      <a:pt x="14865" y="10174"/>
                    </a:lnTo>
                    <a:lnTo>
                      <a:pt x="14168" y="10487"/>
                    </a:lnTo>
                    <a:lnTo>
                      <a:pt x="13006" y="10957"/>
                    </a:lnTo>
                    <a:lnTo>
                      <a:pt x="12077" y="11270"/>
                    </a:lnTo>
                    <a:lnTo>
                      <a:pt x="10684" y="1127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16" name="Shape 1116"/>
              <p:cNvSpPr/>
              <p:nvPr/>
            </p:nvSpPr>
            <p:spPr>
              <a:xfrm>
                <a:off x="85184" y="88338"/>
                <a:ext cx="119888" cy="119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095" y="0"/>
                    </a:lnTo>
                    <a:lnTo>
                      <a:pt x="6253" y="568"/>
                    </a:lnTo>
                    <a:lnTo>
                      <a:pt x="568" y="6253"/>
                    </a:lnTo>
                    <a:lnTo>
                      <a:pt x="0" y="8526"/>
                    </a:lnTo>
                    <a:lnTo>
                      <a:pt x="0" y="12505"/>
                    </a:lnTo>
                    <a:lnTo>
                      <a:pt x="568" y="14779"/>
                    </a:lnTo>
                    <a:lnTo>
                      <a:pt x="2274" y="16484"/>
                    </a:lnTo>
                    <a:lnTo>
                      <a:pt x="3411" y="18758"/>
                    </a:lnTo>
                    <a:lnTo>
                      <a:pt x="5116" y="19895"/>
                    </a:lnTo>
                    <a:lnTo>
                      <a:pt x="6253" y="20463"/>
                    </a:lnTo>
                    <a:lnTo>
                      <a:pt x="9095" y="21032"/>
                    </a:lnTo>
                    <a:lnTo>
                      <a:pt x="10800" y="21600"/>
                    </a:lnTo>
                    <a:lnTo>
                      <a:pt x="15347" y="20463"/>
                    </a:lnTo>
                    <a:lnTo>
                      <a:pt x="18758" y="18758"/>
                    </a:lnTo>
                    <a:lnTo>
                      <a:pt x="19895" y="16484"/>
                    </a:lnTo>
                    <a:lnTo>
                      <a:pt x="21032" y="14779"/>
                    </a:lnTo>
                    <a:lnTo>
                      <a:pt x="21600" y="12505"/>
                    </a:lnTo>
                    <a:lnTo>
                      <a:pt x="21600" y="8526"/>
                    </a:lnTo>
                    <a:lnTo>
                      <a:pt x="21032" y="6253"/>
                    </a:lnTo>
                    <a:lnTo>
                      <a:pt x="19895" y="4547"/>
                    </a:lnTo>
                    <a:lnTo>
                      <a:pt x="18758" y="3411"/>
                    </a:lnTo>
                    <a:lnTo>
                      <a:pt x="16484" y="1705"/>
                    </a:lnTo>
                    <a:lnTo>
                      <a:pt x="15347" y="568"/>
                    </a:lnTo>
                    <a:lnTo>
                      <a:pt x="13074" y="0"/>
                    </a:lnTo>
                    <a:lnTo>
                      <a:pt x="10800" y="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1123" name="Group 1123"/>
            <p:cNvGrpSpPr/>
            <p:nvPr/>
          </p:nvGrpSpPr>
          <p:grpSpPr>
            <a:xfrm>
              <a:off x="2073309" y="1702682"/>
              <a:ext cx="409970" cy="279130"/>
              <a:chOff x="0" y="0"/>
              <a:chExt cx="409969" cy="279128"/>
            </a:xfrm>
          </p:grpSpPr>
          <p:sp>
            <p:nvSpPr>
              <p:cNvPr id="1118" name="Shape 1118"/>
              <p:cNvSpPr/>
              <p:nvPr/>
            </p:nvSpPr>
            <p:spPr>
              <a:xfrm>
                <a:off x="0" y="0"/>
                <a:ext cx="409970" cy="279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66" y="0"/>
                    </a:moveTo>
                    <a:lnTo>
                      <a:pt x="1034" y="0"/>
                    </a:lnTo>
                    <a:lnTo>
                      <a:pt x="574" y="169"/>
                    </a:lnTo>
                    <a:lnTo>
                      <a:pt x="230" y="506"/>
                    </a:lnTo>
                    <a:lnTo>
                      <a:pt x="0" y="1012"/>
                    </a:lnTo>
                    <a:lnTo>
                      <a:pt x="0" y="20588"/>
                    </a:lnTo>
                    <a:lnTo>
                      <a:pt x="230" y="21094"/>
                    </a:lnTo>
                    <a:lnTo>
                      <a:pt x="574" y="21431"/>
                    </a:lnTo>
                    <a:lnTo>
                      <a:pt x="1034" y="21600"/>
                    </a:lnTo>
                    <a:lnTo>
                      <a:pt x="20566" y="21600"/>
                    </a:lnTo>
                    <a:lnTo>
                      <a:pt x="20911" y="21431"/>
                    </a:lnTo>
                    <a:lnTo>
                      <a:pt x="21255" y="21094"/>
                    </a:lnTo>
                    <a:lnTo>
                      <a:pt x="21600" y="20588"/>
                    </a:lnTo>
                    <a:lnTo>
                      <a:pt x="21600" y="1012"/>
                    </a:lnTo>
                    <a:lnTo>
                      <a:pt x="21255" y="506"/>
                    </a:lnTo>
                    <a:lnTo>
                      <a:pt x="20911" y="169"/>
                    </a:lnTo>
                    <a:lnTo>
                      <a:pt x="20566" y="0"/>
                    </a:lnTo>
                    <a:close/>
                    <a:moveTo>
                      <a:pt x="19647" y="18900"/>
                    </a:moveTo>
                    <a:lnTo>
                      <a:pt x="1953" y="18900"/>
                    </a:lnTo>
                    <a:lnTo>
                      <a:pt x="1953" y="2531"/>
                    </a:lnTo>
                    <a:lnTo>
                      <a:pt x="19647" y="2531"/>
                    </a:lnTo>
                    <a:lnTo>
                      <a:pt x="19647" y="18900"/>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19" name="Shape 1119"/>
              <p:cNvSpPr/>
              <p:nvPr/>
            </p:nvSpPr>
            <p:spPr>
              <a:xfrm>
                <a:off x="244236" y="74143"/>
                <a:ext cx="80687" cy="128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54" y="12814"/>
                    </a:moveTo>
                    <a:lnTo>
                      <a:pt x="5254" y="21600"/>
                    </a:lnTo>
                    <a:lnTo>
                      <a:pt x="10508" y="18305"/>
                    </a:lnTo>
                    <a:lnTo>
                      <a:pt x="16346" y="21600"/>
                    </a:lnTo>
                    <a:lnTo>
                      <a:pt x="16346" y="12814"/>
                    </a:lnTo>
                    <a:lnTo>
                      <a:pt x="18097" y="11715"/>
                    </a:lnTo>
                    <a:lnTo>
                      <a:pt x="19849" y="10251"/>
                    </a:lnTo>
                    <a:lnTo>
                      <a:pt x="21016" y="8786"/>
                    </a:lnTo>
                    <a:lnTo>
                      <a:pt x="21600" y="6956"/>
                    </a:lnTo>
                    <a:lnTo>
                      <a:pt x="20432" y="4027"/>
                    </a:lnTo>
                    <a:lnTo>
                      <a:pt x="19849" y="2929"/>
                    </a:lnTo>
                    <a:lnTo>
                      <a:pt x="16930" y="1098"/>
                    </a:lnTo>
                    <a:lnTo>
                      <a:pt x="14595" y="366"/>
                    </a:lnTo>
                    <a:lnTo>
                      <a:pt x="12843" y="0"/>
                    </a:lnTo>
                    <a:lnTo>
                      <a:pt x="8173" y="0"/>
                    </a:lnTo>
                    <a:lnTo>
                      <a:pt x="6422" y="366"/>
                    </a:lnTo>
                    <a:lnTo>
                      <a:pt x="2919" y="1831"/>
                    </a:lnTo>
                    <a:lnTo>
                      <a:pt x="584" y="4027"/>
                    </a:lnTo>
                    <a:lnTo>
                      <a:pt x="0" y="5492"/>
                    </a:lnTo>
                    <a:lnTo>
                      <a:pt x="0" y="8786"/>
                    </a:lnTo>
                    <a:lnTo>
                      <a:pt x="1168" y="10251"/>
                    </a:lnTo>
                    <a:lnTo>
                      <a:pt x="2919" y="11715"/>
                    </a:lnTo>
                    <a:lnTo>
                      <a:pt x="5254" y="12814"/>
                    </a:ln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0" name="Shape 1120"/>
              <p:cNvSpPr/>
              <p:nvPr/>
            </p:nvSpPr>
            <p:spPr>
              <a:xfrm>
                <a:off x="95950" y="76324"/>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1" name="Shape 1121"/>
              <p:cNvSpPr/>
              <p:nvPr/>
            </p:nvSpPr>
            <p:spPr>
              <a:xfrm>
                <a:off x="95950" y="124299"/>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2" name="Shape 1122"/>
              <p:cNvSpPr/>
              <p:nvPr/>
            </p:nvSpPr>
            <p:spPr>
              <a:xfrm>
                <a:off x="95950" y="174455"/>
                <a:ext cx="124300" cy="26169"/>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nvGrpSpPr>
            <p:cNvPr id="1135" name="Group 1135"/>
            <p:cNvGrpSpPr/>
            <p:nvPr/>
          </p:nvGrpSpPr>
          <p:grpSpPr>
            <a:xfrm>
              <a:off x="459915" y="670565"/>
              <a:ext cx="1961168" cy="1329377"/>
              <a:chOff x="0" y="0"/>
              <a:chExt cx="1961167" cy="1329375"/>
            </a:xfrm>
          </p:grpSpPr>
          <p:sp>
            <p:nvSpPr>
              <p:cNvPr id="1124" name="Shape 1124"/>
              <p:cNvSpPr/>
              <p:nvPr/>
            </p:nvSpPr>
            <p:spPr>
              <a:xfrm>
                <a:off x="1832754" y="209425"/>
                <a:ext cx="128414" cy="206313"/>
              </a:xfrm>
              <a:custGeom>
                <a:avLst/>
                <a:gdLst/>
                <a:ahLst/>
                <a:cxnLst>
                  <a:cxn ang="0">
                    <a:pos x="wd2" y="hd2"/>
                  </a:cxn>
                  <a:cxn ang="5400000">
                    <a:pos x="wd2" y="hd2"/>
                  </a:cxn>
                  <a:cxn ang="10800000">
                    <a:pos x="wd2" y="hd2"/>
                  </a:cxn>
                  <a:cxn ang="16200000">
                    <a:pos x="wd2" y="hd2"/>
                  </a:cxn>
                </a:cxnLst>
                <a:rect l="0" t="0" r="r" b="b"/>
                <a:pathLst>
                  <a:path w="20489" h="20835" fill="norm" stroke="1" extrusionOk="0">
                    <a:moveTo>
                      <a:pt x="19630" y="7573"/>
                    </a:moveTo>
                    <a:cubicBezTo>
                      <a:pt x="19226" y="7445"/>
                      <a:pt x="18822" y="7445"/>
                      <a:pt x="18418" y="7573"/>
                    </a:cubicBezTo>
                    <a:cubicBezTo>
                      <a:pt x="19024" y="6678"/>
                      <a:pt x="19428" y="5911"/>
                      <a:pt x="19428" y="5911"/>
                    </a:cubicBezTo>
                    <a:cubicBezTo>
                      <a:pt x="19630" y="5400"/>
                      <a:pt x="19428" y="4889"/>
                      <a:pt x="18620" y="4633"/>
                    </a:cubicBezTo>
                    <a:cubicBezTo>
                      <a:pt x="18418" y="4633"/>
                      <a:pt x="18217" y="4633"/>
                      <a:pt x="18015" y="4633"/>
                    </a:cubicBezTo>
                    <a:cubicBezTo>
                      <a:pt x="18418" y="3866"/>
                      <a:pt x="18822" y="3355"/>
                      <a:pt x="18822" y="3227"/>
                    </a:cubicBezTo>
                    <a:cubicBezTo>
                      <a:pt x="19226" y="2588"/>
                      <a:pt x="18822" y="1949"/>
                      <a:pt x="17813" y="1693"/>
                    </a:cubicBezTo>
                    <a:cubicBezTo>
                      <a:pt x="17207" y="1566"/>
                      <a:pt x="16803" y="1566"/>
                      <a:pt x="16400" y="1821"/>
                    </a:cubicBezTo>
                    <a:cubicBezTo>
                      <a:pt x="16400" y="1693"/>
                      <a:pt x="16400" y="1566"/>
                      <a:pt x="16400" y="1566"/>
                    </a:cubicBezTo>
                    <a:cubicBezTo>
                      <a:pt x="16803" y="926"/>
                      <a:pt x="16400" y="287"/>
                      <a:pt x="15390" y="32"/>
                    </a:cubicBezTo>
                    <a:cubicBezTo>
                      <a:pt x="14381" y="-96"/>
                      <a:pt x="13372" y="160"/>
                      <a:pt x="12968" y="799"/>
                    </a:cubicBezTo>
                    <a:cubicBezTo>
                      <a:pt x="12766" y="1054"/>
                      <a:pt x="10344" y="5144"/>
                      <a:pt x="9132" y="7061"/>
                    </a:cubicBezTo>
                    <a:cubicBezTo>
                      <a:pt x="8931" y="6678"/>
                      <a:pt x="8527" y="6295"/>
                      <a:pt x="7921" y="6167"/>
                    </a:cubicBezTo>
                    <a:cubicBezTo>
                      <a:pt x="6710" y="5783"/>
                      <a:pt x="5297" y="6167"/>
                      <a:pt x="4893" y="6934"/>
                    </a:cubicBezTo>
                    <a:cubicBezTo>
                      <a:pt x="4893" y="7061"/>
                      <a:pt x="4691" y="7189"/>
                      <a:pt x="4691" y="7317"/>
                    </a:cubicBezTo>
                    <a:cubicBezTo>
                      <a:pt x="4086" y="8467"/>
                      <a:pt x="2471" y="10896"/>
                      <a:pt x="2269" y="11279"/>
                    </a:cubicBezTo>
                    <a:cubicBezTo>
                      <a:pt x="452" y="14219"/>
                      <a:pt x="452" y="14219"/>
                      <a:pt x="452" y="14219"/>
                    </a:cubicBezTo>
                    <a:cubicBezTo>
                      <a:pt x="452" y="14219"/>
                      <a:pt x="452" y="14219"/>
                      <a:pt x="452" y="14219"/>
                    </a:cubicBezTo>
                    <a:cubicBezTo>
                      <a:pt x="-961" y="16775"/>
                      <a:pt x="1058" y="19587"/>
                      <a:pt x="4893" y="20482"/>
                    </a:cubicBezTo>
                    <a:cubicBezTo>
                      <a:pt x="8931" y="21504"/>
                      <a:pt x="13372" y="20226"/>
                      <a:pt x="14987" y="17670"/>
                    </a:cubicBezTo>
                    <a:cubicBezTo>
                      <a:pt x="14987" y="17670"/>
                      <a:pt x="14987" y="17670"/>
                      <a:pt x="14987" y="17670"/>
                    </a:cubicBezTo>
                    <a:cubicBezTo>
                      <a:pt x="17005" y="14474"/>
                      <a:pt x="17005" y="14474"/>
                      <a:pt x="17005" y="14474"/>
                    </a:cubicBezTo>
                    <a:cubicBezTo>
                      <a:pt x="17005" y="14347"/>
                      <a:pt x="18217" y="12429"/>
                      <a:pt x="19024" y="10896"/>
                    </a:cubicBezTo>
                    <a:cubicBezTo>
                      <a:pt x="19832" y="9745"/>
                      <a:pt x="20437" y="8851"/>
                      <a:pt x="20437" y="8723"/>
                    </a:cubicBezTo>
                    <a:cubicBezTo>
                      <a:pt x="20639" y="8212"/>
                      <a:pt x="20235" y="7700"/>
                      <a:pt x="1963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5" name="Shape 1125"/>
              <p:cNvSpPr/>
              <p:nvPr/>
            </p:nvSpPr>
            <p:spPr>
              <a:xfrm>
                <a:off x="0" y="209425"/>
                <a:ext cx="131111" cy="206313"/>
              </a:xfrm>
              <a:custGeom>
                <a:avLst/>
                <a:gdLst/>
                <a:ahLst/>
                <a:cxnLst>
                  <a:cxn ang="0">
                    <a:pos x="wd2" y="hd2"/>
                  </a:cxn>
                  <a:cxn ang="5400000">
                    <a:pos x="wd2" y="hd2"/>
                  </a:cxn>
                  <a:cxn ang="10800000">
                    <a:pos x="wd2" y="hd2"/>
                  </a:cxn>
                  <a:cxn ang="16200000">
                    <a:pos x="wd2" y="hd2"/>
                  </a:cxn>
                </a:cxnLst>
                <a:rect l="0" t="0" r="r" b="b"/>
                <a:pathLst>
                  <a:path w="20509" h="20835" fill="norm" stroke="1" extrusionOk="0">
                    <a:moveTo>
                      <a:pt x="880" y="7573"/>
                    </a:moveTo>
                    <a:cubicBezTo>
                      <a:pt x="1284" y="7445"/>
                      <a:pt x="1688" y="7445"/>
                      <a:pt x="2092" y="7573"/>
                    </a:cubicBezTo>
                    <a:cubicBezTo>
                      <a:pt x="1486" y="6678"/>
                      <a:pt x="1082" y="5911"/>
                      <a:pt x="1082" y="5911"/>
                    </a:cubicBezTo>
                    <a:cubicBezTo>
                      <a:pt x="880" y="5400"/>
                      <a:pt x="1082" y="4889"/>
                      <a:pt x="1890" y="4633"/>
                    </a:cubicBezTo>
                    <a:cubicBezTo>
                      <a:pt x="2092" y="4633"/>
                      <a:pt x="2293" y="4633"/>
                      <a:pt x="2495" y="4633"/>
                    </a:cubicBezTo>
                    <a:cubicBezTo>
                      <a:pt x="2092" y="3866"/>
                      <a:pt x="1688" y="3355"/>
                      <a:pt x="1688" y="3227"/>
                    </a:cubicBezTo>
                    <a:cubicBezTo>
                      <a:pt x="1284" y="2588"/>
                      <a:pt x="1688" y="1949"/>
                      <a:pt x="2697" y="1693"/>
                    </a:cubicBezTo>
                    <a:cubicBezTo>
                      <a:pt x="3303" y="1566"/>
                      <a:pt x="3707" y="1566"/>
                      <a:pt x="4110" y="1821"/>
                    </a:cubicBezTo>
                    <a:cubicBezTo>
                      <a:pt x="4110" y="1693"/>
                      <a:pt x="4110" y="1566"/>
                      <a:pt x="4110" y="1566"/>
                    </a:cubicBezTo>
                    <a:cubicBezTo>
                      <a:pt x="3707" y="926"/>
                      <a:pt x="4110" y="287"/>
                      <a:pt x="5120" y="32"/>
                    </a:cubicBezTo>
                    <a:cubicBezTo>
                      <a:pt x="6129" y="-96"/>
                      <a:pt x="7138" y="160"/>
                      <a:pt x="7542" y="799"/>
                    </a:cubicBezTo>
                    <a:cubicBezTo>
                      <a:pt x="7744" y="1054"/>
                      <a:pt x="10166" y="5144"/>
                      <a:pt x="11378" y="7061"/>
                    </a:cubicBezTo>
                    <a:cubicBezTo>
                      <a:pt x="11579" y="6678"/>
                      <a:pt x="11983" y="6295"/>
                      <a:pt x="12589" y="6167"/>
                    </a:cubicBezTo>
                    <a:cubicBezTo>
                      <a:pt x="13800" y="5783"/>
                      <a:pt x="15213" y="6167"/>
                      <a:pt x="15617" y="6934"/>
                    </a:cubicBezTo>
                    <a:cubicBezTo>
                      <a:pt x="15617" y="7061"/>
                      <a:pt x="15819" y="7189"/>
                      <a:pt x="15819" y="7317"/>
                    </a:cubicBezTo>
                    <a:cubicBezTo>
                      <a:pt x="16424" y="8467"/>
                      <a:pt x="18039" y="10896"/>
                      <a:pt x="18241" y="11279"/>
                    </a:cubicBezTo>
                    <a:cubicBezTo>
                      <a:pt x="20058" y="14219"/>
                      <a:pt x="20058" y="14219"/>
                      <a:pt x="20058" y="14219"/>
                    </a:cubicBezTo>
                    <a:cubicBezTo>
                      <a:pt x="20058" y="14219"/>
                      <a:pt x="20058" y="14219"/>
                      <a:pt x="20058" y="14219"/>
                    </a:cubicBezTo>
                    <a:cubicBezTo>
                      <a:pt x="21471" y="16775"/>
                      <a:pt x="19452" y="19587"/>
                      <a:pt x="15617" y="20482"/>
                    </a:cubicBezTo>
                    <a:cubicBezTo>
                      <a:pt x="11579" y="21504"/>
                      <a:pt x="7138" y="20226"/>
                      <a:pt x="5523" y="17670"/>
                    </a:cubicBezTo>
                    <a:cubicBezTo>
                      <a:pt x="5523" y="17670"/>
                      <a:pt x="5523" y="17670"/>
                      <a:pt x="5523" y="17670"/>
                    </a:cubicBezTo>
                    <a:cubicBezTo>
                      <a:pt x="3505" y="14474"/>
                      <a:pt x="3505" y="14474"/>
                      <a:pt x="3505" y="14474"/>
                    </a:cubicBezTo>
                    <a:cubicBezTo>
                      <a:pt x="3505" y="14347"/>
                      <a:pt x="2293" y="12429"/>
                      <a:pt x="1486" y="10896"/>
                    </a:cubicBezTo>
                    <a:cubicBezTo>
                      <a:pt x="678" y="9745"/>
                      <a:pt x="73" y="8851"/>
                      <a:pt x="73" y="8723"/>
                    </a:cubicBezTo>
                    <a:cubicBezTo>
                      <a:pt x="-129" y="8212"/>
                      <a:pt x="73" y="7700"/>
                      <a:pt x="880" y="7573"/>
                    </a:cubicBez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6" name="Shape 1126"/>
              <p:cNvSpPr/>
              <p:nvPr/>
            </p:nvSpPr>
            <p:spPr>
              <a:xfrm>
                <a:off x="39787" y="360095"/>
                <a:ext cx="1884412" cy="969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60" y="0"/>
                    </a:moveTo>
                    <a:cubicBezTo>
                      <a:pt x="20139" y="1531"/>
                      <a:pt x="19598" y="2863"/>
                      <a:pt x="18882" y="3770"/>
                    </a:cubicBezTo>
                    <a:cubicBezTo>
                      <a:pt x="17932" y="5017"/>
                      <a:pt x="16792" y="5471"/>
                      <a:pt x="15667" y="5046"/>
                    </a:cubicBezTo>
                    <a:cubicBezTo>
                      <a:pt x="14644" y="4677"/>
                      <a:pt x="13752" y="3600"/>
                      <a:pt x="13124" y="2041"/>
                    </a:cubicBezTo>
                    <a:cubicBezTo>
                      <a:pt x="8462" y="2098"/>
                      <a:pt x="8462" y="2098"/>
                      <a:pt x="8462" y="2098"/>
                    </a:cubicBezTo>
                    <a:cubicBezTo>
                      <a:pt x="7819" y="3628"/>
                      <a:pt x="6942" y="4677"/>
                      <a:pt x="5933" y="5046"/>
                    </a:cubicBezTo>
                    <a:cubicBezTo>
                      <a:pt x="4808" y="5471"/>
                      <a:pt x="3654" y="5017"/>
                      <a:pt x="2704" y="3770"/>
                    </a:cubicBezTo>
                    <a:cubicBezTo>
                      <a:pt x="2002" y="2863"/>
                      <a:pt x="1447" y="1531"/>
                      <a:pt x="1140" y="0"/>
                    </a:cubicBezTo>
                    <a:cubicBezTo>
                      <a:pt x="0" y="879"/>
                      <a:pt x="0" y="879"/>
                      <a:pt x="0" y="879"/>
                    </a:cubicBezTo>
                    <a:cubicBezTo>
                      <a:pt x="409" y="2863"/>
                      <a:pt x="1111" y="4564"/>
                      <a:pt x="2031" y="5754"/>
                    </a:cubicBezTo>
                    <a:cubicBezTo>
                      <a:pt x="2952" y="6973"/>
                      <a:pt x="4004" y="7597"/>
                      <a:pt x="5100" y="7597"/>
                    </a:cubicBezTo>
                    <a:cubicBezTo>
                      <a:pt x="5451" y="7597"/>
                      <a:pt x="5802" y="7512"/>
                      <a:pt x="6167" y="7398"/>
                    </a:cubicBezTo>
                    <a:cubicBezTo>
                      <a:pt x="7015" y="7058"/>
                      <a:pt x="7789" y="6378"/>
                      <a:pt x="8462" y="5386"/>
                    </a:cubicBezTo>
                    <a:cubicBezTo>
                      <a:pt x="8462" y="21600"/>
                      <a:pt x="8462" y="21600"/>
                      <a:pt x="8462" y="21600"/>
                    </a:cubicBezTo>
                    <a:cubicBezTo>
                      <a:pt x="13124" y="21600"/>
                      <a:pt x="13124" y="21600"/>
                      <a:pt x="13124" y="21600"/>
                    </a:cubicBezTo>
                    <a:cubicBezTo>
                      <a:pt x="13124" y="5357"/>
                      <a:pt x="13124" y="5357"/>
                      <a:pt x="13124" y="5357"/>
                    </a:cubicBezTo>
                    <a:cubicBezTo>
                      <a:pt x="14088" y="6831"/>
                      <a:pt x="15287" y="7569"/>
                      <a:pt x="16485" y="7569"/>
                    </a:cubicBezTo>
                    <a:cubicBezTo>
                      <a:pt x="17552" y="7569"/>
                      <a:pt x="18619" y="7002"/>
                      <a:pt x="19569" y="5754"/>
                    </a:cubicBezTo>
                    <a:cubicBezTo>
                      <a:pt x="20489" y="4564"/>
                      <a:pt x="21191" y="2863"/>
                      <a:pt x="21600" y="879"/>
                    </a:cubicBezTo>
                    <a:lnTo>
                      <a:pt x="20460" y="0"/>
                    </a:lnTo>
                    <a:close/>
                  </a:path>
                </a:pathLst>
              </a:custGeom>
              <a:solidFill>
                <a:srgbClr val="BFBFBF"/>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7" name="Shape 1127"/>
              <p:cNvSpPr/>
              <p:nvPr/>
            </p:nvSpPr>
            <p:spPr>
              <a:xfrm>
                <a:off x="39787" y="360094"/>
                <a:ext cx="1884413" cy="3411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5" y="21519"/>
                    </a:moveTo>
                    <a:cubicBezTo>
                      <a:pt x="17552" y="21519"/>
                      <a:pt x="18619" y="19907"/>
                      <a:pt x="19569" y="16361"/>
                    </a:cubicBezTo>
                    <a:cubicBezTo>
                      <a:pt x="20489" y="12976"/>
                      <a:pt x="21191" y="8140"/>
                      <a:pt x="21600" y="2499"/>
                    </a:cubicBezTo>
                    <a:cubicBezTo>
                      <a:pt x="20460" y="0"/>
                      <a:pt x="20460" y="0"/>
                      <a:pt x="20460" y="0"/>
                    </a:cubicBezTo>
                    <a:cubicBezTo>
                      <a:pt x="20139" y="4352"/>
                      <a:pt x="19598" y="8140"/>
                      <a:pt x="18882" y="10719"/>
                    </a:cubicBezTo>
                    <a:cubicBezTo>
                      <a:pt x="17932" y="14266"/>
                      <a:pt x="16792" y="15555"/>
                      <a:pt x="15667" y="14346"/>
                    </a:cubicBezTo>
                    <a:cubicBezTo>
                      <a:pt x="14644" y="13299"/>
                      <a:pt x="13752" y="10236"/>
                      <a:pt x="13124" y="5803"/>
                    </a:cubicBezTo>
                    <a:cubicBezTo>
                      <a:pt x="8462" y="5964"/>
                      <a:pt x="8462" y="5964"/>
                      <a:pt x="8462" y="5964"/>
                    </a:cubicBezTo>
                    <a:cubicBezTo>
                      <a:pt x="7819" y="10316"/>
                      <a:pt x="6942" y="13299"/>
                      <a:pt x="5933" y="14346"/>
                    </a:cubicBezTo>
                    <a:cubicBezTo>
                      <a:pt x="4808" y="15555"/>
                      <a:pt x="3654" y="14266"/>
                      <a:pt x="2704" y="10719"/>
                    </a:cubicBezTo>
                    <a:cubicBezTo>
                      <a:pt x="2002" y="8140"/>
                      <a:pt x="1447" y="4352"/>
                      <a:pt x="1140" y="0"/>
                    </a:cubicBezTo>
                    <a:cubicBezTo>
                      <a:pt x="0" y="2499"/>
                      <a:pt x="0" y="2499"/>
                      <a:pt x="0" y="2499"/>
                    </a:cubicBezTo>
                    <a:cubicBezTo>
                      <a:pt x="409" y="8140"/>
                      <a:pt x="1111" y="12976"/>
                      <a:pt x="2031" y="16361"/>
                    </a:cubicBezTo>
                    <a:cubicBezTo>
                      <a:pt x="2952" y="19827"/>
                      <a:pt x="4004" y="21600"/>
                      <a:pt x="5100" y="21600"/>
                    </a:cubicBezTo>
                    <a:cubicBezTo>
                      <a:pt x="5451" y="21600"/>
                      <a:pt x="5802" y="21358"/>
                      <a:pt x="6167" y="21036"/>
                    </a:cubicBezTo>
                    <a:cubicBezTo>
                      <a:pt x="7015" y="20069"/>
                      <a:pt x="7789" y="18134"/>
                      <a:pt x="8462" y="15313"/>
                    </a:cubicBezTo>
                    <a:cubicBezTo>
                      <a:pt x="8462" y="16039"/>
                      <a:pt x="8462" y="16039"/>
                      <a:pt x="8462" y="16039"/>
                    </a:cubicBezTo>
                    <a:cubicBezTo>
                      <a:pt x="8959" y="6851"/>
                      <a:pt x="8959" y="6851"/>
                      <a:pt x="8959" y="6851"/>
                    </a:cubicBezTo>
                    <a:cubicBezTo>
                      <a:pt x="9397" y="6851"/>
                      <a:pt x="9397" y="6851"/>
                      <a:pt x="9397" y="6851"/>
                    </a:cubicBezTo>
                    <a:cubicBezTo>
                      <a:pt x="10420" y="10881"/>
                      <a:pt x="10420" y="10881"/>
                      <a:pt x="10420" y="10881"/>
                    </a:cubicBezTo>
                    <a:cubicBezTo>
                      <a:pt x="11370" y="6851"/>
                      <a:pt x="11370" y="6851"/>
                      <a:pt x="11370" y="6851"/>
                    </a:cubicBezTo>
                    <a:cubicBezTo>
                      <a:pt x="12203" y="6851"/>
                      <a:pt x="12203" y="6851"/>
                      <a:pt x="12203" y="6851"/>
                    </a:cubicBezTo>
                    <a:cubicBezTo>
                      <a:pt x="13343" y="16119"/>
                      <a:pt x="13343" y="16119"/>
                      <a:pt x="13343" y="16119"/>
                    </a:cubicBezTo>
                    <a:cubicBezTo>
                      <a:pt x="14264" y="19666"/>
                      <a:pt x="15374" y="21519"/>
                      <a:pt x="16485" y="21519"/>
                    </a:cubicBezTo>
                    <a:close/>
                  </a:path>
                </a:pathLst>
              </a:custGeom>
              <a:solidFill>
                <a:srgbClr val="0072C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8" name="Shape 1128"/>
              <p:cNvSpPr/>
              <p:nvPr/>
            </p:nvSpPr>
            <p:spPr>
              <a:xfrm>
                <a:off x="633261" y="0"/>
                <a:ext cx="136275" cy="295117"/>
              </a:xfrm>
              <a:custGeom>
                <a:avLst/>
                <a:gdLst/>
                <a:ahLst/>
                <a:cxnLst>
                  <a:cxn ang="0">
                    <a:pos x="wd2" y="hd2"/>
                  </a:cxn>
                  <a:cxn ang="5400000">
                    <a:pos x="wd2" y="hd2"/>
                  </a:cxn>
                  <a:cxn ang="10800000">
                    <a:pos x="wd2" y="hd2"/>
                  </a:cxn>
                  <a:cxn ang="16200000">
                    <a:pos x="wd2" y="hd2"/>
                  </a:cxn>
                </a:cxnLst>
                <a:rect l="0" t="0" r="r" b="b"/>
                <a:pathLst>
                  <a:path w="9974" h="21600" fill="norm" stroke="1" extrusionOk="0">
                    <a:moveTo>
                      <a:pt x="2780" y="21600"/>
                    </a:moveTo>
                    <a:cubicBezTo>
                      <a:pt x="2780" y="21600"/>
                      <a:pt x="-5786" y="8566"/>
                      <a:pt x="7155" y="0"/>
                    </a:cubicBezTo>
                    <a:cubicBezTo>
                      <a:pt x="7155" y="0"/>
                      <a:pt x="15814" y="12941"/>
                      <a:pt x="278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29" name="Shape 1129"/>
              <p:cNvSpPr/>
              <p:nvPr/>
            </p:nvSpPr>
            <p:spPr>
              <a:xfrm>
                <a:off x="580337" y="73102"/>
                <a:ext cx="153516" cy="281579"/>
              </a:xfrm>
              <a:custGeom>
                <a:avLst/>
                <a:gdLst/>
                <a:ahLst/>
                <a:cxnLst>
                  <a:cxn ang="0">
                    <a:pos x="wd2" y="hd2"/>
                  </a:cxn>
                  <a:cxn ang="5400000">
                    <a:pos x="wd2" y="hd2"/>
                  </a:cxn>
                  <a:cxn ang="10800000">
                    <a:pos x="wd2" y="hd2"/>
                  </a:cxn>
                  <a:cxn ang="16200000">
                    <a:pos x="wd2" y="hd2"/>
                  </a:cxn>
                </a:cxnLst>
                <a:rect l="0" t="0" r="r" b="b"/>
                <a:pathLst>
                  <a:path w="11776" h="21600" fill="norm" stroke="1" extrusionOk="0">
                    <a:moveTo>
                      <a:pt x="10110" y="21600"/>
                    </a:moveTo>
                    <a:cubicBezTo>
                      <a:pt x="10110" y="21600"/>
                      <a:pt x="-4912" y="14954"/>
                      <a:pt x="1666" y="0"/>
                    </a:cubicBezTo>
                    <a:cubicBezTo>
                      <a:pt x="1666" y="0"/>
                      <a:pt x="16688" y="6646"/>
                      <a:pt x="10110" y="21600"/>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30" name="Shape 1130"/>
              <p:cNvSpPr/>
              <p:nvPr/>
            </p:nvSpPr>
            <p:spPr>
              <a:xfrm>
                <a:off x="602944" y="276993"/>
                <a:ext cx="273458" cy="156881"/>
              </a:xfrm>
              <a:custGeom>
                <a:avLst/>
                <a:gdLst/>
                <a:ahLst/>
                <a:cxnLst>
                  <a:cxn ang="0">
                    <a:pos x="wd2" y="hd2"/>
                  </a:cxn>
                  <a:cxn ang="5400000">
                    <a:pos x="wd2" y="hd2"/>
                  </a:cxn>
                  <a:cxn ang="10800000">
                    <a:pos x="wd2" y="hd2"/>
                  </a:cxn>
                  <a:cxn ang="16200000">
                    <a:pos x="wd2" y="hd2"/>
                  </a:cxn>
                </a:cxnLst>
                <a:rect l="0" t="0" r="r" b="b"/>
                <a:pathLst>
                  <a:path w="21600" h="11807" fill="norm" stroke="1" extrusionOk="0">
                    <a:moveTo>
                      <a:pt x="21600" y="10294"/>
                    </a:moveTo>
                    <a:cubicBezTo>
                      <a:pt x="20600" y="10680"/>
                      <a:pt x="6300" y="16851"/>
                      <a:pt x="0" y="1133"/>
                    </a:cubicBezTo>
                    <a:cubicBezTo>
                      <a:pt x="0" y="1133"/>
                      <a:pt x="15600" y="-4749"/>
                      <a:pt x="21600" y="10294"/>
                    </a:cubicBez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31" name="Shape 1131"/>
              <p:cNvSpPr/>
              <p:nvPr/>
            </p:nvSpPr>
            <p:spPr>
              <a:xfrm>
                <a:off x="670632" y="203061"/>
                <a:ext cx="224722" cy="18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566"/>
                    </a:moveTo>
                    <a:lnTo>
                      <a:pt x="16916" y="21600"/>
                    </a:lnTo>
                    <a:lnTo>
                      <a:pt x="0" y="12034"/>
                    </a:lnTo>
                    <a:lnTo>
                      <a:pt x="4684" y="0"/>
                    </a:lnTo>
                    <a:lnTo>
                      <a:pt x="21600" y="9566"/>
                    </a:lnTo>
                    <a:close/>
                  </a:path>
                </a:pathLst>
              </a:custGeom>
              <a:solidFill>
                <a:srgbClr val="E81123"/>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32" name="Shape 1132"/>
              <p:cNvSpPr/>
              <p:nvPr/>
            </p:nvSpPr>
            <p:spPr>
              <a:xfrm>
                <a:off x="700414" y="92054"/>
                <a:ext cx="376342" cy="4196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1" y="0"/>
                    </a:moveTo>
                    <a:cubicBezTo>
                      <a:pt x="2189" y="1309"/>
                      <a:pt x="2189" y="3142"/>
                      <a:pt x="1095" y="4778"/>
                    </a:cubicBezTo>
                    <a:cubicBezTo>
                      <a:pt x="730" y="5171"/>
                      <a:pt x="438" y="5564"/>
                      <a:pt x="0" y="5891"/>
                    </a:cubicBezTo>
                    <a:cubicBezTo>
                      <a:pt x="1970" y="6218"/>
                      <a:pt x="4086" y="7004"/>
                      <a:pt x="6130" y="8182"/>
                    </a:cubicBezTo>
                    <a:cubicBezTo>
                      <a:pt x="6276" y="8247"/>
                      <a:pt x="6422" y="8313"/>
                      <a:pt x="6568" y="8444"/>
                    </a:cubicBezTo>
                    <a:cubicBezTo>
                      <a:pt x="7370" y="9098"/>
                      <a:pt x="7954" y="9556"/>
                      <a:pt x="7954" y="9556"/>
                    </a:cubicBezTo>
                    <a:cubicBezTo>
                      <a:pt x="7735" y="9949"/>
                      <a:pt x="7589" y="10342"/>
                      <a:pt x="7370" y="10669"/>
                    </a:cubicBezTo>
                    <a:cubicBezTo>
                      <a:pt x="7005" y="10473"/>
                      <a:pt x="6641" y="10211"/>
                      <a:pt x="6422" y="10145"/>
                    </a:cubicBezTo>
                    <a:cubicBezTo>
                      <a:pt x="5765" y="9753"/>
                      <a:pt x="4889" y="9949"/>
                      <a:pt x="4451" y="10538"/>
                    </a:cubicBezTo>
                    <a:cubicBezTo>
                      <a:pt x="4014" y="11193"/>
                      <a:pt x="4232" y="11978"/>
                      <a:pt x="4889" y="12371"/>
                    </a:cubicBezTo>
                    <a:cubicBezTo>
                      <a:pt x="5181" y="12502"/>
                      <a:pt x="6203" y="13091"/>
                      <a:pt x="6495" y="13287"/>
                    </a:cubicBezTo>
                    <a:cubicBezTo>
                      <a:pt x="6568" y="13287"/>
                      <a:pt x="8903" y="14596"/>
                      <a:pt x="8903" y="14596"/>
                    </a:cubicBezTo>
                    <a:cubicBezTo>
                      <a:pt x="8903" y="15644"/>
                      <a:pt x="9632" y="19047"/>
                      <a:pt x="9632" y="19047"/>
                    </a:cubicBezTo>
                    <a:cubicBezTo>
                      <a:pt x="14668" y="21600"/>
                      <a:pt x="14668" y="21600"/>
                      <a:pt x="14668" y="21600"/>
                    </a:cubicBezTo>
                    <a:cubicBezTo>
                      <a:pt x="18097" y="13418"/>
                      <a:pt x="18097" y="13418"/>
                      <a:pt x="18097" y="13418"/>
                    </a:cubicBezTo>
                    <a:cubicBezTo>
                      <a:pt x="18973" y="12764"/>
                      <a:pt x="19922" y="12502"/>
                      <a:pt x="20578" y="11520"/>
                    </a:cubicBezTo>
                    <a:cubicBezTo>
                      <a:pt x="20943" y="10996"/>
                      <a:pt x="21381" y="10604"/>
                      <a:pt x="21600" y="10015"/>
                    </a:cubicBezTo>
                    <a:cubicBezTo>
                      <a:pt x="15178" y="5825"/>
                      <a:pt x="15178" y="5825"/>
                      <a:pt x="15178" y="5825"/>
                    </a:cubicBezTo>
                    <a:cubicBezTo>
                      <a:pt x="16273" y="4189"/>
                      <a:pt x="16273" y="4189"/>
                      <a:pt x="16273" y="4189"/>
                    </a:cubicBezTo>
                    <a:lnTo>
                      <a:pt x="1241" y="0"/>
                    </a:lnTo>
                    <a:close/>
                  </a:path>
                </a:pathLst>
              </a:custGeom>
              <a:solidFill>
                <a:srgbClr val="FCD116"/>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33" name="Shape 1133"/>
              <p:cNvSpPr/>
              <p:nvPr/>
            </p:nvSpPr>
            <p:spPr>
              <a:xfrm>
                <a:off x="855953" y="182586"/>
                <a:ext cx="16528" cy="16632"/>
              </a:xfrm>
              <a:custGeom>
                <a:avLst/>
                <a:gdLst/>
                <a:ahLst/>
                <a:cxnLst>
                  <a:cxn ang="0">
                    <a:pos x="wd2" y="hd2"/>
                  </a:cxn>
                  <a:cxn ang="5400000">
                    <a:pos x="wd2" y="hd2"/>
                  </a:cxn>
                  <a:cxn ang="10800000">
                    <a:pos x="wd2" y="hd2"/>
                  </a:cxn>
                  <a:cxn ang="16200000">
                    <a:pos x="wd2" y="hd2"/>
                  </a:cxn>
                </a:cxnLst>
                <a:rect l="0" t="0" r="r" b="b"/>
                <a:pathLst>
                  <a:path w="18837" h="18955" fill="norm" stroke="1" extrusionOk="0">
                    <a:moveTo>
                      <a:pt x="14458" y="1350"/>
                    </a:moveTo>
                    <a:cubicBezTo>
                      <a:pt x="18778" y="4050"/>
                      <a:pt x="20218" y="10800"/>
                      <a:pt x="17338" y="14850"/>
                    </a:cubicBezTo>
                    <a:cubicBezTo>
                      <a:pt x="14458" y="18900"/>
                      <a:pt x="8698" y="20250"/>
                      <a:pt x="4378" y="17550"/>
                    </a:cubicBezTo>
                    <a:cubicBezTo>
                      <a:pt x="58" y="14850"/>
                      <a:pt x="-1382" y="9450"/>
                      <a:pt x="1498" y="5400"/>
                    </a:cubicBezTo>
                    <a:cubicBezTo>
                      <a:pt x="4378" y="0"/>
                      <a:pt x="10138" y="-1350"/>
                      <a:pt x="14458" y="1350"/>
                    </a:cubicBezTo>
                    <a:close/>
                  </a:path>
                </a:pathLst>
              </a:custGeom>
              <a:solidFill>
                <a:srgbClr val="00205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1134" name="Shape 1134"/>
              <p:cNvSpPr/>
              <p:nvPr/>
            </p:nvSpPr>
            <p:spPr>
              <a:xfrm>
                <a:off x="892646" y="278871"/>
                <a:ext cx="181403" cy="2328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75" y="0"/>
                    </a:moveTo>
                    <a:cubicBezTo>
                      <a:pt x="6997" y="8100"/>
                      <a:pt x="6997" y="8100"/>
                      <a:pt x="6997" y="8100"/>
                    </a:cubicBezTo>
                    <a:cubicBezTo>
                      <a:pt x="0" y="6926"/>
                      <a:pt x="0" y="6926"/>
                      <a:pt x="0" y="6926"/>
                    </a:cubicBezTo>
                    <a:cubicBezTo>
                      <a:pt x="3955" y="20074"/>
                      <a:pt x="3955" y="20074"/>
                      <a:pt x="3955" y="20074"/>
                    </a:cubicBezTo>
                    <a:cubicBezTo>
                      <a:pt x="7606" y="21600"/>
                      <a:pt x="7606" y="21600"/>
                      <a:pt x="7606" y="21600"/>
                    </a:cubicBezTo>
                    <a:cubicBezTo>
                      <a:pt x="15668" y="16083"/>
                      <a:pt x="15668" y="16083"/>
                      <a:pt x="15668" y="16083"/>
                    </a:cubicBezTo>
                    <a:cubicBezTo>
                      <a:pt x="15059" y="8804"/>
                      <a:pt x="15059" y="8804"/>
                      <a:pt x="15059" y="8804"/>
                    </a:cubicBezTo>
                    <a:cubicBezTo>
                      <a:pt x="16732" y="7513"/>
                      <a:pt x="18254" y="6104"/>
                      <a:pt x="19470" y="4461"/>
                    </a:cubicBezTo>
                    <a:cubicBezTo>
                      <a:pt x="19470" y="4226"/>
                      <a:pt x="19470" y="4109"/>
                      <a:pt x="19623" y="3874"/>
                    </a:cubicBezTo>
                    <a:cubicBezTo>
                      <a:pt x="19775" y="3757"/>
                      <a:pt x="19927" y="3757"/>
                      <a:pt x="20079" y="3639"/>
                    </a:cubicBezTo>
                    <a:cubicBezTo>
                      <a:pt x="20687" y="2700"/>
                      <a:pt x="21144" y="1761"/>
                      <a:pt x="21600" y="822"/>
                    </a:cubicBezTo>
                    <a:lnTo>
                      <a:pt x="19775" y="0"/>
                    </a:lnTo>
                    <a:close/>
                  </a:path>
                </a:pathLst>
              </a:custGeom>
              <a:solidFill>
                <a:srgbClr val="FFB90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grpSp>
      <p:sp>
        <p:nvSpPr>
          <p:cNvPr id="1137" name="Shape 113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1144" name="Shape 1144"/>
          <p:cNvSpPr/>
          <p:nvPr>
            <p:ph type="title"/>
          </p:nvPr>
        </p:nvSpPr>
        <p:spPr>
          <a:prstGeom prst="rect">
            <a:avLst/>
          </a:prstGeom>
        </p:spPr>
        <p:txBody>
          <a:bodyPr/>
          <a:lstStyle/>
          <a:p>
            <a:pPr/>
            <a:r>
              <a:t>Click to edit Master title style</a:t>
            </a:r>
          </a:p>
        </p:txBody>
      </p:sp>
      <p:sp>
        <p:nvSpPr>
          <p:cNvPr id="1145" name="Shape 11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itle and non-bulleted text">
    <p:spTree>
      <p:nvGrpSpPr>
        <p:cNvPr id="1" name=""/>
        <p:cNvGrpSpPr/>
        <p:nvPr/>
      </p:nvGrpSpPr>
      <p:grpSpPr>
        <a:xfrm>
          <a:off x="0" y="0"/>
          <a:ext cx="0" cy="0"/>
          <a:chOff x="0" y="0"/>
          <a:chExt cx="0" cy="0"/>
        </a:xfrm>
      </p:grpSpPr>
      <p:grpSp>
        <p:nvGrpSpPr>
          <p:cNvPr id="1154" name="Group 1154"/>
          <p:cNvGrpSpPr/>
          <p:nvPr/>
        </p:nvGrpSpPr>
        <p:grpSpPr>
          <a:xfrm>
            <a:off x="-1681402" y="742"/>
            <a:ext cx="548641" cy="574833"/>
            <a:chOff x="0" y="0"/>
            <a:chExt cx="548640" cy="574831"/>
          </a:xfrm>
        </p:grpSpPr>
        <p:sp>
          <p:nvSpPr>
            <p:cNvPr id="1152" name="Shape 1152"/>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53" name="Shape 115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157" name="Group 1157"/>
          <p:cNvGrpSpPr/>
          <p:nvPr/>
        </p:nvGrpSpPr>
        <p:grpSpPr>
          <a:xfrm>
            <a:off x="-1133722" y="742"/>
            <a:ext cx="548641" cy="574833"/>
            <a:chOff x="0" y="0"/>
            <a:chExt cx="548640" cy="574831"/>
          </a:xfrm>
        </p:grpSpPr>
        <p:sp>
          <p:nvSpPr>
            <p:cNvPr id="1155" name="Shape 1155"/>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56" name="Shape 115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160" name="Group 1160"/>
          <p:cNvGrpSpPr/>
          <p:nvPr/>
        </p:nvGrpSpPr>
        <p:grpSpPr>
          <a:xfrm>
            <a:off x="-576885" y="742"/>
            <a:ext cx="548641" cy="689133"/>
            <a:chOff x="0" y="0"/>
            <a:chExt cx="548640" cy="689131"/>
          </a:xfrm>
        </p:grpSpPr>
        <p:sp>
          <p:nvSpPr>
            <p:cNvPr id="1158" name="Shape 1158"/>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159" name="Shape 1159"/>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163" name="Group 1163"/>
          <p:cNvGrpSpPr/>
          <p:nvPr/>
        </p:nvGrpSpPr>
        <p:grpSpPr>
          <a:xfrm>
            <a:off x="-1681291" y="1103971"/>
            <a:ext cx="548641" cy="574833"/>
            <a:chOff x="0" y="0"/>
            <a:chExt cx="548640" cy="574831"/>
          </a:xfrm>
        </p:grpSpPr>
        <p:sp>
          <p:nvSpPr>
            <p:cNvPr id="1161" name="Shape 1161"/>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62" name="Shape 116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166" name="Group 1166"/>
          <p:cNvGrpSpPr/>
          <p:nvPr/>
        </p:nvGrpSpPr>
        <p:grpSpPr>
          <a:xfrm>
            <a:off x="-1133841" y="1103971"/>
            <a:ext cx="548641" cy="574833"/>
            <a:chOff x="0" y="0"/>
            <a:chExt cx="548640" cy="574831"/>
          </a:xfrm>
        </p:grpSpPr>
        <p:sp>
          <p:nvSpPr>
            <p:cNvPr id="1164" name="Shape 1164"/>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65" name="Shape 116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169" name="Group 1169"/>
          <p:cNvGrpSpPr/>
          <p:nvPr/>
        </p:nvGrpSpPr>
        <p:grpSpPr>
          <a:xfrm>
            <a:off x="-576868" y="1103971"/>
            <a:ext cx="548641" cy="574833"/>
            <a:chOff x="0" y="0"/>
            <a:chExt cx="548640" cy="574831"/>
          </a:xfrm>
        </p:grpSpPr>
        <p:sp>
          <p:nvSpPr>
            <p:cNvPr id="1167" name="Shape 1167"/>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68" name="Shape 116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172" name="Group 1172"/>
          <p:cNvGrpSpPr/>
          <p:nvPr/>
        </p:nvGrpSpPr>
        <p:grpSpPr>
          <a:xfrm>
            <a:off x="-1671156" y="2214110"/>
            <a:ext cx="558442" cy="574832"/>
            <a:chOff x="0" y="0"/>
            <a:chExt cx="558441" cy="574831"/>
          </a:xfrm>
        </p:grpSpPr>
        <p:sp>
          <p:nvSpPr>
            <p:cNvPr id="1170" name="Shape 1170"/>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71" name="Shape 1171"/>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175" name="Group 1175"/>
          <p:cNvGrpSpPr/>
          <p:nvPr/>
        </p:nvGrpSpPr>
        <p:grpSpPr>
          <a:xfrm>
            <a:off x="-1122239" y="2214110"/>
            <a:ext cx="554182" cy="574832"/>
            <a:chOff x="0" y="0"/>
            <a:chExt cx="554180" cy="574831"/>
          </a:xfrm>
        </p:grpSpPr>
        <p:sp>
          <p:nvSpPr>
            <p:cNvPr id="1173" name="Shape 1173"/>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74" name="Shape 1174"/>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178" name="Group 1178"/>
          <p:cNvGrpSpPr/>
          <p:nvPr/>
        </p:nvGrpSpPr>
        <p:grpSpPr>
          <a:xfrm>
            <a:off x="-566730" y="2214110"/>
            <a:ext cx="548641" cy="574832"/>
            <a:chOff x="0" y="0"/>
            <a:chExt cx="548640" cy="574831"/>
          </a:xfrm>
        </p:grpSpPr>
        <p:sp>
          <p:nvSpPr>
            <p:cNvPr id="1176" name="Shape 1176"/>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77" name="Shape 117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181" name="Group 1181"/>
          <p:cNvGrpSpPr/>
          <p:nvPr/>
        </p:nvGrpSpPr>
        <p:grpSpPr>
          <a:xfrm>
            <a:off x="-1692163" y="3309985"/>
            <a:ext cx="567966" cy="574833"/>
            <a:chOff x="0" y="0"/>
            <a:chExt cx="567964" cy="574831"/>
          </a:xfrm>
        </p:grpSpPr>
        <p:sp>
          <p:nvSpPr>
            <p:cNvPr id="1179" name="Shape 1179"/>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80" name="Shape 1180"/>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184" name="Group 1184"/>
          <p:cNvGrpSpPr/>
          <p:nvPr/>
        </p:nvGrpSpPr>
        <p:grpSpPr>
          <a:xfrm>
            <a:off x="-1135187" y="3309985"/>
            <a:ext cx="558414" cy="574833"/>
            <a:chOff x="0" y="0"/>
            <a:chExt cx="558413" cy="574831"/>
          </a:xfrm>
        </p:grpSpPr>
        <p:sp>
          <p:nvSpPr>
            <p:cNvPr id="1182" name="Shape 1182"/>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83" name="Shape 1183"/>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187" name="Group 1187"/>
          <p:cNvGrpSpPr/>
          <p:nvPr/>
        </p:nvGrpSpPr>
        <p:grpSpPr>
          <a:xfrm>
            <a:off x="-578211" y="3309985"/>
            <a:ext cx="548641" cy="574833"/>
            <a:chOff x="0" y="0"/>
            <a:chExt cx="548640" cy="574831"/>
          </a:xfrm>
        </p:grpSpPr>
        <p:sp>
          <p:nvSpPr>
            <p:cNvPr id="1185" name="Shape 1185"/>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86" name="Shape 118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190" name="Group 1190"/>
          <p:cNvGrpSpPr/>
          <p:nvPr/>
        </p:nvGrpSpPr>
        <p:grpSpPr>
          <a:xfrm>
            <a:off x="-1683905" y="4403049"/>
            <a:ext cx="561904" cy="574833"/>
            <a:chOff x="0" y="0"/>
            <a:chExt cx="561903" cy="574831"/>
          </a:xfrm>
        </p:grpSpPr>
        <p:sp>
          <p:nvSpPr>
            <p:cNvPr id="1188" name="Shape 1188"/>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89" name="Shape 1189"/>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193" name="Group 1193"/>
          <p:cNvGrpSpPr/>
          <p:nvPr/>
        </p:nvGrpSpPr>
        <p:grpSpPr>
          <a:xfrm>
            <a:off x="-1130214" y="4403049"/>
            <a:ext cx="548641" cy="574833"/>
            <a:chOff x="0" y="0"/>
            <a:chExt cx="548640" cy="574831"/>
          </a:xfrm>
        </p:grpSpPr>
        <p:sp>
          <p:nvSpPr>
            <p:cNvPr id="1191" name="Shape 1191"/>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92" name="Shape 119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196" name="Group 1196"/>
          <p:cNvGrpSpPr/>
          <p:nvPr/>
        </p:nvGrpSpPr>
        <p:grpSpPr>
          <a:xfrm>
            <a:off x="-581453" y="4403049"/>
            <a:ext cx="548641" cy="574833"/>
            <a:chOff x="0" y="0"/>
            <a:chExt cx="548640" cy="574831"/>
          </a:xfrm>
        </p:grpSpPr>
        <p:sp>
          <p:nvSpPr>
            <p:cNvPr id="1194" name="Shape 1194"/>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95" name="Shape 119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199" name="Group 1199"/>
          <p:cNvGrpSpPr/>
          <p:nvPr/>
        </p:nvGrpSpPr>
        <p:grpSpPr>
          <a:xfrm>
            <a:off x="-1681291" y="556309"/>
            <a:ext cx="548641" cy="574833"/>
            <a:chOff x="0" y="0"/>
            <a:chExt cx="548640" cy="574831"/>
          </a:xfrm>
        </p:grpSpPr>
        <p:sp>
          <p:nvSpPr>
            <p:cNvPr id="1197" name="Shape 1197"/>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98" name="Shape 119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202" name="Group 1202"/>
          <p:cNvGrpSpPr/>
          <p:nvPr/>
        </p:nvGrpSpPr>
        <p:grpSpPr>
          <a:xfrm>
            <a:off x="-1133840" y="556301"/>
            <a:ext cx="557070" cy="574833"/>
            <a:chOff x="0" y="0"/>
            <a:chExt cx="557069" cy="574831"/>
          </a:xfrm>
        </p:grpSpPr>
        <p:sp>
          <p:nvSpPr>
            <p:cNvPr id="1200" name="Shape 1200"/>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01" name="Shape 1201"/>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205" name="Group 1205"/>
          <p:cNvGrpSpPr/>
          <p:nvPr/>
        </p:nvGrpSpPr>
        <p:grpSpPr>
          <a:xfrm>
            <a:off x="-576885" y="556309"/>
            <a:ext cx="548641" cy="574833"/>
            <a:chOff x="0" y="0"/>
            <a:chExt cx="548640" cy="574831"/>
          </a:xfrm>
        </p:grpSpPr>
        <p:sp>
          <p:nvSpPr>
            <p:cNvPr id="1203" name="Shape 1203"/>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04" name="Shape 120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208" name="Group 1208"/>
          <p:cNvGrpSpPr/>
          <p:nvPr/>
        </p:nvGrpSpPr>
        <p:grpSpPr>
          <a:xfrm>
            <a:off x="-1681540" y="1659529"/>
            <a:ext cx="548641" cy="574833"/>
            <a:chOff x="0" y="0"/>
            <a:chExt cx="548640" cy="574831"/>
          </a:xfrm>
        </p:grpSpPr>
        <p:sp>
          <p:nvSpPr>
            <p:cNvPr id="1206" name="Shape 1206"/>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07" name="Shape 120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211" name="Group 1211"/>
          <p:cNvGrpSpPr/>
          <p:nvPr/>
        </p:nvGrpSpPr>
        <p:grpSpPr>
          <a:xfrm>
            <a:off x="-1132926" y="1659529"/>
            <a:ext cx="548641" cy="574833"/>
            <a:chOff x="0" y="0"/>
            <a:chExt cx="548640" cy="574831"/>
          </a:xfrm>
        </p:grpSpPr>
        <p:sp>
          <p:nvSpPr>
            <p:cNvPr id="1209" name="Shape 1209"/>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10" name="Shape 121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214" name="Group 1214"/>
          <p:cNvGrpSpPr/>
          <p:nvPr/>
        </p:nvGrpSpPr>
        <p:grpSpPr>
          <a:xfrm>
            <a:off x="-576885" y="1659529"/>
            <a:ext cx="548641" cy="574833"/>
            <a:chOff x="0" y="0"/>
            <a:chExt cx="548640" cy="574831"/>
          </a:xfrm>
        </p:grpSpPr>
        <p:sp>
          <p:nvSpPr>
            <p:cNvPr id="1212" name="Shape 1212"/>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13" name="Shape 121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217" name="Group 1217"/>
          <p:cNvGrpSpPr/>
          <p:nvPr/>
        </p:nvGrpSpPr>
        <p:grpSpPr>
          <a:xfrm>
            <a:off x="-1686837" y="2762749"/>
            <a:ext cx="545776" cy="574833"/>
            <a:chOff x="0" y="0"/>
            <a:chExt cx="545775" cy="574831"/>
          </a:xfrm>
        </p:grpSpPr>
        <p:sp>
          <p:nvSpPr>
            <p:cNvPr id="1215" name="Shape 1215"/>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16" name="Shape 1216"/>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220" name="Group 1220"/>
          <p:cNvGrpSpPr/>
          <p:nvPr/>
        </p:nvGrpSpPr>
        <p:grpSpPr>
          <a:xfrm>
            <a:off x="-1133484" y="2762749"/>
            <a:ext cx="549211" cy="574833"/>
            <a:chOff x="0" y="0"/>
            <a:chExt cx="549209" cy="574831"/>
          </a:xfrm>
        </p:grpSpPr>
        <p:sp>
          <p:nvSpPr>
            <p:cNvPr id="1218" name="Shape 1218"/>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19" name="Shape 1219"/>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223" name="Group 1223"/>
          <p:cNvGrpSpPr/>
          <p:nvPr/>
        </p:nvGrpSpPr>
        <p:grpSpPr>
          <a:xfrm>
            <a:off x="-585202" y="2762749"/>
            <a:ext cx="558184" cy="689133"/>
            <a:chOff x="0" y="0"/>
            <a:chExt cx="558182" cy="689131"/>
          </a:xfrm>
        </p:grpSpPr>
        <p:sp>
          <p:nvSpPr>
            <p:cNvPr id="1221" name="Shape 1221"/>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222" name="Shape 1222"/>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226" name="Group 1226"/>
          <p:cNvGrpSpPr/>
          <p:nvPr/>
        </p:nvGrpSpPr>
        <p:grpSpPr>
          <a:xfrm>
            <a:off x="-1692163" y="3857219"/>
            <a:ext cx="558681" cy="574833"/>
            <a:chOff x="0" y="0"/>
            <a:chExt cx="558679" cy="574831"/>
          </a:xfrm>
        </p:grpSpPr>
        <p:sp>
          <p:nvSpPr>
            <p:cNvPr id="1224" name="Shape 1224"/>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25" name="Shape 1225"/>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229" name="Group 1229"/>
          <p:cNvGrpSpPr/>
          <p:nvPr/>
        </p:nvGrpSpPr>
        <p:grpSpPr>
          <a:xfrm>
            <a:off x="-1136130" y="3857219"/>
            <a:ext cx="576147" cy="574833"/>
            <a:chOff x="0" y="0"/>
            <a:chExt cx="576145" cy="574831"/>
          </a:xfrm>
        </p:grpSpPr>
        <p:sp>
          <p:nvSpPr>
            <p:cNvPr id="1227" name="Shape 1227"/>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28" name="Shape 1228"/>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232" name="Group 1232"/>
          <p:cNvGrpSpPr/>
          <p:nvPr/>
        </p:nvGrpSpPr>
        <p:grpSpPr>
          <a:xfrm>
            <a:off x="-579310" y="3857219"/>
            <a:ext cx="546498" cy="574833"/>
            <a:chOff x="0" y="0"/>
            <a:chExt cx="546497" cy="574831"/>
          </a:xfrm>
        </p:grpSpPr>
        <p:sp>
          <p:nvSpPr>
            <p:cNvPr id="1230" name="Shape 1230"/>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31" name="Shape 1231"/>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235" name="Group 1235"/>
          <p:cNvGrpSpPr/>
          <p:nvPr/>
        </p:nvGrpSpPr>
        <p:grpSpPr>
          <a:xfrm>
            <a:off x="-1683907" y="4957629"/>
            <a:ext cx="561905" cy="574833"/>
            <a:chOff x="0" y="0"/>
            <a:chExt cx="561903" cy="574831"/>
          </a:xfrm>
        </p:grpSpPr>
        <p:sp>
          <p:nvSpPr>
            <p:cNvPr id="1233" name="Shape 1233"/>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34" name="Shape 1234"/>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238" name="Group 1238"/>
          <p:cNvGrpSpPr/>
          <p:nvPr/>
        </p:nvGrpSpPr>
        <p:grpSpPr>
          <a:xfrm>
            <a:off x="-1129735" y="4957629"/>
            <a:ext cx="548641" cy="574833"/>
            <a:chOff x="0" y="0"/>
            <a:chExt cx="548640" cy="574831"/>
          </a:xfrm>
        </p:grpSpPr>
        <p:sp>
          <p:nvSpPr>
            <p:cNvPr id="1236" name="Shape 1236"/>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37" name="Shape 123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241" name="Group 1241"/>
          <p:cNvGrpSpPr/>
          <p:nvPr/>
        </p:nvGrpSpPr>
        <p:grpSpPr>
          <a:xfrm>
            <a:off x="-581456" y="4957629"/>
            <a:ext cx="548890" cy="574833"/>
            <a:chOff x="0" y="0"/>
            <a:chExt cx="548888" cy="574831"/>
          </a:xfrm>
        </p:grpSpPr>
        <p:sp>
          <p:nvSpPr>
            <p:cNvPr id="1239" name="Shape 1239"/>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40" name="Shape 1240"/>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244" name="Group 1244"/>
          <p:cNvGrpSpPr/>
          <p:nvPr/>
        </p:nvGrpSpPr>
        <p:grpSpPr>
          <a:xfrm>
            <a:off x="-1129643" y="5504243"/>
            <a:ext cx="548642" cy="574833"/>
            <a:chOff x="0" y="0"/>
            <a:chExt cx="548640" cy="574831"/>
          </a:xfrm>
        </p:grpSpPr>
        <p:sp>
          <p:nvSpPr>
            <p:cNvPr id="1242" name="Shape 1242"/>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43" name="Shape 124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247" name="Group 1247"/>
          <p:cNvGrpSpPr/>
          <p:nvPr/>
        </p:nvGrpSpPr>
        <p:grpSpPr>
          <a:xfrm>
            <a:off x="-581361" y="5504243"/>
            <a:ext cx="548890" cy="574833"/>
            <a:chOff x="0" y="0"/>
            <a:chExt cx="548888" cy="574831"/>
          </a:xfrm>
        </p:grpSpPr>
        <p:sp>
          <p:nvSpPr>
            <p:cNvPr id="1245" name="Shape 1245"/>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46" name="Shape 1246"/>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250" name="Group 1250"/>
          <p:cNvGrpSpPr/>
          <p:nvPr/>
        </p:nvGrpSpPr>
        <p:grpSpPr>
          <a:xfrm>
            <a:off x="-1141894" y="6052899"/>
            <a:ext cx="560893" cy="574833"/>
            <a:chOff x="0" y="0"/>
            <a:chExt cx="560892" cy="574831"/>
          </a:xfrm>
        </p:grpSpPr>
        <p:sp>
          <p:nvSpPr>
            <p:cNvPr id="1248" name="Shape 1248"/>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49" name="Shape 1249"/>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253" name="Group 1253"/>
          <p:cNvGrpSpPr/>
          <p:nvPr/>
        </p:nvGrpSpPr>
        <p:grpSpPr>
          <a:xfrm>
            <a:off x="-1683906" y="6051324"/>
            <a:ext cx="547973" cy="574833"/>
            <a:chOff x="0" y="0"/>
            <a:chExt cx="547971" cy="574831"/>
          </a:xfrm>
        </p:grpSpPr>
        <p:sp>
          <p:nvSpPr>
            <p:cNvPr id="1251" name="Shape 1251"/>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52" name="Shape 1252"/>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256" name="Group 1256"/>
          <p:cNvGrpSpPr/>
          <p:nvPr/>
        </p:nvGrpSpPr>
        <p:grpSpPr>
          <a:xfrm>
            <a:off x="-585203" y="6052885"/>
            <a:ext cx="559865" cy="574833"/>
            <a:chOff x="0" y="0"/>
            <a:chExt cx="559863" cy="574831"/>
          </a:xfrm>
        </p:grpSpPr>
        <p:sp>
          <p:nvSpPr>
            <p:cNvPr id="1254" name="Shape 1254"/>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55" name="Shape 1255"/>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259" name="Group 1259"/>
          <p:cNvGrpSpPr/>
          <p:nvPr/>
        </p:nvGrpSpPr>
        <p:grpSpPr>
          <a:xfrm>
            <a:off x="-1683906" y="5504234"/>
            <a:ext cx="548641" cy="574833"/>
            <a:chOff x="0" y="0"/>
            <a:chExt cx="548640" cy="574831"/>
          </a:xfrm>
        </p:grpSpPr>
        <p:sp>
          <p:nvSpPr>
            <p:cNvPr id="1257" name="Shape 1257"/>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58" name="Shape 125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262" name="Group 1262"/>
          <p:cNvGrpSpPr/>
          <p:nvPr/>
        </p:nvGrpSpPr>
        <p:grpSpPr>
          <a:xfrm>
            <a:off x="-1144617" y="6766559"/>
            <a:ext cx="547175" cy="574833"/>
            <a:chOff x="0" y="0"/>
            <a:chExt cx="547174" cy="574831"/>
          </a:xfrm>
        </p:grpSpPr>
        <p:sp>
          <p:nvSpPr>
            <p:cNvPr id="1260" name="Shape 1260"/>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61" name="Shape 1261"/>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265" name="Group 1265"/>
          <p:cNvGrpSpPr/>
          <p:nvPr/>
        </p:nvGrpSpPr>
        <p:grpSpPr>
          <a:xfrm>
            <a:off x="-1695388" y="6766559"/>
            <a:ext cx="540619" cy="574833"/>
            <a:chOff x="0" y="0"/>
            <a:chExt cx="540618" cy="574831"/>
          </a:xfrm>
        </p:grpSpPr>
        <p:sp>
          <p:nvSpPr>
            <p:cNvPr id="1263" name="Shape 1263"/>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64" name="Shape 1264"/>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268" name="Group 1268"/>
          <p:cNvGrpSpPr/>
          <p:nvPr/>
        </p:nvGrpSpPr>
        <p:grpSpPr>
          <a:xfrm>
            <a:off x="-587550" y="6766546"/>
            <a:ext cx="546251" cy="574833"/>
            <a:chOff x="0" y="0"/>
            <a:chExt cx="546249" cy="574831"/>
          </a:xfrm>
        </p:grpSpPr>
        <p:sp>
          <p:nvSpPr>
            <p:cNvPr id="1266" name="Shape 1266"/>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67" name="Shape 1267"/>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269" name="Shape 1269"/>
          <p:cNvSpPr/>
          <p:nvPr>
            <p:ph type="title"/>
          </p:nvPr>
        </p:nvSpPr>
        <p:spPr>
          <a:prstGeom prst="rect">
            <a:avLst/>
          </a:prstGeom>
        </p:spPr>
        <p:txBody>
          <a:bodyPr/>
          <a:lstStyle>
            <a:lvl1pPr>
              <a:defRPr>
                <a:solidFill>
                  <a:srgbClr val="0078D7"/>
                </a:solidFill>
              </a:defRPr>
            </a:lvl1pPr>
          </a:lstStyle>
          <a:p>
            <a:pPr/>
            <a:r>
              <a:t>Click to edit Master title style</a:t>
            </a:r>
          </a:p>
        </p:txBody>
      </p:sp>
      <p:sp>
        <p:nvSpPr>
          <p:cNvPr id="1270" name="Shape 1270"/>
          <p:cNvSpPr/>
          <p:nvPr>
            <p:ph type="body" sz="half" idx="1"/>
          </p:nvPr>
        </p:nvSpPr>
        <p:spPr>
          <a:xfrm>
            <a:off x="365759" y="1371600"/>
            <a:ext cx="11704321" cy="2043636"/>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pc="-30" sz="2800">
                <a:solidFill>
                  <a:srgbClr val="0072C6"/>
                </a:solidFill>
                <a:latin typeface="+mn-lt"/>
                <a:ea typeface="+mn-ea"/>
                <a:cs typeface="+mn-cs"/>
                <a:sym typeface="Segoe UI Light"/>
              </a:defRPr>
            </a:lvl1pPr>
            <a:lvl2pPr marL="0" indent="0">
              <a:buSzTx/>
              <a:buFontTx/>
              <a:buNone/>
              <a:defRPr spc="-30" sz="2800">
                <a:solidFill>
                  <a:srgbClr val="0072C6"/>
                </a:solidFill>
                <a:latin typeface="+mn-lt"/>
                <a:ea typeface="+mn-ea"/>
                <a:cs typeface="+mn-cs"/>
                <a:sym typeface="Segoe UI Light"/>
              </a:defRPr>
            </a:lvl2pPr>
            <a:lvl3pPr marL="0" indent="228600">
              <a:buSzTx/>
              <a:buFontTx/>
              <a:buNone/>
              <a:defRPr spc="-30" sz="2800">
                <a:solidFill>
                  <a:srgbClr val="0072C6"/>
                </a:solidFill>
                <a:latin typeface="+mn-lt"/>
                <a:ea typeface="+mn-ea"/>
                <a:cs typeface="+mn-cs"/>
                <a:sym typeface="Segoe UI Light"/>
              </a:defRPr>
            </a:lvl3pPr>
            <a:lvl4pPr marL="0" indent="457200">
              <a:buSzTx/>
              <a:buFontTx/>
              <a:buNone/>
              <a:defRPr spc="-30" sz="2800">
                <a:solidFill>
                  <a:srgbClr val="0072C6"/>
                </a:solidFill>
                <a:latin typeface="+mn-lt"/>
                <a:ea typeface="+mn-ea"/>
                <a:cs typeface="+mn-cs"/>
                <a:sym typeface="Segoe UI Light"/>
              </a:defRPr>
            </a:lvl4pPr>
            <a:lvl5pPr marL="0" indent="685800">
              <a:buSzTx/>
              <a:buFontTx/>
              <a:buNone/>
              <a:defRPr spc="-30" sz="2800">
                <a:solidFill>
                  <a:srgbClr val="0072C6"/>
                </a:solidFill>
                <a:latin typeface="+mn-lt"/>
                <a:ea typeface="+mn-ea"/>
                <a:cs typeface="+mn-cs"/>
                <a:sym typeface="Segoe UI Light"/>
              </a:defRPr>
            </a:lvl5pPr>
          </a:lstStyle>
          <a:p>
            <a:pPr/>
            <a:r>
              <a:t>Click to edit Master text styles</a:t>
            </a:r>
          </a:p>
          <a:p>
            <a:pPr lvl="1"/>
            <a:r>
              <a:t>Second level</a:t>
            </a:r>
          </a:p>
          <a:p>
            <a:pPr lvl="2"/>
            <a:r>
              <a:t>Third level</a:t>
            </a:r>
          </a:p>
          <a:p>
            <a:pPr lvl="3"/>
            <a:r>
              <a:t>Fourth level</a:t>
            </a:r>
          </a:p>
          <a:p>
            <a:pPr lvl="4"/>
            <a:r>
              <a:t>Fifth level</a:t>
            </a:r>
          </a:p>
        </p:txBody>
      </p:sp>
      <p:sp>
        <p:nvSpPr>
          <p:cNvPr id="1271" name="Shape 127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and bulleted text">
    <p:spTree>
      <p:nvGrpSpPr>
        <p:cNvPr id="1" name=""/>
        <p:cNvGrpSpPr/>
        <p:nvPr/>
      </p:nvGrpSpPr>
      <p:grpSpPr>
        <a:xfrm>
          <a:off x="0" y="0"/>
          <a:ext cx="0" cy="0"/>
          <a:chOff x="0" y="0"/>
          <a:chExt cx="0" cy="0"/>
        </a:xfrm>
      </p:grpSpPr>
      <p:grpSp>
        <p:nvGrpSpPr>
          <p:cNvPr id="1280" name="Group 1280"/>
          <p:cNvGrpSpPr/>
          <p:nvPr/>
        </p:nvGrpSpPr>
        <p:grpSpPr>
          <a:xfrm>
            <a:off x="-1681402" y="742"/>
            <a:ext cx="548641" cy="574833"/>
            <a:chOff x="0" y="0"/>
            <a:chExt cx="548640" cy="574831"/>
          </a:xfrm>
        </p:grpSpPr>
        <p:sp>
          <p:nvSpPr>
            <p:cNvPr id="1278" name="Shape 1278"/>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79" name="Shape 127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1283" name="Group 1283"/>
          <p:cNvGrpSpPr/>
          <p:nvPr/>
        </p:nvGrpSpPr>
        <p:grpSpPr>
          <a:xfrm>
            <a:off x="-1133722" y="742"/>
            <a:ext cx="548641" cy="574833"/>
            <a:chOff x="0" y="0"/>
            <a:chExt cx="548640" cy="574831"/>
          </a:xfrm>
        </p:grpSpPr>
        <p:sp>
          <p:nvSpPr>
            <p:cNvPr id="1281" name="Shape 1281"/>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82" name="Shape 128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286" name="Group 1286"/>
          <p:cNvGrpSpPr/>
          <p:nvPr/>
        </p:nvGrpSpPr>
        <p:grpSpPr>
          <a:xfrm>
            <a:off x="-576885" y="742"/>
            <a:ext cx="548641" cy="689133"/>
            <a:chOff x="0" y="0"/>
            <a:chExt cx="548640" cy="689131"/>
          </a:xfrm>
        </p:grpSpPr>
        <p:sp>
          <p:nvSpPr>
            <p:cNvPr id="1284" name="Shape 1284"/>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1285" name="Shape 1285"/>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289" name="Group 1289"/>
          <p:cNvGrpSpPr/>
          <p:nvPr/>
        </p:nvGrpSpPr>
        <p:grpSpPr>
          <a:xfrm>
            <a:off x="-1681291" y="1103971"/>
            <a:ext cx="548641" cy="574833"/>
            <a:chOff x="0" y="0"/>
            <a:chExt cx="548640" cy="574831"/>
          </a:xfrm>
        </p:grpSpPr>
        <p:sp>
          <p:nvSpPr>
            <p:cNvPr id="1287" name="Shape 1287"/>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88" name="Shape 128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292" name="Group 1292"/>
          <p:cNvGrpSpPr/>
          <p:nvPr/>
        </p:nvGrpSpPr>
        <p:grpSpPr>
          <a:xfrm>
            <a:off x="-1133841" y="1103971"/>
            <a:ext cx="548641" cy="574833"/>
            <a:chOff x="0" y="0"/>
            <a:chExt cx="548640" cy="574831"/>
          </a:xfrm>
        </p:grpSpPr>
        <p:sp>
          <p:nvSpPr>
            <p:cNvPr id="1290" name="Shape 1290"/>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91" name="Shape 129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295" name="Group 1295"/>
          <p:cNvGrpSpPr/>
          <p:nvPr/>
        </p:nvGrpSpPr>
        <p:grpSpPr>
          <a:xfrm>
            <a:off x="-576868" y="1103971"/>
            <a:ext cx="548641" cy="574833"/>
            <a:chOff x="0" y="0"/>
            <a:chExt cx="548640" cy="574831"/>
          </a:xfrm>
        </p:grpSpPr>
        <p:sp>
          <p:nvSpPr>
            <p:cNvPr id="1293" name="Shape 1293"/>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94" name="Shape 129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1298" name="Group 1298"/>
          <p:cNvGrpSpPr/>
          <p:nvPr/>
        </p:nvGrpSpPr>
        <p:grpSpPr>
          <a:xfrm>
            <a:off x="-1671156" y="2214110"/>
            <a:ext cx="558442" cy="574832"/>
            <a:chOff x="0" y="0"/>
            <a:chExt cx="558441" cy="574831"/>
          </a:xfrm>
        </p:grpSpPr>
        <p:sp>
          <p:nvSpPr>
            <p:cNvPr id="1296" name="Shape 1296"/>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97" name="Shape 1297"/>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1301" name="Group 1301"/>
          <p:cNvGrpSpPr/>
          <p:nvPr/>
        </p:nvGrpSpPr>
        <p:grpSpPr>
          <a:xfrm>
            <a:off x="-1122239" y="2214110"/>
            <a:ext cx="554182" cy="574832"/>
            <a:chOff x="0" y="0"/>
            <a:chExt cx="554180" cy="574831"/>
          </a:xfrm>
        </p:grpSpPr>
        <p:sp>
          <p:nvSpPr>
            <p:cNvPr id="1299" name="Shape 1299"/>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00" name="Shape 1300"/>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1304" name="Group 1304"/>
          <p:cNvGrpSpPr/>
          <p:nvPr/>
        </p:nvGrpSpPr>
        <p:grpSpPr>
          <a:xfrm>
            <a:off x="-566730" y="2214110"/>
            <a:ext cx="548641" cy="574832"/>
            <a:chOff x="0" y="0"/>
            <a:chExt cx="548640" cy="574831"/>
          </a:xfrm>
        </p:grpSpPr>
        <p:sp>
          <p:nvSpPr>
            <p:cNvPr id="1302" name="Shape 1302"/>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03" name="Shape 130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1307" name="Group 1307"/>
          <p:cNvGrpSpPr/>
          <p:nvPr/>
        </p:nvGrpSpPr>
        <p:grpSpPr>
          <a:xfrm>
            <a:off x="-1692163" y="3309985"/>
            <a:ext cx="567966" cy="574833"/>
            <a:chOff x="0" y="0"/>
            <a:chExt cx="567964" cy="574831"/>
          </a:xfrm>
        </p:grpSpPr>
        <p:sp>
          <p:nvSpPr>
            <p:cNvPr id="1305" name="Shape 1305"/>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06" name="Shape 1306"/>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1310" name="Group 1310"/>
          <p:cNvGrpSpPr/>
          <p:nvPr/>
        </p:nvGrpSpPr>
        <p:grpSpPr>
          <a:xfrm>
            <a:off x="-1135187" y="3309985"/>
            <a:ext cx="558414" cy="574833"/>
            <a:chOff x="0" y="0"/>
            <a:chExt cx="558413" cy="574831"/>
          </a:xfrm>
        </p:grpSpPr>
        <p:sp>
          <p:nvSpPr>
            <p:cNvPr id="1308" name="Shape 1308"/>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09" name="Shape 1309"/>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1313" name="Group 1313"/>
          <p:cNvGrpSpPr/>
          <p:nvPr/>
        </p:nvGrpSpPr>
        <p:grpSpPr>
          <a:xfrm>
            <a:off x="-578211" y="3309985"/>
            <a:ext cx="548641" cy="574833"/>
            <a:chOff x="0" y="0"/>
            <a:chExt cx="548640" cy="574831"/>
          </a:xfrm>
        </p:grpSpPr>
        <p:sp>
          <p:nvSpPr>
            <p:cNvPr id="1311" name="Shape 1311"/>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12" name="Shape 13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1316" name="Group 1316"/>
          <p:cNvGrpSpPr/>
          <p:nvPr/>
        </p:nvGrpSpPr>
        <p:grpSpPr>
          <a:xfrm>
            <a:off x="-1683905" y="4403049"/>
            <a:ext cx="561904" cy="574833"/>
            <a:chOff x="0" y="0"/>
            <a:chExt cx="561903" cy="574831"/>
          </a:xfrm>
        </p:grpSpPr>
        <p:sp>
          <p:nvSpPr>
            <p:cNvPr id="1314" name="Shape 1314"/>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15" name="Shape 1315"/>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1319" name="Group 1319"/>
          <p:cNvGrpSpPr/>
          <p:nvPr/>
        </p:nvGrpSpPr>
        <p:grpSpPr>
          <a:xfrm>
            <a:off x="-1130214" y="4403049"/>
            <a:ext cx="548641" cy="574833"/>
            <a:chOff x="0" y="0"/>
            <a:chExt cx="548640" cy="574831"/>
          </a:xfrm>
        </p:grpSpPr>
        <p:sp>
          <p:nvSpPr>
            <p:cNvPr id="1317" name="Shape 1317"/>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18" name="Shape 13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1322" name="Group 1322"/>
          <p:cNvGrpSpPr/>
          <p:nvPr/>
        </p:nvGrpSpPr>
        <p:grpSpPr>
          <a:xfrm>
            <a:off x="-581453" y="4403049"/>
            <a:ext cx="548641" cy="574833"/>
            <a:chOff x="0" y="0"/>
            <a:chExt cx="548640" cy="574831"/>
          </a:xfrm>
        </p:grpSpPr>
        <p:sp>
          <p:nvSpPr>
            <p:cNvPr id="1320" name="Shape 1320"/>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21" name="Shape 1321"/>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1325" name="Group 1325"/>
          <p:cNvGrpSpPr/>
          <p:nvPr/>
        </p:nvGrpSpPr>
        <p:grpSpPr>
          <a:xfrm>
            <a:off x="-1681291" y="556309"/>
            <a:ext cx="548641" cy="574833"/>
            <a:chOff x="0" y="0"/>
            <a:chExt cx="548640" cy="574831"/>
          </a:xfrm>
        </p:grpSpPr>
        <p:sp>
          <p:nvSpPr>
            <p:cNvPr id="1323" name="Shape 1323"/>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24" name="Shape 132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1328" name="Group 1328"/>
          <p:cNvGrpSpPr/>
          <p:nvPr/>
        </p:nvGrpSpPr>
        <p:grpSpPr>
          <a:xfrm>
            <a:off x="-1133840" y="556301"/>
            <a:ext cx="557070" cy="574833"/>
            <a:chOff x="0" y="0"/>
            <a:chExt cx="557069" cy="574831"/>
          </a:xfrm>
        </p:grpSpPr>
        <p:sp>
          <p:nvSpPr>
            <p:cNvPr id="1326" name="Shape 1326"/>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27" name="Shape 1327"/>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1331" name="Group 1331"/>
          <p:cNvGrpSpPr/>
          <p:nvPr/>
        </p:nvGrpSpPr>
        <p:grpSpPr>
          <a:xfrm>
            <a:off x="-576885" y="556309"/>
            <a:ext cx="548641" cy="574833"/>
            <a:chOff x="0" y="0"/>
            <a:chExt cx="548640" cy="574831"/>
          </a:xfrm>
        </p:grpSpPr>
        <p:sp>
          <p:nvSpPr>
            <p:cNvPr id="1329" name="Shape 1329"/>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30" name="Shape 133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1334" name="Group 1334"/>
          <p:cNvGrpSpPr/>
          <p:nvPr/>
        </p:nvGrpSpPr>
        <p:grpSpPr>
          <a:xfrm>
            <a:off x="-1681540" y="1659529"/>
            <a:ext cx="548641" cy="574833"/>
            <a:chOff x="0" y="0"/>
            <a:chExt cx="548640" cy="574831"/>
          </a:xfrm>
        </p:grpSpPr>
        <p:sp>
          <p:nvSpPr>
            <p:cNvPr id="1332" name="Shape 1332"/>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33" name="Shape 133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1337" name="Group 1337"/>
          <p:cNvGrpSpPr/>
          <p:nvPr/>
        </p:nvGrpSpPr>
        <p:grpSpPr>
          <a:xfrm>
            <a:off x="-1132926" y="1659529"/>
            <a:ext cx="548641" cy="574833"/>
            <a:chOff x="0" y="0"/>
            <a:chExt cx="548640" cy="574831"/>
          </a:xfrm>
        </p:grpSpPr>
        <p:sp>
          <p:nvSpPr>
            <p:cNvPr id="1335" name="Shape 1335"/>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36" name="Shape 13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1340" name="Group 1340"/>
          <p:cNvGrpSpPr/>
          <p:nvPr/>
        </p:nvGrpSpPr>
        <p:grpSpPr>
          <a:xfrm>
            <a:off x="-576885" y="1659529"/>
            <a:ext cx="548641" cy="574833"/>
            <a:chOff x="0" y="0"/>
            <a:chExt cx="548640" cy="574831"/>
          </a:xfrm>
        </p:grpSpPr>
        <p:sp>
          <p:nvSpPr>
            <p:cNvPr id="1338" name="Shape 1338"/>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39" name="Shape 133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1343" name="Group 1343"/>
          <p:cNvGrpSpPr/>
          <p:nvPr/>
        </p:nvGrpSpPr>
        <p:grpSpPr>
          <a:xfrm>
            <a:off x="-1686837" y="2762749"/>
            <a:ext cx="545776" cy="574833"/>
            <a:chOff x="0" y="0"/>
            <a:chExt cx="545775" cy="574831"/>
          </a:xfrm>
        </p:grpSpPr>
        <p:sp>
          <p:nvSpPr>
            <p:cNvPr id="1341" name="Shape 1341"/>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42" name="Shape 1342"/>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1346" name="Group 1346"/>
          <p:cNvGrpSpPr/>
          <p:nvPr/>
        </p:nvGrpSpPr>
        <p:grpSpPr>
          <a:xfrm>
            <a:off x="-1133484" y="2762749"/>
            <a:ext cx="549211" cy="574833"/>
            <a:chOff x="0" y="0"/>
            <a:chExt cx="549209" cy="574831"/>
          </a:xfrm>
        </p:grpSpPr>
        <p:sp>
          <p:nvSpPr>
            <p:cNvPr id="1344" name="Shape 1344"/>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45" name="Shape 1345"/>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1349" name="Group 1349"/>
          <p:cNvGrpSpPr/>
          <p:nvPr/>
        </p:nvGrpSpPr>
        <p:grpSpPr>
          <a:xfrm>
            <a:off x="-585202" y="2762749"/>
            <a:ext cx="558184" cy="689133"/>
            <a:chOff x="0" y="0"/>
            <a:chExt cx="558182" cy="689131"/>
          </a:xfrm>
        </p:grpSpPr>
        <p:sp>
          <p:nvSpPr>
            <p:cNvPr id="1347" name="Shape 1347"/>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1348" name="Shape 1348"/>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1352" name="Group 1352"/>
          <p:cNvGrpSpPr/>
          <p:nvPr/>
        </p:nvGrpSpPr>
        <p:grpSpPr>
          <a:xfrm>
            <a:off x="-1692163" y="3857219"/>
            <a:ext cx="558681" cy="574833"/>
            <a:chOff x="0" y="0"/>
            <a:chExt cx="558679" cy="574831"/>
          </a:xfrm>
        </p:grpSpPr>
        <p:sp>
          <p:nvSpPr>
            <p:cNvPr id="1350" name="Shape 1350"/>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51" name="Shape 1351"/>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1355" name="Group 1355"/>
          <p:cNvGrpSpPr/>
          <p:nvPr/>
        </p:nvGrpSpPr>
        <p:grpSpPr>
          <a:xfrm>
            <a:off x="-1136130" y="3857219"/>
            <a:ext cx="576147" cy="574833"/>
            <a:chOff x="0" y="0"/>
            <a:chExt cx="576145" cy="574831"/>
          </a:xfrm>
        </p:grpSpPr>
        <p:sp>
          <p:nvSpPr>
            <p:cNvPr id="1353" name="Shape 1353"/>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54" name="Shape 1354"/>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1358" name="Group 1358"/>
          <p:cNvGrpSpPr/>
          <p:nvPr/>
        </p:nvGrpSpPr>
        <p:grpSpPr>
          <a:xfrm>
            <a:off x="-579310" y="3857219"/>
            <a:ext cx="546498" cy="574833"/>
            <a:chOff x="0" y="0"/>
            <a:chExt cx="546497" cy="574831"/>
          </a:xfrm>
        </p:grpSpPr>
        <p:sp>
          <p:nvSpPr>
            <p:cNvPr id="1356" name="Shape 1356"/>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57" name="Shape 1357"/>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1361" name="Group 1361"/>
          <p:cNvGrpSpPr/>
          <p:nvPr/>
        </p:nvGrpSpPr>
        <p:grpSpPr>
          <a:xfrm>
            <a:off x="-1683907" y="4957629"/>
            <a:ext cx="561905" cy="574833"/>
            <a:chOff x="0" y="0"/>
            <a:chExt cx="561903" cy="574831"/>
          </a:xfrm>
        </p:grpSpPr>
        <p:sp>
          <p:nvSpPr>
            <p:cNvPr id="1359" name="Shape 1359"/>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60" name="Shape 1360"/>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1364" name="Group 1364"/>
          <p:cNvGrpSpPr/>
          <p:nvPr/>
        </p:nvGrpSpPr>
        <p:grpSpPr>
          <a:xfrm>
            <a:off x="-1129735" y="4957629"/>
            <a:ext cx="548641" cy="574833"/>
            <a:chOff x="0" y="0"/>
            <a:chExt cx="548640" cy="574831"/>
          </a:xfrm>
        </p:grpSpPr>
        <p:sp>
          <p:nvSpPr>
            <p:cNvPr id="1362" name="Shape 1362"/>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63" name="Shape 13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1367" name="Group 1367"/>
          <p:cNvGrpSpPr/>
          <p:nvPr/>
        </p:nvGrpSpPr>
        <p:grpSpPr>
          <a:xfrm>
            <a:off x="-581456" y="4957629"/>
            <a:ext cx="548890" cy="574833"/>
            <a:chOff x="0" y="0"/>
            <a:chExt cx="548888" cy="574831"/>
          </a:xfrm>
        </p:grpSpPr>
        <p:sp>
          <p:nvSpPr>
            <p:cNvPr id="1365" name="Shape 1365"/>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66" name="Shape 1366"/>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1370" name="Group 1370"/>
          <p:cNvGrpSpPr/>
          <p:nvPr/>
        </p:nvGrpSpPr>
        <p:grpSpPr>
          <a:xfrm>
            <a:off x="-1129643" y="5504243"/>
            <a:ext cx="548642" cy="574833"/>
            <a:chOff x="0" y="0"/>
            <a:chExt cx="548640" cy="574831"/>
          </a:xfrm>
        </p:grpSpPr>
        <p:sp>
          <p:nvSpPr>
            <p:cNvPr id="1368" name="Shape 1368"/>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69" name="Shape 1369"/>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1373" name="Group 1373"/>
          <p:cNvGrpSpPr/>
          <p:nvPr/>
        </p:nvGrpSpPr>
        <p:grpSpPr>
          <a:xfrm>
            <a:off x="-581361" y="5504243"/>
            <a:ext cx="548890" cy="574833"/>
            <a:chOff x="0" y="0"/>
            <a:chExt cx="548888" cy="574831"/>
          </a:xfrm>
        </p:grpSpPr>
        <p:sp>
          <p:nvSpPr>
            <p:cNvPr id="1371" name="Shape 1371"/>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72" name="Shape 1372"/>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376" name="Group 1376"/>
          <p:cNvGrpSpPr/>
          <p:nvPr/>
        </p:nvGrpSpPr>
        <p:grpSpPr>
          <a:xfrm>
            <a:off x="-1141894" y="6052899"/>
            <a:ext cx="560893" cy="574833"/>
            <a:chOff x="0" y="0"/>
            <a:chExt cx="560892" cy="574831"/>
          </a:xfrm>
        </p:grpSpPr>
        <p:sp>
          <p:nvSpPr>
            <p:cNvPr id="1374" name="Shape 1374"/>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75" name="Shape 1375"/>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379" name="Group 1379"/>
          <p:cNvGrpSpPr/>
          <p:nvPr/>
        </p:nvGrpSpPr>
        <p:grpSpPr>
          <a:xfrm>
            <a:off x="-1683906" y="6051324"/>
            <a:ext cx="547973" cy="574833"/>
            <a:chOff x="0" y="0"/>
            <a:chExt cx="547971" cy="574831"/>
          </a:xfrm>
        </p:grpSpPr>
        <p:sp>
          <p:nvSpPr>
            <p:cNvPr id="1377" name="Shape 1377"/>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78" name="Shape 1378"/>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382" name="Group 1382"/>
          <p:cNvGrpSpPr/>
          <p:nvPr/>
        </p:nvGrpSpPr>
        <p:grpSpPr>
          <a:xfrm>
            <a:off x="-585203" y="6052885"/>
            <a:ext cx="559865" cy="574833"/>
            <a:chOff x="0" y="0"/>
            <a:chExt cx="559863" cy="574831"/>
          </a:xfrm>
        </p:grpSpPr>
        <p:sp>
          <p:nvSpPr>
            <p:cNvPr id="1380" name="Shape 1380"/>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81" name="Shape 1381"/>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385" name="Group 1385"/>
          <p:cNvGrpSpPr/>
          <p:nvPr/>
        </p:nvGrpSpPr>
        <p:grpSpPr>
          <a:xfrm>
            <a:off x="-1683906" y="5504234"/>
            <a:ext cx="548641" cy="574833"/>
            <a:chOff x="0" y="0"/>
            <a:chExt cx="548640" cy="574831"/>
          </a:xfrm>
        </p:grpSpPr>
        <p:sp>
          <p:nvSpPr>
            <p:cNvPr id="1383" name="Shape 1383"/>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84" name="Shape 138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388" name="Group 1388"/>
          <p:cNvGrpSpPr/>
          <p:nvPr/>
        </p:nvGrpSpPr>
        <p:grpSpPr>
          <a:xfrm>
            <a:off x="-1144617" y="6766559"/>
            <a:ext cx="547175" cy="574833"/>
            <a:chOff x="0" y="0"/>
            <a:chExt cx="547174" cy="574831"/>
          </a:xfrm>
        </p:grpSpPr>
        <p:sp>
          <p:nvSpPr>
            <p:cNvPr id="1386" name="Shape 1386"/>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87" name="Shape 1387"/>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391" name="Group 1391"/>
          <p:cNvGrpSpPr/>
          <p:nvPr/>
        </p:nvGrpSpPr>
        <p:grpSpPr>
          <a:xfrm>
            <a:off x="-1695388" y="6766559"/>
            <a:ext cx="540619" cy="574833"/>
            <a:chOff x="0" y="0"/>
            <a:chExt cx="540618" cy="574831"/>
          </a:xfrm>
        </p:grpSpPr>
        <p:sp>
          <p:nvSpPr>
            <p:cNvPr id="1389" name="Shape 1389"/>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90" name="Shape 1390"/>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394" name="Group 1394"/>
          <p:cNvGrpSpPr/>
          <p:nvPr/>
        </p:nvGrpSpPr>
        <p:grpSpPr>
          <a:xfrm>
            <a:off x="-587550" y="6766546"/>
            <a:ext cx="546251" cy="574833"/>
            <a:chOff x="0" y="0"/>
            <a:chExt cx="546249" cy="574831"/>
          </a:xfrm>
        </p:grpSpPr>
        <p:sp>
          <p:nvSpPr>
            <p:cNvPr id="1392" name="Shape 1392"/>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393" name="Shape 1393"/>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395" name="Shape 1395"/>
          <p:cNvSpPr/>
          <p:nvPr>
            <p:ph type="title"/>
          </p:nvPr>
        </p:nvSpPr>
        <p:spPr>
          <a:prstGeom prst="rect">
            <a:avLst/>
          </a:prstGeom>
        </p:spPr>
        <p:txBody>
          <a:bodyPr/>
          <a:lstStyle/>
          <a:p>
            <a:pPr/>
            <a:r>
              <a:t>Click to edit Master title style</a:t>
            </a:r>
          </a:p>
        </p:txBody>
      </p:sp>
      <p:sp>
        <p:nvSpPr>
          <p:cNvPr id="1396" name="Shape 1396"/>
          <p:cNvSpPr/>
          <p:nvPr>
            <p:ph type="body" sz="half" idx="1"/>
          </p:nvPr>
        </p:nvSpPr>
        <p:spPr>
          <a:xfrm>
            <a:off x="365759" y="1371600"/>
            <a:ext cx="11704321" cy="2043636"/>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marL="0" indent="0">
              <a:buSzTx/>
              <a:buFontTx/>
              <a:buNone/>
              <a:defRPr spc="-30" sz="2800">
                <a:solidFill>
                  <a:srgbClr val="0072C6"/>
                </a:solidFill>
                <a:latin typeface="+mn-lt"/>
                <a:ea typeface="+mn-ea"/>
                <a:cs typeface="+mn-cs"/>
                <a:sym typeface="Segoe UI Light"/>
              </a:defRPr>
            </a:lvl1pPr>
            <a:lvl2pPr marL="320039" indent="-320039">
              <a:buFontTx/>
              <a:defRPr spc="-30" sz="2800">
                <a:solidFill>
                  <a:srgbClr val="0072C6"/>
                </a:solidFill>
                <a:latin typeface="+mn-lt"/>
                <a:ea typeface="+mn-ea"/>
                <a:cs typeface="+mn-cs"/>
                <a:sym typeface="Segoe UI Light"/>
              </a:defRPr>
            </a:lvl2pPr>
            <a:lvl3pPr marL="548639" indent="-320039">
              <a:buFontTx/>
              <a:defRPr spc="-30" sz="2800">
                <a:solidFill>
                  <a:srgbClr val="0072C6"/>
                </a:solidFill>
                <a:latin typeface="+mn-lt"/>
                <a:ea typeface="+mn-ea"/>
                <a:cs typeface="+mn-cs"/>
                <a:sym typeface="Segoe UI Light"/>
              </a:defRPr>
            </a:lvl3pPr>
            <a:lvl4pPr marL="777239" indent="-320039">
              <a:buFontTx/>
              <a:defRPr spc="-30" sz="2800">
                <a:solidFill>
                  <a:srgbClr val="0072C6"/>
                </a:solidFill>
                <a:latin typeface="+mn-lt"/>
                <a:ea typeface="+mn-ea"/>
                <a:cs typeface="+mn-cs"/>
                <a:sym typeface="Segoe UI Light"/>
              </a:defRPr>
            </a:lvl4pPr>
            <a:lvl5pPr marL="1005839" indent="-320039">
              <a:buFontTx/>
              <a:defRPr spc="-30" sz="2800">
                <a:solidFill>
                  <a:srgbClr val="0072C6"/>
                </a:solidFill>
                <a:latin typeface="+mn-lt"/>
                <a:ea typeface="+mn-ea"/>
                <a:cs typeface="+mn-cs"/>
                <a:sym typeface="Segoe UI Light"/>
              </a:defRPr>
            </a:lvl5pPr>
          </a:lstStyle>
          <a:p>
            <a:pPr/>
            <a:r>
              <a:t>Click to edit Master text styles</a:t>
            </a:r>
          </a:p>
          <a:p>
            <a:pPr lvl="1"/>
            <a:r>
              <a:t>Second level</a:t>
            </a:r>
          </a:p>
          <a:p>
            <a:pPr lvl="2"/>
            <a:r>
              <a:t>Third level</a:t>
            </a:r>
          </a:p>
          <a:p>
            <a:pPr lvl="3"/>
            <a:r>
              <a:t>Fourth level</a:t>
            </a:r>
          </a:p>
          <a:p>
            <a:pPr lvl="4"/>
            <a:r>
              <a:t>Fifth level</a:t>
            </a:r>
          </a:p>
        </p:txBody>
      </p:sp>
      <p:sp>
        <p:nvSpPr>
          <p:cNvPr id="1397" name="Shape 13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4" name="Group 4"/>
          <p:cNvGrpSpPr/>
          <p:nvPr/>
        </p:nvGrpSpPr>
        <p:grpSpPr>
          <a:xfrm>
            <a:off x="-1681402" y="742"/>
            <a:ext cx="548641" cy="574833"/>
            <a:chOff x="0" y="0"/>
            <a:chExt cx="548640" cy="574831"/>
          </a:xfrm>
        </p:grpSpPr>
        <p:sp>
          <p:nvSpPr>
            <p:cNvPr id="2" name="Shape 2"/>
            <p:cNvSpPr/>
            <p:nvPr/>
          </p:nvSpPr>
          <p:spPr>
            <a:xfrm>
              <a:off x="0" y="0"/>
              <a:ext cx="548641" cy="548641"/>
            </a:xfrm>
            <a:prstGeom prst="rect">
              <a:avLst/>
            </a:prstGeom>
            <a:solidFill>
              <a:srgbClr val="4668C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 name="Shape 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70</a:t>
              </a:r>
            </a:p>
            <a:p>
              <a:pPr defTabSz="698559">
                <a:lnSpc>
                  <a:spcPct val="90000"/>
                </a:lnSpc>
                <a:defRPr sz="800">
                  <a:solidFill>
                    <a:srgbClr val="FFFFFF"/>
                  </a:solidFill>
                </a:defRPr>
              </a:pPr>
              <a:r>
                <a:t>104</a:t>
              </a:r>
            </a:p>
            <a:p>
              <a:pPr defTabSz="698559">
                <a:lnSpc>
                  <a:spcPct val="90000"/>
                </a:lnSpc>
                <a:defRPr sz="800">
                  <a:solidFill>
                    <a:srgbClr val="FFFFFF"/>
                  </a:solidFill>
                </a:defRPr>
              </a:pPr>
              <a:r>
                <a:t>197</a:t>
              </a:r>
            </a:p>
          </p:txBody>
        </p:sp>
      </p:grpSp>
      <p:grpSp>
        <p:nvGrpSpPr>
          <p:cNvPr id="7" name="Group 7"/>
          <p:cNvGrpSpPr/>
          <p:nvPr/>
        </p:nvGrpSpPr>
        <p:grpSpPr>
          <a:xfrm>
            <a:off x="-1133722" y="742"/>
            <a:ext cx="548641" cy="574833"/>
            <a:chOff x="0" y="0"/>
            <a:chExt cx="548640" cy="574831"/>
          </a:xfrm>
        </p:grpSpPr>
        <p:sp>
          <p:nvSpPr>
            <p:cNvPr id="5" name="Shape 5"/>
            <p:cNvSpPr/>
            <p:nvPr/>
          </p:nvSpPr>
          <p:spPr>
            <a:xfrm>
              <a:off x="0" y="0"/>
              <a:ext cx="548641" cy="548641"/>
            </a:xfrm>
            <a:prstGeom prst="rect">
              <a:avLst/>
            </a:prstGeom>
            <a:solidFill>
              <a:srgbClr val="00188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 name="Shape 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24</a:t>
              </a:r>
            </a:p>
            <a:p>
              <a:pPr defTabSz="698559">
                <a:lnSpc>
                  <a:spcPct val="90000"/>
                </a:lnSpc>
                <a:defRPr sz="800">
                  <a:solidFill>
                    <a:srgbClr val="FFFFFF"/>
                  </a:solidFill>
                </a:defRPr>
              </a:pPr>
              <a:r>
                <a:t>143</a:t>
              </a:r>
            </a:p>
          </p:txBody>
        </p:sp>
      </p:grpSp>
      <p:grpSp>
        <p:nvGrpSpPr>
          <p:cNvPr id="10" name="Group 10"/>
          <p:cNvGrpSpPr/>
          <p:nvPr/>
        </p:nvGrpSpPr>
        <p:grpSpPr>
          <a:xfrm>
            <a:off x="-576885" y="742"/>
            <a:ext cx="548641" cy="689133"/>
            <a:chOff x="0" y="0"/>
            <a:chExt cx="548640" cy="689131"/>
          </a:xfrm>
        </p:grpSpPr>
        <p:sp>
          <p:nvSpPr>
            <p:cNvPr id="8" name="Shape 8"/>
            <p:cNvSpPr/>
            <p:nvPr/>
          </p:nvSpPr>
          <p:spPr>
            <a:xfrm>
              <a:off x="0" y="0"/>
              <a:ext cx="548641" cy="548641"/>
            </a:xfrm>
            <a:prstGeom prst="rect">
              <a:avLst/>
            </a:prstGeom>
            <a:solidFill>
              <a:srgbClr val="002050"/>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FFFFFF"/>
                  </a:solidFill>
                </a:defRPr>
              </a:pPr>
            </a:p>
          </p:txBody>
        </p:sp>
        <p:sp>
          <p:nvSpPr>
            <p:cNvPr id="9" name="Shape 9"/>
            <p:cNvSpPr/>
            <p:nvPr/>
          </p:nvSpPr>
          <p:spPr>
            <a:xfrm>
              <a:off x="0" y="0"/>
              <a:ext cx="548641"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32</a:t>
              </a:r>
            </a:p>
            <a:p>
              <a:pPr defTabSz="698559">
                <a:lnSpc>
                  <a:spcPct val="90000"/>
                </a:lnSpc>
                <a:defRPr sz="800">
                  <a:solidFill>
                    <a:srgbClr val="FFFFFF"/>
                  </a:solidFill>
                </a:defRPr>
              </a:pPr>
              <a:r>
                <a:t>80</a:t>
              </a:r>
            </a:p>
          </p:txBody>
        </p:sp>
      </p:grpSp>
      <p:grpSp>
        <p:nvGrpSpPr>
          <p:cNvPr id="13" name="Group 13"/>
          <p:cNvGrpSpPr/>
          <p:nvPr/>
        </p:nvGrpSpPr>
        <p:grpSpPr>
          <a:xfrm>
            <a:off x="-1681291" y="1103971"/>
            <a:ext cx="548641" cy="574833"/>
            <a:chOff x="0" y="0"/>
            <a:chExt cx="548640" cy="574831"/>
          </a:xfrm>
        </p:grpSpPr>
        <p:sp>
          <p:nvSpPr>
            <p:cNvPr id="11" name="Shape 11"/>
            <p:cNvSpPr/>
            <p:nvPr/>
          </p:nvSpPr>
          <p:spPr>
            <a:xfrm>
              <a:off x="0" y="0"/>
              <a:ext cx="548641" cy="548641"/>
            </a:xfrm>
            <a:prstGeom prst="rect">
              <a:avLst/>
            </a:prstGeom>
            <a:solidFill>
              <a:srgbClr val="00D8C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2" name="Shape 1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216</a:t>
              </a:r>
            </a:p>
            <a:p>
              <a:pPr defTabSz="698559">
                <a:lnSpc>
                  <a:spcPct val="90000"/>
                </a:lnSpc>
                <a:defRPr sz="800">
                  <a:solidFill>
                    <a:srgbClr val="000000"/>
                  </a:solidFill>
                </a:defRPr>
              </a:pPr>
              <a:r>
                <a:t>204</a:t>
              </a:r>
            </a:p>
          </p:txBody>
        </p:sp>
      </p:grpSp>
      <p:grpSp>
        <p:nvGrpSpPr>
          <p:cNvPr id="16" name="Group 16"/>
          <p:cNvGrpSpPr/>
          <p:nvPr/>
        </p:nvGrpSpPr>
        <p:grpSpPr>
          <a:xfrm>
            <a:off x="-1133841" y="1103971"/>
            <a:ext cx="548641" cy="574833"/>
            <a:chOff x="0" y="0"/>
            <a:chExt cx="548640" cy="574831"/>
          </a:xfrm>
        </p:grpSpPr>
        <p:sp>
          <p:nvSpPr>
            <p:cNvPr id="14" name="Shape 14"/>
            <p:cNvSpPr/>
            <p:nvPr/>
          </p:nvSpPr>
          <p:spPr>
            <a:xfrm>
              <a:off x="0" y="0"/>
              <a:ext cx="548641" cy="548641"/>
            </a:xfrm>
            <a:prstGeom prst="rect">
              <a:avLst/>
            </a:prstGeom>
            <a:solidFill>
              <a:schemeClr val="accent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5" name="Shape 1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178</a:t>
              </a:r>
            </a:p>
            <a:p>
              <a:pPr defTabSz="698559">
                <a:lnSpc>
                  <a:spcPct val="90000"/>
                </a:lnSpc>
                <a:defRPr sz="800">
                  <a:solidFill>
                    <a:srgbClr val="000000"/>
                  </a:solidFill>
                </a:defRPr>
              </a:pPr>
              <a:r>
                <a:t>148</a:t>
              </a:r>
            </a:p>
          </p:txBody>
        </p:sp>
      </p:grpSp>
      <p:grpSp>
        <p:nvGrpSpPr>
          <p:cNvPr id="19" name="Group 19"/>
          <p:cNvGrpSpPr/>
          <p:nvPr/>
        </p:nvGrpSpPr>
        <p:grpSpPr>
          <a:xfrm>
            <a:off x="-576868" y="1103971"/>
            <a:ext cx="548641" cy="574833"/>
            <a:chOff x="0" y="0"/>
            <a:chExt cx="548640" cy="574831"/>
          </a:xfrm>
        </p:grpSpPr>
        <p:sp>
          <p:nvSpPr>
            <p:cNvPr id="17" name="Shape 17"/>
            <p:cNvSpPr/>
            <p:nvPr/>
          </p:nvSpPr>
          <p:spPr>
            <a:xfrm>
              <a:off x="0" y="0"/>
              <a:ext cx="548641" cy="548641"/>
            </a:xfrm>
            <a:prstGeom prst="rect">
              <a:avLst/>
            </a:prstGeom>
            <a:solidFill>
              <a:srgbClr val="00827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8" name="Shape 1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130</a:t>
              </a:r>
            </a:p>
            <a:p>
              <a:pPr defTabSz="698559">
                <a:lnSpc>
                  <a:spcPct val="90000"/>
                </a:lnSpc>
                <a:defRPr sz="800">
                  <a:solidFill>
                    <a:srgbClr val="FFFFFF"/>
                  </a:solidFill>
                </a:defRPr>
              </a:pPr>
              <a:r>
                <a:t>114</a:t>
              </a:r>
            </a:p>
          </p:txBody>
        </p:sp>
      </p:grpSp>
      <p:grpSp>
        <p:nvGrpSpPr>
          <p:cNvPr id="22" name="Group 22"/>
          <p:cNvGrpSpPr/>
          <p:nvPr/>
        </p:nvGrpSpPr>
        <p:grpSpPr>
          <a:xfrm>
            <a:off x="-1671156" y="2214110"/>
            <a:ext cx="558442" cy="574832"/>
            <a:chOff x="0" y="0"/>
            <a:chExt cx="558441" cy="574831"/>
          </a:xfrm>
        </p:grpSpPr>
        <p:sp>
          <p:nvSpPr>
            <p:cNvPr id="20" name="Shape 20"/>
            <p:cNvSpPr/>
            <p:nvPr/>
          </p:nvSpPr>
          <p:spPr>
            <a:xfrm>
              <a:off x="0" y="0"/>
              <a:ext cx="558442" cy="548641"/>
            </a:xfrm>
            <a:prstGeom prst="rect">
              <a:avLst/>
            </a:prstGeom>
            <a:solidFill>
              <a:srgbClr val="BAD80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1" name="Shape 21"/>
            <p:cNvSpPr/>
            <p:nvPr/>
          </p:nvSpPr>
          <p:spPr>
            <a:xfrm>
              <a:off x="0" y="0"/>
              <a:ext cx="55844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186</a:t>
              </a:r>
            </a:p>
            <a:p>
              <a:pPr defTabSz="698559">
                <a:lnSpc>
                  <a:spcPct val="90000"/>
                </a:lnSpc>
                <a:defRPr sz="800">
                  <a:solidFill>
                    <a:srgbClr val="000000"/>
                  </a:solidFill>
                </a:defRPr>
              </a:pPr>
              <a:r>
                <a:t>216</a:t>
              </a:r>
            </a:p>
            <a:p>
              <a:pPr defTabSz="698559">
                <a:lnSpc>
                  <a:spcPct val="90000"/>
                </a:lnSpc>
                <a:defRPr sz="800">
                  <a:solidFill>
                    <a:srgbClr val="000000"/>
                  </a:solidFill>
                </a:defRPr>
              </a:pPr>
              <a:r>
                <a:t>10</a:t>
              </a:r>
            </a:p>
          </p:txBody>
        </p:sp>
      </p:grpSp>
      <p:grpSp>
        <p:nvGrpSpPr>
          <p:cNvPr id="25" name="Group 25"/>
          <p:cNvGrpSpPr/>
          <p:nvPr/>
        </p:nvGrpSpPr>
        <p:grpSpPr>
          <a:xfrm>
            <a:off x="-1122239" y="2214110"/>
            <a:ext cx="554182" cy="574832"/>
            <a:chOff x="0" y="0"/>
            <a:chExt cx="554180" cy="574831"/>
          </a:xfrm>
        </p:grpSpPr>
        <p:sp>
          <p:nvSpPr>
            <p:cNvPr id="23" name="Shape 23"/>
            <p:cNvSpPr/>
            <p:nvPr/>
          </p:nvSpPr>
          <p:spPr>
            <a:xfrm>
              <a:off x="0" y="0"/>
              <a:ext cx="554181" cy="548641"/>
            </a:xfrm>
            <a:prstGeom prst="rect">
              <a:avLst/>
            </a:prstGeom>
            <a:solidFill>
              <a:srgbClr val="7FB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4" name="Shape 24"/>
            <p:cNvSpPr/>
            <p:nvPr/>
          </p:nvSpPr>
          <p:spPr>
            <a:xfrm>
              <a:off x="0" y="0"/>
              <a:ext cx="55418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127</a:t>
              </a:r>
            </a:p>
            <a:p>
              <a:pPr defTabSz="698559">
                <a:lnSpc>
                  <a:spcPct val="90000"/>
                </a:lnSpc>
                <a:defRPr sz="800">
                  <a:solidFill>
                    <a:srgbClr val="000000"/>
                  </a:solidFill>
                </a:defRPr>
              </a:pPr>
              <a:r>
                <a:t>186</a:t>
              </a:r>
            </a:p>
            <a:p>
              <a:pPr defTabSz="698559">
                <a:lnSpc>
                  <a:spcPct val="90000"/>
                </a:lnSpc>
                <a:defRPr sz="800">
                  <a:solidFill>
                    <a:srgbClr val="000000"/>
                  </a:solidFill>
                </a:defRPr>
              </a:pPr>
              <a:r>
                <a:t>0</a:t>
              </a:r>
            </a:p>
          </p:txBody>
        </p:sp>
      </p:grpSp>
      <p:grpSp>
        <p:nvGrpSpPr>
          <p:cNvPr id="28" name="Group 28"/>
          <p:cNvGrpSpPr/>
          <p:nvPr/>
        </p:nvGrpSpPr>
        <p:grpSpPr>
          <a:xfrm>
            <a:off x="-566730" y="2214110"/>
            <a:ext cx="548641" cy="574832"/>
            <a:chOff x="0" y="0"/>
            <a:chExt cx="548640" cy="574831"/>
          </a:xfrm>
        </p:grpSpPr>
        <p:sp>
          <p:nvSpPr>
            <p:cNvPr id="26" name="Shape 26"/>
            <p:cNvSpPr/>
            <p:nvPr/>
          </p:nvSpPr>
          <p:spPr>
            <a:xfrm>
              <a:off x="0" y="0"/>
              <a:ext cx="548641" cy="548641"/>
            </a:xfrm>
            <a:prstGeom prst="rect">
              <a:avLst/>
            </a:prstGeom>
            <a:solidFill>
              <a:srgbClr val="008A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27" name="Shape 2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138</a:t>
              </a:r>
            </a:p>
            <a:p>
              <a:pPr defTabSz="698559">
                <a:lnSpc>
                  <a:spcPct val="90000"/>
                </a:lnSpc>
                <a:defRPr sz="800">
                  <a:solidFill>
                    <a:srgbClr val="FFFFFF"/>
                  </a:solidFill>
                </a:defRPr>
              </a:pPr>
              <a:r>
                <a:t>0</a:t>
              </a:r>
            </a:p>
          </p:txBody>
        </p:sp>
      </p:grpSp>
      <p:grpSp>
        <p:nvGrpSpPr>
          <p:cNvPr id="31" name="Group 31"/>
          <p:cNvGrpSpPr/>
          <p:nvPr/>
        </p:nvGrpSpPr>
        <p:grpSpPr>
          <a:xfrm>
            <a:off x="-1692163" y="3309985"/>
            <a:ext cx="567966" cy="574833"/>
            <a:chOff x="0" y="0"/>
            <a:chExt cx="567964" cy="574831"/>
          </a:xfrm>
        </p:grpSpPr>
        <p:sp>
          <p:nvSpPr>
            <p:cNvPr id="29" name="Shape 29"/>
            <p:cNvSpPr/>
            <p:nvPr/>
          </p:nvSpPr>
          <p:spPr>
            <a:xfrm>
              <a:off x="0" y="0"/>
              <a:ext cx="567965" cy="548641"/>
            </a:xfrm>
            <a:prstGeom prst="rect">
              <a:avLst/>
            </a:prstGeom>
            <a:solidFill>
              <a:srgbClr val="FFB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0" name="Shape 30"/>
            <p:cNvSpPr/>
            <p:nvPr/>
          </p:nvSpPr>
          <p:spPr>
            <a:xfrm>
              <a:off x="0" y="0"/>
              <a:ext cx="56796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185</a:t>
              </a:r>
            </a:p>
            <a:p>
              <a:pPr defTabSz="698559">
                <a:lnSpc>
                  <a:spcPct val="90000"/>
                </a:lnSpc>
                <a:defRPr sz="800">
                  <a:solidFill>
                    <a:srgbClr val="000000"/>
                  </a:solidFill>
                </a:defRPr>
              </a:pPr>
              <a:r>
                <a:t>0</a:t>
              </a:r>
            </a:p>
          </p:txBody>
        </p:sp>
      </p:grpSp>
      <p:grpSp>
        <p:nvGrpSpPr>
          <p:cNvPr id="34" name="Group 34"/>
          <p:cNvGrpSpPr/>
          <p:nvPr/>
        </p:nvGrpSpPr>
        <p:grpSpPr>
          <a:xfrm>
            <a:off x="-1135187" y="3309985"/>
            <a:ext cx="558414" cy="574833"/>
            <a:chOff x="0" y="0"/>
            <a:chExt cx="558413" cy="574831"/>
          </a:xfrm>
        </p:grpSpPr>
        <p:sp>
          <p:nvSpPr>
            <p:cNvPr id="32" name="Shape 32"/>
            <p:cNvSpPr/>
            <p:nvPr/>
          </p:nvSpPr>
          <p:spPr>
            <a:xfrm>
              <a:off x="0" y="0"/>
              <a:ext cx="558414" cy="548641"/>
            </a:xfrm>
            <a:prstGeom prst="rect">
              <a:avLst/>
            </a:prstGeom>
            <a:solidFill>
              <a:srgbClr val="FF8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3" name="Shape 33"/>
            <p:cNvSpPr/>
            <p:nvPr/>
          </p:nvSpPr>
          <p:spPr>
            <a:xfrm>
              <a:off x="0" y="0"/>
              <a:ext cx="55841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140</a:t>
              </a:r>
            </a:p>
            <a:p>
              <a:pPr defTabSz="698559">
                <a:lnSpc>
                  <a:spcPct val="90000"/>
                </a:lnSpc>
                <a:defRPr sz="800">
                  <a:solidFill>
                    <a:srgbClr val="000000"/>
                  </a:solidFill>
                </a:defRPr>
              </a:pPr>
              <a:r>
                <a:t>0</a:t>
              </a:r>
            </a:p>
          </p:txBody>
        </p:sp>
      </p:grpSp>
      <p:grpSp>
        <p:nvGrpSpPr>
          <p:cNvPr id="37" name="Group 37"/>
          <p:cNvGrpSpPr/>
          <p:nvPr/>
        </p:nvGrpSpPr>
        <p:grpSpPr>
          <a:xfrm>
            <a:off x="-578211" y="3309985"/>
            <a:ext cx="548641" cy="574833"/>
            <a:chOff x="0" y="0"/>
            <a:chExt cx="548640" cy="574831"/>
          </a:xfrm>
        </p:grpSpPr>
        <p:sp>
          <p:nvSpPr>
            <p:cNvPr id="35" name="Shape 35"/>
            <p:cNvSpPr/>
            <p:nvPr/>
          </p:nvSpPr>
          <p:spPr>
            <a:xfrm>
              <a:off x="0" y="0"/>
              <a:ext cx="548641" cy="548641"/>
            </a:xfrm>
            <a:prstGeom prst="rect">
              <a:avLst/>
            </a:prstGeom>
            <a:solidFill>
              <a:srgbClr val="DC3C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6" name="Shape 36"/>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220</a:t>
              </a:r>
            </a:p>
            <a:p>
              <a:pPr defTabSz="698559">
                <a:lnSpc>
                  <a:spcPct val="90000"/>
                </a:lnSpc>
                <a:defRPr sz="800">
                  <a:solidFill>
                    <a:srgbClr val="FFFFFF"/>
                  </a:solidFill>
                </a:defRPr>
              </a:pPr>
              <a:r>
                <a:t>60</a:t>
              </a:r>
            </a:p>
            <a:p>
              <a:pPr defTabSz="698559">
                <a:lnSpc>
                  <a:spcPct val="90000"/>
                </a:lnSpc>
                <a:defRPr sz="800">
                  <a:solidFill>
                    <a:srgbClr val="FFFFFF"/>
                  </a:solidFill>
                </a:defRPr>
              </a:pPr>
              <a:r>
                <a:t>0</a:t>
              </a:r>
            </a:p>
          </p:txBody>
        </p:sp>
      </p:grpSp>
      <p:grpSp>
        <p:nvGrpSpPr>
          <p:cNvPr id="40" name="Group 40"/>
          <p:cNvGrpSpPr/>
          <p:nvPr/>
        </p:nvGrpSpPr>
        <p:grpSpPr>
          <a:xfrm>
            <a:off x="-1683905" y="4403049"/>
            <a:ext cx="561904" cy="574833"/>
            <a:chOff x="0" y="0"/>
            <a:chExt cx="561903" cy="574831"/>
          </a:xfrm>
        </p:grpSpPr>
        <p:sp>
          <p:nvSpPr>
            <p:cNvPr id="38" name="Shape 38"/>
            <p:cNvSpPr/>
            <p:nvPr/>
          </p:nvSpPr>
          <p:spPr>
            <a:xfrm>
              <a:off x="0" y="0"/>
              <a:ext cx="561904" cy="548641"/>
            </a:xfrm>
            <a:prstGeom prst="rect">
              <a:avLst/>
            </a:prstGeom>
            <a:solidFill>
              <a:srgbClr val="F472D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39" name="Shape 39"/>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244</a:t>
              </a:r>
            </a:p>
            <a:p>
              <a:pPr defTabSz="698559">
                <a:lnSpc>
                  <a:spcPct val="90000"/>
                </a:lnSpc>
                <a:defRPr sz="800">
                  <a:solidFill>
                    <a:srgbClr val="000000"/>
                  </a:solidFill>
                </a:defRPr>
              </a:pPr>
              <a:r>
                <a:t>114</a:t>
              </a:r>
            </a:p>
            <a:p>
              <a:pPr defTabSz="698559">
                <a:lnSpc>
                  <a:spcPct val="90000"/>
                </a:lnSpc>
                <a:defRPr sz="800">
                  <a:solidFill>
                    <a:srgbClr val="000000"/>
                  </a:solidFill>
                </a:defRPr>
              </a:pPr>
              <a:r>
                <a:t>208</a:t>
              </a:r>
            </a:p>
          </p:txBody>
        </p:sp>
      </p:grpSp>
      <p:grpSp>
        <p:nvGrpSpPr>
          <p:cNvPr id="43" name="Group 43"/>
          <p:cNvGrpSpPr/>
          <p:nvPr/>
        </p:nvGrpSpPr>
        <p:grpSpPr>
          <a:xfrm>
            <a:off x="-1130214" y="4403049"/>
            <a:ext cx="548641" cy="574833"/>
            <a:chOff x="0" y="0"/>
            <a:chExt cx="548640" cy="574831"/>
          </a:xfrm>
        </p:grpSpPr>
        <p:sp>
          <p:nvSpPr>
            <p:cNvPr id="41" name="Shape 41"/>
            <p:cNvSpPr/>
            <p:nvPr/>
          </p:nvSpPr>
          <p:spPr>
            <a:xfrm>
              <a:off x="0" y="0"/>
              <a:ext cx="548641" cy="548641"/>
            </a:xfrm>
            <a:prstGeom prst="rect">
              <a:avLst/>
            </a:prstGeom>
            <a:solidFill>
              <a:srgbClr val="EC008C"/>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2" name="Shape 42"/>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236</a:t>
              </a:r>
            </a:p>
            <a:p>
              <a:pPr defTabSz="698559">
                <a:lnSpc>
                  <a:spcPct val="90000"/>
                </a:lnSpc>
                <a:defRPr sz="800">
                  <a:solidFill>
                    <a:srgbClr val="000000"/>
                  </a:solidFill>
                </a:defRPr>
              </a:pPr>
              <a:r>
                <a:t>0</a:t>
              </a:r>
            </a:p>
            <a:p>
              <a:pPr defTabSz="698559">
                <a:lnSpc>
                  <a:spcPct val="90000"/>
                </a:lnSpc>
                <a:defRPr sz="800">
                  <a:solidFill>
                    <a:srgbClr val="000000"/>
                  </a:solidFill>
                </a:defRPr>
              </a:pPr>
              <a:r>
                <a:t>140</a:t>
              </a:r>
            </a:p>
          </p:txBody>
        </p:sp>
      </p:grpSp>
      <p:grpSp>
        <p:nvGrpSpPr>
          <p:cNvPr id="46" name="Group 46"/>
          <p:cNvGrpSpPr/>
          <p:nvPr/>
        </p:nvGrpSpPr>
        <p:grpSpPr>
          <a:xfrm>
            <a:off x="-581453" y="4403049"/>
            <a:ext cx="548641" cy="574833"/>
            <a:chOff x="0" y="0"/>
            <a:chExt cx="548640" cy="574831"/>
          </a:xfrm>
        </p:grpSpPr>
        <p:sp>
          <p:nvSpPr>
            <p:cNvPr id="44" name="Shape 44"/>
            <p:cNvSpPr/>
            <p:nvPr/>
          </p:nvSpPr>
          <p:spPr>
            <a:xfrm>
              <a:off x="0" y="0"/>
              <a:ext cx="548641" cy="548641"/>
            </a:xfrm>
            <a:prstGeom prst="rect">
              <a:avLst/>
            </a:prstGeom>
            <a:solidFill>
              <a:srgbClr val="B400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5" name="Shape 45"/>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180</a:t>
              </a:r>
            </a:p>
            <a:p>
              <a:pPr defTabSz="698559">
                <a:lnSpc>
                  <a:spcPct val="90000"/>
                </a:lnSpc>
                <a:defRPr sz="800">
                  <a:solidFill>
                    <a:srgbClr val="FFFFFF"/>
                  </a:solidFill>
                </a:defRPr>
              </a:pPr>
              <a:r>
                <a:t>0</a:t>
              </a:r>
            </a:p>
            <a:p>
              <a:pPr defTabSz="698559">
                <a:lnSpc>
                  <a:spcPct val="90000"/>
                </a:lnSpc>
                <a:defRPr sz="800">
                  <a:solidFill>
                    <a:srgbClr val="FFFFFF"/>
                  </a:solidFill>
                </a:defRPr>
              </a:pPr>
              <a:r>
                <a:t>158</a:t>
              </a:r>
            </a:p>
          </p:txBody>
        </p:sp>
      </p:grpSp>
      <p:grpSp>
        <p:nvGrpSpPr>
          <p:cNvPr id="49" name="Group 49"/>
          <p:cNvGrpSpPr/>
          <p:nvPr/>
        </p:nvGrpSpPr>
        <p:grpSpPr>
          <a:xfrm>
            <a:off x="-1681291" y="556309"/>
            <a:ext cx="548641" cy="574833"/>
            <a:chOff x="0" y="0"/>
            <a:chExt cx="548640" cy="574831"/>
          </a:xfrm>
        </p:grpSpPr>
        <p:sp>
          <p:nvSpPr>
            <p:cNvPr id="47" name="Shape 47"/>
            <p:cNvSpPr/>
            <p:nvPr/>
          </p:nvSpPr>
          <p:spPr>
            <a:xfrm>
              <a:off x="0" y="0"/>
              <a:ext cx="548641" cy="548641"/>
            </a:xfrm>
            <a:prstGeom prst="rect">
              <a:avLst/>
            </a:prstGeom>
            <a:solidFill>
              <a:srgbClr val="6DC2E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48" name="Shape 4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109</a:t>
              </a:r>
            </a:p>
            <a:p>
              <a:pPr defTabSz="698559">
                <a:lnSpc>
                  <a:spcPct val="90000"/>
                </a:lnSpc>
                <a:defRPr sz="800">
                  <a:solidFill>
                    <a:srgbClr val="000000"/>
                  </a:solidFill>
                </a:defRPr>
              </a:pPr>
              <a:r>
                <a:t>194</a:t>
              </a:r>
            </a:p>
            <a:p>
              <a:pPr defTabSz="698559">
                <a:lnSpc>
                  <a:spcPct val="90000"/>
                </a:lnSpc>
                <a:defRPr sz="800">
                  <a:solidFill>
                    <a:srgbClr val="000000"/>
                  </a:solidFill>
                </a:defRPr>
              </a:pPr>
              <a:r>
                <a:t>233</a:t>
              </a:r>
            </a:p>
          </p:txBody>
        </p:sp>
      </p:grpSp>
      <p:grpSp>
        <p:nvGrpSpPr>
          <p:cNvPr id="52" name="Group 52"/>
          <p:cNvGrpSpPr/>
          <p:nvPr/>
        </p:nvGrpSpPr>
        <p:grpSpPr>
          <a:xfrm>
            <a:off x="-1133840" y="556301"/>
            <a:ext cx="557070" cy="574833"/>
            <a:chOff x="0" y="0"/>
            <a:chExt cx="557069" cy="574831"/>
          </a:xfrm>
        </p:grpSpPr>
        <p:sp>
          <p:nvSpPr>
            <p:cNvPr id="50" name="Shape 50"/>
            <p:cNvSpPr/>
            <p:nvPr/>
          </p:nvSpPr>
          <p:spPr>
            <a:xfrm>
              <a:off x="0" y="0"/>
              <a:ext cx="557070" cy="548641"/>
            </a:xfrm>
            <a:prstGeom prst="rect">
              <a:avLst/>
            </a:prstGeom>
            <a:solidFill>
              <a:srgbClr val="00BCF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1" name="Shape 51"/>
            <p:cNvSpPr/>
            <p:nvPr/>
          </p:nvSpPr>
          <p:spPr>
            <a:xfrm>
              <a:off x="0" y="0"/>
              <a:ext cx="55707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188</a:t>
              </a:r>
            </a:p>
            <a:p>
              <a:pPr defTabSz="698559">
                <a:lnSpc>
                  <a:spcPct val="90000"/>
                </a:lnSpc>
                <a:defRPr sz="800">
                  <a:solidFill>
                    <a:srgbClr val="000000"/>
                  </a:solidFill>
                </a:defRPr>
              </a:pPr>
              <a:r>
                <a:t>242</a:t>
              </a:r>
            </a:p>
          </p:txBody>
        </p:sp>
      </p:grpSp>
      <p:grpSp>
        <p:nvGrpSpPr>
          <p:cNvPr id="55" name="Group 55"/>
          <p:cNvGrpSpPr/>
          <p:nvPr/>
        </p:nvGrpSpPr>
        <p:grpSpPr>
          <a:xfrm>
            <a:off x="-576885" y="556309"/>
            <a:ext cx="548641" cy="574833"/>
            <a:chOff x="0" y="0"/>
            <a:chExt cx="548640" cy="574831"/>
          </a:xfrm>
        </p:grpSpPr>
        <p:sp>
          <p:nvSpPr>
            <p:cNvPr id="53" name="Shape 53"/>
            <p:cNvSpPr/>
            <p:nvPr/>
          </p:nvSpPr>
          <p:spPr>
            <a:xfrm>
              <a:off x="0" y="0"/>
              <a:ext cx="548641" cy="548641"/>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4" name="Shape 54"/>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198</a:t>
              </a:r>
            </a:p>
          </p:txBody>
        </p:sp>
      </p:grpSp>
      <p:grpSp>
        <p:nvGrpSpPr>
          <p:cNvPr id="58" name="Group 58"/>
          <p:cNvGrpSpPr/>
          <p:nvPr/>
        </p:nvGrpSpPr>
        <p:grpSpPr>
          <a:xfrm>
            <a:off x="-1681540" y="1659529"/>
            <a:ext cx="548641" cy="574833"/>
            <a:chOff x="0" y="0"/>
            <a:chExt cx="548640" cy="574831"/>
          </a:xfrm>
        </p:grpSpPr>
        <p:sp>
          <p:nvSpPr>
            <p:cNvPr id="56" name="Shape 56"/>
            <p:cNvSpPr/>
            <p:nvPr/>
          </p:nvSpPr>
          <p:spPr>
            <a:xfrm>
              <a:off x="0" y="0"/>
              <a:ext cx="548641" cy="548641"/>
            </a:xfrm>
            <a:prstGeom prst="rect">
              <a:avLst/>
            </a:prstGeom>
            <a:solidFill>
              <a:srgbClr val="55D455"/>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57" name="Shape 5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85</a:t>
              </a:r>
            </a:p>
            <a:p>
              <a:pPr defTabSz="698559">
                <a:lnSpc>
                  <a:spcPct val="90000"/>
                </a:lnSpc>
                <a:defRPr sz="800">
                  <a:solidFill>
                    <a:srgbClr val="000000"/>
                  </a:solidFill>
                </a:defRPr>
              </a:pPr>
              <a:r>
                <a:t>212</a:t>
              </a:r>
            </a:p>
            <a:p>
              <a:pPr defTabSz="698559">
                <a:lnSpc>
                  <a:spcPct val="90000"/>
                </a:lnSpc>
                <a:defRPr sz="800">
                  <a:solidFill>
                    <a:srgbClr val="000000"/>
                  </a:solidFill>
                </a:defRPr>
              </a:pPr>
              <a:r>
                <a:t>85</a:t>
              </a:r>
            </a:p>
          </p:txBody>
        </p:sp>
      </p:grpSp>
      <p:grpSp>
        <p:nvGrpSpPr>
          <p:cNvPr id="61" name="Group 61"/>
          <p:cNvGrpSpPr/>
          <p:nvPr/>
        </p:nvGrpSpPr>
        <p:grpSpPr>
          <a:xfrm>
            <a:off x="-1132926" y="1659529"/>
            <a:ext cx="548641" cy="574833"/>
            <a:chOff x="0" y="0"/>
            <a:chExt cx="548640" cy="574831"/>
          </a:xfrm>
        </p:grpSpPr>
        <p:sp>
          <p:nvSpPr>
            <p:cNvPr id="59" name="Shape 59"/>
            <p:cNvSpPr/>
            <p:nvPr/>
          </p:nvSpPr>
          <p:spPr>
            <a:xfrm>
              <a:off x="0" y="0"/>
              <a:ext cx="548641" cy="548641"/>
            </a:xfrm>
            <a:prstGeom prst="rect">
              <a:avLst/>
            </a:prstGeom>
            <a:solidFill>
              <a:srgbClr val="009E4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0" name="Shape 60"/>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0</a:t>
              </a:r>
            </a:p>
            <a:p>
              <a:pPr defTabSz="698559">
                <a:lnSpc>
                  <a:spcPct val="90000"/>
                </a:lnSpc>
                <a:defRPr sz="800">
                  <a:solidFill>
                    <a:srgbClr val="000000"/>
                  </a:solidFill>
                </a:defRPr>
              </a:pPr>
              <a:r>
                <a:t>158</a:t>
              </a:r>
            </a:p>
            <a:p>
              <a:pPr defTabSz="698559">
                <a:lnSpc>
                  <a:spcPct val="90000"/>
                </a:lnSpc>
                <a:defRPr sz="800">
                  <a:solidFill>
                    <a:srgbClr val="000000"/>
                  </a:solidFill>
                </a:defRPr>
              </a:pPr>
              <a:r>
                <a:t>73</a:t>
              </a:r>
            </a:p>
          </p:txBody>
        </p:sp>
      </p:grpSp>
      <p:grpSp>
        <p:nvGrpSpPr>
          <p:cNvPr id="64" name="Group 64"/>
          <p:cNvGrpSpPr/>
          <p:nvPr/>
        </p:nvGrpSpPr>
        <p:grpSpPr>
          <a:xfrm>
            <a:off x="-576885" y="1659529"/>
            <a:ext cx="548641" cy="574833"/>
            <a:chOff x="0" y="0"/>
            <a:chExt cx="548640" cy="574831"/>
          </a:xfrm>
        </p:grpSpPr>
        <p:sp>
          <p:nvSpPr>
            <p:cNvPr id="62" name="Shape 62"/>
            <p:cNvSpPr/>
            <p:nvPr/>
          </p:nvSpPr>
          <p:spPr>
            <a:xfrm>
              <a:off x="0" y="0"/>
              <a:ext cx="548641" cy="548641"/>
            </a:xfrm>
            <a:prstGeom prst="rect">
              <a:avLst/>
            </a:prstGeom>
            <a:solidFill>
              <a:srgbClr val="0072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3" name="Shape 6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114</a:t>
              </a:r>
            </a:p>
            <a:p>
              <a:pPr defTabSz="698559">
                <a:lnSpc>
                  <a:spcPct val="90000"/>
                </a:lnSpc>
                <a:defRPr sz="800">
                  <a:solidFill>
                    <a:srgbClr val="FFFFFF"/>
                  </a:solidFill>
                </a:defRPr>
              </a:pPr>
              <a:r>
                <a:t>51</a:t>
              </a:r>
            </a:p>
          </p:txBody>
        </p:sp>
      </p:grpSp>
      <p:grpSp>
        <p:nvGrpSpPr>
          <p:cNvPr id="67" name="Group 67"/>
          <p:cNvGrpSpPr/>
          <p:nvPr/>
        </p:nvGrpSpPr>
        <p:grpSpPr>
          <a:xfrm>
            <a:off x="-1686837" y="2762749"/>
            <a:ext cx="545776" cy="574833"/>
            <a:chOff x="0" y="0"/>
            <a:chExt cx="545775" cy="574831"/>
          </a:xfrm>
        </p:grpSpPr>
        <p:sp>
          <p:nvSpPr>
            <p:cNvPr id="65" name="Shape 65"/>
            <p:cNvSpPr/>
            <p:nvPr/>
          </p:nvSpPr>
          <p:spPr>
            <a:xfrm>
              <a:off x="0" y="0"/>
              <a:ext cx="545776" cy="548641"/>
            </a:xfrm>
            <a:prstGeom prst="rect">
              <a:avLst/>
            </a:prstGeom>
            <a:solidFill>
              <a:srgbClr val="FFFC9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6" name="Shape 66"/>
            <p:cNvSpPr/>
            <p:nvPr/>
          </p:nvSpPr>
          <p:spPr>
            <a:xfrm>
              <a:off x="0" y="0"/>
              <a:ext cx="54577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252</a:t>
              </a:r>
            </a:p>
            <a:p>
              <a:pPr defTabSz="698559">
                <a:lnSpc>
                  <a:spcPct val="90000"/>
                </a:lnSpc>
                <a:defRPr sz="800">
                  <a:solidFill>
                    <a:srgbClr val="000000"/>
                  </a:solidFill>
                </a:defRPr>
              </a:pPr>
              <a:r>
                <a:t>158</a:t>
              </a:r>
            </a:p>
          </p:txBody>
        </p:sp>
      </p:grpSp>
      <p:grpSp>
        <p:nvGrpSpPr>
          <p:cNvPr id="70" name="Group 70"/>
          <p:cNvGrpSpPr/>
          <p:nvPr/>
        </p:nvGrpSpPr>
        <p:grpSpPr>
          <a:xfrm>
            <a:off x="-1133484" y="2762749"/>
            <a:ext cx="549211" cy="574833"/>
            <a:chOff x="0" y="0"/>
            <a:chExt cx="549209" cy="574831"/>
          </a:xfrm>
        </p:grpSpPr>
        <p:sp>
          <p:nvSpPr>
            <p:cNvPr id="68" name="Shape 68"/>
            <p:cNvSpPr/>
            <p:nvPr/>
          </p:nvSpPr>
          <p:spPr>
            <a:xfrm>
              <a:off x="0" y="0"/>
              <a:ext cx="549210" cy="548641"/>
            </a:xfrm>
            <a:prstGeom prst="rect">
              <a:avLst/>
            </a:prstGeom>
            <a:solidFill>
              <a:srgbClr val="FFF1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69" name="Shape 69"/>
            <p:cNvSpPr/>
            <p:nvPr/>
          </p:nvSpPr>
          <p:spPr>
            <a:xfrm>
              <a:off x="0" y="0"/>
              <a:ext cx="54921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241</a:t>
              </a:r>
            </a:p>
            <a:p>
              <a:pPr defTabSz="698559">
                <a:lnSpc>
                  <a:spcPct val="90000"/>
                </a:lnSpc>
                <a:defRPr sz="800">
                  <a:solidFill>
                    <a:srgbClr val="000000"/>
                  </a:solidFill>
                </a:defRPr>
              </a:pPr>
              <a:r>
                <a:t>0</a:t>
              </a:r>
            </a:p>
          </p:txBody>
        </p:sp>
      </p:grpSp>
      <p:grpSp>
        <p:nvGrpSpPr>
          <p:cNvPr id="73" name="Group 73"/>
          <p:cNvGrpSpPr/>
          <p:nvPr/>
        </p:nvGrpSpPr>
        <p:grpSpPr>
          <a:xfrm>
            <a:off x="-585202" y="2762749"/>
            <a:ext cx="558184" cy="689133"/>
            <a:chOff x="0" y="0"/>
            <a:chExt cx="558182" cy="689131"/>
          </a:xfrm>
        </p:grpSpPr>
        <p:sp>
          <p:nvSpPr>
            <p:cNvPr id="71" name="Shape 71"/>
            <p:cNvSpPr/>
            <p:nvPr/>
          </p:nvSpPr>
          <p:spPr>
            <a:xfrm>
              <a:off x="0" y="0"/>
              <a:ext cx="558183" cy="548641"/>
            </a:xfrm>
            <a:prstGeom prst="rect">
              <a:avLst/>
            </a:prstGeom>
            <a:solidFill>
              <a:srgbClr val="FCD116"/>
            </a:solidFill>
            <a:ln w="12700" cap="flat">
              <a:noFill/>
              <a:miter lim="400000"/>
            </a:ln>
            <a:effectLst/>
          </p:spPr>
          <p:txBody>
            <a:bodyPr wrap="square" lIns="146304" tIns="146304" rIns="146304" bIns="146304" numCol="1" anchor="t">
              <a:noAutofit/>
            </a:bodyPr>
            <a:lstStyle/>
            <a:p>
              <a:pPr defTabSz="698559">
                <a:lnSpc>
                  <a:spcPct val="90000"/>
                </a:lnSpc>
                <a:defRPr sz="800">
                  <a:solidFill>
                    <a:srgbClr val="000000"/>
                  </a:solidFill>
                </a:defRPr>
              </a:pPr>
            </a:p>
          </p:txBody>
        </p:sp>
        <p:sp>
          <p:nvSpPr>
            <p:cNvPr id="72" name="Shape 72"/>
            <p:cNvSpPr/>
            <p:nvPr/>
          </p:nvSpPr>
          <p:spPr>
            <a:xfrm>
              <a:off x="0" y="0"/>
              <a:ext cx="558183" cy="6891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252</a:t>
              </a:r>
            </a:p>
            <a:p>
              <a:pPr defTabSz="698559">
                <a:lnSpc>
                  <a:spcPct val="90000"/>
                </a:lnSpc>
                <a:defRPr sz="800">
                  <a:solidFill>
                    <a:srgbClr val="000000"/>
                  </a:solidFill>
                </a:defRPr>
              </a:pPr>
              <a:r>
                <a:t>209</a:t>
              </a:r>
            </a:p>
            <a:p>
              <a:pPr defTabSz="698559">
                <a:lnSpc>
                  <a:spcPct val="90000"/>
                </a:lnSpc>
                <a:defRPr sz="800">
                  <a:solidFill>
                    <a:srgbClr val="000000"/>
                  </a:solidFill>
                </a:defRPr>
              </a:pPr>
              <a:r>
                <a:t>22</a:t>
              </a:r>
            </a:p>
          </p:txBody>
        </p:sp>
      </p:grpSp>
      <p:grpSp>
        <p:nvGrpSpPr>
          <p:cNvPr id="76" name="Group 76"/>
          <p:cNvGrpSpPr/>
          <p:nvPr/>
        </p:nvGrpSpPr>
        <p:grpSpPr>
          <a:xfrm>
            <a:off x="-1692163" y="3857219"/>
            <a:ext cx="558681" cy="574833"/>
            <a:chOff x="0" y="0"/>
            <a:chExt cx="558679" cy="574831"/>
          </a:xfrm>
        </p:grpSpPr>
        <p:sp>
          <p:nvSpPr>
            <p:cNvPr id="74" name="Shape 74"/>
            <p:cNvSpPr/>
            <p:nvPr/>
          </p:nvSpPr>
          <p:spPr>
            <a:xfrm>
              <a:off x="0" y="0"/>
              <a:ext cx="558680" cy="548641"/>
            </a:xfrm>
            <a:prstGeom prst="rect">
              <a:avLst/>
            </a:prstGeom>
            <a:solidFill>
              <a:srgbClr val="DD59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5" name="Shape 75"/>
            <p:cNvSpPr/>
            <p:nvPr/>
          </p:nvSpPr>
          <p:spPr>
            <a:xfrm>
              <a:off x="0" y="0"/>
              <a:ext cx="55868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221</a:t>
              </a:r>
            </a:p>
            <a:p>
              <a:pPr defTabSz="698559">
                <a:lnSpc>
                  <a:spcPct val="90000"/>
                </a:lnSpc>
                <a:defRPr sz="800">
                  <a:solidFill>
                    <a:srgbClr val="000000"/>
                  </a:solidFill>
                </a:defRPr>
              </a:pPr>
              <a:r>
                <a:t>89</a:t>
              </a:r>
            </a:p>
            <a:p>
              <a:pPr defTabSz="698559">
                <a:lnSpc>
                  <a:spcPct val="90000"/>
                </a:lnSpc>
                <a:defRPr sz="800">
                  <a:solidFill>
                    <a:srgbClr val="000000"/>
                  </a:solidFill>
                </a:defRPr>
              </a:pPr>
              <a:r>
                <a:t>0</a:t>
              </a:r>
            </a:p>
          </p:txBody>
        </p:sp>
      </p:grpSp>
      <p:grpSp>
        <p:nvGrpSpPr>
          <p:cNvPr id="79" name="Group 79"/>
          <p:cNvGrpSpPr/>
          <p:nvPr/>
        </p:nvGrpSpPr>
        <p:grpSpPr>
          <a:xfrm>
            <a:off x="-1136130" y="3857219"/>
            <a:ext cx="576147" cy="574833"/>
            <a:chOff x="0" y="0"/>
            <a:chExt cx="576145" cy="574831"/>
          </a:xfrm>
        </p:grpSpPr>
        <p:sp>
          <p:nvSpPr>
            <p:cNvPr id="77" name="Shape 77"/>
            <p:cNvSpPr/>
            <p:nvPr/>
          </p:nvSpPr>
          <p:spPr>
            <a:xfrm>
              <a:off x="0" y="0"/>
              <a:ext cx="576146" cy="548641"/>
            </a:xfrm>
            <a:prstGeom prst="rect">
              <a:avLst/>
            </a:prstGeom>
            <a:solidFill>
              <a:srgbClr val="E8112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78" name="Shape 78"/>
            <p:cNvSpPr/>
            <p:nvPr/>
          </p:nvSpPr>
          <p:spPr>
            <a:xfrm>
              <a:off x="0" y="0"/>
              <a:ext cx="576146"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232</a:t>
              </a:r>
            </a:p>
            <a:p>
              <a:pPr defTabSz="698559">
                <a:lnSpc>
                  <a:spcPct val="90000"/>
                </a:lnSpc>
                <a:defRPr sz="800">
                  <a:solidFill>
                    <a:srgbClr val="FFFFFF"/>
                  </a:solidFill>
                </a:defRPr>
              </a:pPr>
              <a:r>
                <a:t>17</a:t>
              </a:r>
            </a:p>
            <a:p>
              <a:pPr defTabSz="698559">
                <a:lnSpc>
                  <a:spcPct val="90000"/>
                </a:lnSpc>
                <a:defRPr sz="800">
                  <a:solidFill>
                    <a:srgbClr val="FFFFFF"/>
                  </a:solidFill>
                </a:defRPr>
              </a:pPr>
              <a:r>
                <a:t>35</a:t>
              </a:r>
            </a:p>
          </p:txBody>
        </p:sp>
      </p:grpSp>
      <p:grpSp>
        <p:nvGrpSpPr>
          <p:cNvPr id="82" name="Group 82"/>
          <p:cNvGrpSpPr/>
          <p:nvPr/>
        </p:nvGrpSpPr>
        <p:grpSpPr>
          <a:xfrm>
            <a:off x="-579310" y="3857219"/>
            <a:ext cx="546498" cy="574833"/>
            <a:chOff x="0" y="0"/>
            <a:chExt cx="546497" cy="574831"/>
          </a:xfrm>
        </p:grpSpPr>
        <p:sp>
          <p:nvSpPr>
            <p:cNvPr id="80" name="Shape 80"/>
            <p:cNvSpPr/>
            <p:nvPr/>
          </p:nvSpPr>
          <p:spPr>
            <a:xfrm>
              <a:off x="0" y="0"/>
              <a:ext cx="546498" cy="548641"/>
            </a:xfrm>
            <a:prstGeom prst="rect">
              <a:avLst/>
            </a:prstGeom>
            <a:solidFill>
              <a:srgbClr val="BA141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1" name="Shape 81"/>
            <p:cNvSpPr/>
            <p:nvPr/>
          </p:nvSpPr>
          <p:spPr>
            <a:xfrm>
              <a:off x="0" y="0"/>
              <a:ext cx="546498"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186</a:t>
              </a:r>
            </a:p>
            <a:p>
              <a:pPr defTabSz="698559">
                <a:lnSpc>
                  <a:spcPct val="90000"/>
                </a:lnSpc>
                <a:defRPr sz="800">
                  <a:solidFill>
                    <a:srgbClr val="FFFFFF"/>
                  </a:solidFill>
                </a:defRPr>
              </a:pPr>
              <a:r>
                <a:t>20</a:t>
              </a:r>
            </a:p>
            <a:p>
              <a:pPr defTabSz="698559">
                <a:lnSpc>
                  <a:spcPct val="90000"/>
                </a:lnSpc>
                <a:defRPr sz="800">
                  <a:solidFill>
                    <a:srgbClr val="FFFFFF"/>
                  </a:solidFill>
                </a:defRPr>
              </a:pPr>
              <a:r>
                <a:t>26</a:t>
              </a:r>
            </a:p>
          </p:txBody>
        </p:sp>
      </p:grpSp>
      <p:grpSp>
        <p:nvGrpSpPr>
          <p:cNvPr id="85" name="Group 85"/>
          <p:cNvGrpSpPr/>
          <p:nvPr/>
        </p:nvGrpSpPr>
        <p:grpSpPr>
          <a:xfrm>
            <a:off x="-1683907" y="4957629"/>
            <a:ext cx="561905" cy="574833"/>
            <a:chOff x="0" y="0"/>
            <a:chExt cx="561903" cy="574831"/>
          </a:xfrm>
        </p:grpSpPr>
        <p:sp>
          <p:nvSpPr>
            <p:cNvPr id="83" name="Shape 83"/>
            <p:cNvSpPr/>
            <p:nvPr/>
          </p:nvSpPr>
          <p:spPr>
            <a:xfrm>
              <a:off x="0" y="0"/>
              <a:ext cx="561904" cy="548641"/>
            </a:xfrm>
            <a:prstGeom prst="rect">
              <a:avLst/>
            </a:prstGeom>
            <a:solidFill>
              <a:srgbClr val="9B4F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4" name="Shape 84"/>
            <p:cNvSpPr/>
            <p:nvPr/>
          </p:nvSpPr>
          <p:spPr>
            <a:xfrm>
              <a:off x="0" y="0"/>
              <a:ext cx="56190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155</a:t>
              </a:r>
            </a:p>
            <a:p>
              <a:pPr defTabSz="698559">
                <a:lnSpc>
                  <a:spcPct val="90000"/>
                </a:lnSpc>
                <a:defRPr sz="800">
                  <a:solidFill>
                    <a:srgbClr val="FFFFFF"/>
                  </a:solidFill>
                </a:defRPr>
              </a:pPr>
              <a:r>
                <a:t>79</a:t>
              </a:r>
            </a:p>
            <a:p>
              <a:pPr defTabSz="698559">
                <a:lnSpc>
                  <a:spcPct val="90000"/>
                </a:lnSpc>
                <a:defRPr sz="800">
                  <a:solidFill>
                    <a:srgbClr val="FFFFFF"/>
                  </a:solidFill>
                </a:defRPr>
              </a:pPr>
              <a:r>
                <a:t>150</a:t>
              </a:r>
            </a:p>
          </p:txBody>
        </p:sp>
      </p:grpSp>
      <p:grpSp>
        <p:nvGrpSpPr>
          <p:cNvPr id="88" name="Group 88"/>
          <p:cNvGrpSpPr/>
          <p:nvPr/>
        </p:nvGrpSpPr>
        <p:grpSpPr>
          <a:xfrm>
            <a:off x="-1129735" y="4957629"/>
            <a:ext cx="548641" cy="574833"/>
            <a:chOff x="0" y="0"/>
            <a:chExt cx="548640" cy="574831"/>
          </a:xfrm>
        </p:grpSpPr>
        <p:sp>
          <p:nvSpPr>
            <p:cNvPr id="86" name="Shape 86"/>
            <p:cNvSpPr/>
            <p:nvPr/>
          </p:nvSpPr>
          <p:spPr>
            <a:xfrm>
              <a:off x="0" y="0"/>
              <a:ext cx="548641" cy="548641"/>
            </a:xfrm>
            <a:prstGeom prst="rect">
              <a:avLst/>
            </a:prstGeom>
            <a:solidFill>
              <a:srgbClr val="68217A"/>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87" name="Shape 87"/>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104</a:t>
              </a:r>
            </a:p>
            <a:p>
              <a:pPr defTabSz="698559">
                <a:lnSpc>
                  <a:spcPct val="90000"/>
                </a:lnSpc>
                <a:defRPr sz="800">
                  <a:solidFill>
                    <a:srgbClr val="FFFFFF"/>
                  </a:solidFill>
                </a:defRPr>
              </a:pPr>
              <a:r>
                <a:t>33</a:t>
              </a:r>
            </a:p>
            <a:p>
              <a:pPr defTabSz="698559">
                <a:lnSpc>
                  <a:spcPct val="90000"/>
                </a:lnSpc>
                <a:defRPr sz="800">
                  <a:solidFill>
                    <a:srgbClr val="FFFFFF"/>
                  </a:solidFill>
                </a:defRPr>
              </a:pPr>
              <a:r>
                <a:t>122</a:t>
              </a:r>
            </a:p>
          </p:txBody>
        </p:sp>
      </p:grpSp>
      <p:grpSp>
        <p:nvGrpSpPr>
          <p:cNvPr id="91" name="Group 91"/>
          <p:cNvGrpSpPr/>
          <p:nvPr/>
        </p:nvGrpSpPr>
        <p:grpSpPr>
          <a:xfrm>
            <a:off x="-581456" y="4957629"/>
            <a:ext cx="548890" cy="574833"/>
            <a:chOff x="0" y="0"/>
            <a:chExt cx="548888" cy="574831"/>
          </a:xfrm>
        </p:grpSpPr>
        <p:sp>
          <p:nvSpPr>
            <p:cNvPr id="89" name="Shape 89"/>
            <p:cNvSpPr/>
            <p:nvPr/>
          </p:nvSpPr>
          <p:spPr>
            <a:xfrm>
              <a:off x="0" y="0"/>
              <a:ext cx="548889" cy="548641"/>
            </a:xfrm>
            <a:prstGeom prst="rect">
              <a:avLst/>
            </a:prstGeom>
            <a:solidFill>
              <a:srgbClr val="442359"/>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0" name="Shape 90"/>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68</a:t>
              </a:r>
            </a:p>
            <a:p>
              <a:pPr defTabSz="698559">
                <a:lnSpc>
                  <a:spcPct val="90000"/>
                </a:lnSpc>
                <a:defRPr sz="800">
                  <a:solidFill>
                    <a:srgbClr val="FFFFFF"/>
                  </a:solidFill>
                </a:defRPr>
              </a:pPr>
              <a:r>
                <a:t>35</a:t>
              </a:r>
            </a:p>
            <a:p>
              <a:pPr defTabSz="698559">
                <a:lnSpc>
                  <a:spcPct val="90000"/>
                </a:lnSpc>
                <a:defRPr sz="800">
                  <a:solidFill>
                    <a:srgbClr val="FFFFFF"/>
                  </a:solidFill>
                </a:defRPr>
              </a:pPr>
              <a:r>
                <a:t>89</a:t>
              </a:r>
            </a:p>
          </p:txBody>
        </p:sp>
      </p:grpSp>
      <p:grpSp>
        <p:nvGrpSpPr>
          <p:cNvPr id="94" name="Group 94"/>
          <p:cNvGrpSpPr/>
          <p:nvPr/>
        </p:nvGrpSpPr>
        <p:grpSpPr>
          <a:xfrm>
            <a:off x="-1129643" y="5504243"/>
            <a:ext cx="548642" cy="574833"/>
            <a:chOff x="0" y="0"/>
            <a:chExt cx="548640" cy="574831"/>
          </a:xfrm>
        </p:grpSpPr>
        <p:sp>
          <p:nvSpPr>
            <p:cNvPr id="92" name="Shape 92"/>
            <p:cNvSpPr/>
            <p:nvPr/>
          </p:nvSpPr>
          <p:spPr>
            <a:xfrm>
              <a:off x="0" y="0"/>
              <a:ext cx="548641" cy="548641"/>
            </a:xfrm>
            <a:prstGeom prst="rect">
              <a:avLst/>
            </a:prstGeom>
            <a:solidFill>
              <a:srgbClr val="D2D2D2"/>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3" name="Shape 93"/>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210</a:t>
              </a:r>
            </a:p>
            <a:p>
              <a:pPr defTabSz="698559">
                <a:lnSpc>
                  <a:spcPct val="90000"/>
                </a:lnSpc>
                <a:defRPr sz="800">
                  <a:solidFill>
                    <a:srgbClr val="000000"/>
                  </a:solidFill>
                </a:defRPr>
              </a:pPr>
              <a:r>
                <a:t>210</a:t>
              </a:r>
            </a:p>
            <a:p>
              <a:pPr defTabSz="698559">
                <a:lnSpc>
                  <a:spcPct val="90000"/>
                </a:lnSpc>
                <a:defRPr sz="800">
                  <a:solidFill>
                    <a:srgbClr val="000000"/>
                  </a:solidFill>
                </a:defRPr>
              </a:pPr>
              <a:r>
                <a:t>210</a:t>
              </a:r>
            </a:p>
          </p:txBody>
        </p:sp>
      </p:grpSp>
      <p:grpSp>
        <p:nvGrpSpPr>
          <p:cNvPr id="97" name="Group 97"/>
          <p:cNvGrpSpPr/>
          <p:nvPr/>
        </p:nvGrpSpPr>
        <p:grpSpPr>
          <a:xfrm>
            <a:off x="-581361" y="5504243"/>
            <a:ext cx="548890" cy="574833"/>
            <a:chOff x="0" y="0"/>
            <a:chExt cx="548888" cy="574831"/>
          </a:xfrm>
        </p:grpSpPr>
        <p:sp>
          <p:nvSpPr>
            <p:cNvPr id="95" name="Shape 95"/>
            <p:cNvSpPr/>
            <p:nvPr/>
          </p:nvSpPr>
          <p:spPr>
            <a:xfrm>
              <a:off x="0" y="0"/>
              <a:ext cx="548889" cy="548641"/>
            </a:xfrm>
            <a:prstGeom prst="rect">
              <a:avLst/>
            </a:prstGeom>
            <a:solidFill>
              <a:srgbClr val="96969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6" name="Shape 96"/>
            <p:cNvSpPr/>
            <p:nvPr/>
          </p:nvSpPr>
          <p:spPr>
            <a:xfrm>
              <a:off x="0" y="0"/>
              <a:ext cx="54888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150</a:t>
              </a:r>
            </a:p>
            <a:p>
              <a:pPr defTabSz="698559">
                <a:lnSpc>
                  <a:spcPct val="90000"/>
                </a:lnSpc>
                <a:defRPr sz="800">
                  <a:solidFill>
                    <a:srgbClr val="FFFFFF"/>
                  </a:solidFill>
                </a:defRPr>
              </a:pPr>
              <a:r>
                <a:t>150</a:t>
              </a:r>
            </a:p>
            <a:p>
              <a:pPr defTabSz="698559">
                <a:lnSpc>
                  <a:spcPct val="90000"/>
                </a:lnSpc>
                <a:defRPr sz="800">
                  <a:solidFill>
                    <a:srgbClr val="FFFFFF"/>
                  </a:solidFill>
                </a:defRPr>
              </a:pPr>
              <a:r>
                <a:t>150</a:t>
              </a:r>
            </a:p>
          </p:txBody>
        </p:sp>
      </p:grpSp>
      <p:grpSp>
        <p:nvGrpSpPr>
          <p:cNvPr id="100" name="Group 100"/>
          <p:cNvGrpSpPr/>
          <p:nvPr/>
        </p:nvGrpSpPr>
        <p:grpSpPr>
          <a:xfrm>
            <a:off x="-1141894" y="6052899"/>
            <a:ext cx="560893" cy="574833"/>
            <a:chOff x="0" y="0"/>
            <a:chExt cx="560892" cy="574831"/>
          </a:xfrm>
        </p:grpSpPr>
        <p:sp>
          <p:nvSpPr>
            <p:cNvPr id="98" name="Shape 98"/>
            <p:cNvSpPr/>
            <p:nvPr/>
          </p:nvSpPr>
          <p:spPr>
            <a:xfrm>
              <a:off x="0" y="0"/>
              <a:ext cx="560893" cy="548641"/>
            </a:xfrm>
            <a:prstGeom prst="rect">
              <a:avLst/>
            </a:prstGeom>
            <a:solidFill>
              <a:srgbClr val="50505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99" name="Shape 99"/>
            <p:cNvSpPr/>
            <p:nvPr/>
          </p:nvSpPr>
          <p:spPr>
            <a:xfrm>
              <a:off x="0" y="0"/>
              <a:ext cx="560893"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80</a:t>
              </a:r>
            </a:p>
            <a:p>
              <a:pPr defTabSz="698559">
                <a:lnSpc>
                  <a:spcPct val="90000"/>
                </a:lnSpc>
                <a:defRPr sz="800">
                  <a:solidFill>
                    <a:srgbClr val="FFFFFF"/>
                  </a:solidFill>
                </a:defRPr>
              </a:pPr>
              <a:r>
                <a:t>80</a:t>
              </a:r>
            </a:p>
            <a:p>
              <a:pPr defTabSz="698559">
                <a:lnSpc>
                  <a:spcPct val="90000"/>
                </a:lnSpc>
                <a:defRPr sz="800">
                  <a:solidFill>
                    <a:srgbClr val="FFFFFF"/>
                  </a:solidFill>
                </a:defRPr>
              </a:pPr>
              <a:r>
                <a:t>80</a:t>
              </a:r>
            </a:p>
          </p:txBody>
        </p:sp>
      </p:grpSp>
      <p:grpSp>
        <p:nvGrpSpPr>
          <p:cNvPr id="103" name="Group 103"/>
          <p:cNvGrpSpPr/>
          <p:nvPr/>
        </p:nvGrpSpPr>
        <p:grpSpPr>
          <a:xfrm>
            <a:off x="-1683906" y="6051324"/>
            <a:ext cx="547973" cy="574833"/>
            <a:chOff x="0" y="0"/>
            <a:chExt cx="547971" cy="574831"/>
          </a:xfrm>
        </p:grpSpPr>
        <p:sp>
          <p:nvSpPr>
            <p:cNvPr id="101" name="Shape 101"/>
            <p:cNvSpPr/>
            <p:nvPr/>
          </p:nvSpPr>
          <p:spPr>
            <a:xfrm>
              <a:off x="0" y="0"/>
              <a:ext cx="547972" cy="548641"/>
            </a:xfrm>
            <a:prstGeom prst="rect">
              <a:avLst/>
            </a:prstGeom>
            <a:solidFill>
              <a:srgbClr val="73737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2" name="Shape 102"/>
            <p:cNvSpPr/>
            <p:nvPr/>
          </p:nvSpPr>
          <p:spPr>
            <a:xfrm>
              <a:off x="0" y="0"/>
              <a:ext cx="547972"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115</a:t>
              </a:r>
            </a:p>
            <a:p>
              <a:pPr defTabSz="698559">
                <a:lnSpc>
                  <a:spcPct val="90000"/>
                </a:lnSpc>
                <a:defRPr sz="800">
                  <a:solidFill>
                    <a:srgbClr val="FFFFFF"/>
                  </a:solidFill>
                </a:defRPr>
              </a:pPr>
              <a:r>
                <a:t>115</a:t>
              </a:r>
            </a:p>
            <a:p>
              <a:pPr defTabSz="698559">
                <a:lnSpc>
                  <a:spcPct val="90000"/>
                </a:lnSpc>
                <a:defRPr sz="800">
                  <a:solidFill>
                    <a:srgbClr val="FFFFFF"/>
                  </a:solidFill>
                </a:defRPr>
              </a:pPr>
              <a:r>
                <a:t>115</a:t>
              </a:r>
            </a:p>
          </p:txBody>
        </p:sp>
      </p:grpSp>
      <p:grpSp>
        <p:nvGrpSpPr>
          <p:cNvPr id="106" name="Group 106"/>
          <p:cNvGrpSpPr/>
          <p:nvPr/>
        </p:nvGrpSpPr>
        <p:grpSpPr>
          <a:xfrm>
            <a:off x="-585203" y="6052885"/>
            <a:ext cx="559865" cy="574833"/>
            <a:chOff x="0" y="0"/>
            <a:chExt cx="559863" cy="574831"/>
          </a:xfrm>
        </p:grpSpPr>
        <p:sp>
          <p:nvSpPr>
            <p:cNvPr id="104" name="Shape 104"/>
            <p:cNvSpPr/>
            <p:nvPr/>
          </p:nvSpPr>
          <p:spPr>
            <a:xfrm>
              <a:off x="0" y="0"/>
              <a:ext cx="559864" cy="548655"/>
            </a:xfrm>
            <a:prstGeom prst="rect">
              <a:avLst/>
            </a:prstGeom>
            <a:solidFill>
              <a:srgbClr val="000000"/>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5" name="Shape 105"/>
            <p:cNvSpPr/>
            <p:nvPr/>
          </p:nvSpPr>
          <p:spPr>
            <a:xfrm>
              <a:off x="0" y="0"/>
              <a:ext cx="559864"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0</a:t>
              </a:r>
            </a:p>
            <a:p>
              <a:pPr defTabSz="698559">
                <a:lnSpc>
                  <a:spcPct val="90000"/>
                </a:lnSpc>
                <a:defRPr sz="800">
                  <a:solidFill>
                    <a:srgbClr val="FFFFFF"/>
                  </a:solidFill>
                </a:defRPr>
              </a:pPr>
              <a:r>
                <a:t>0</a:t>
              </a:r>
            </a:p>
            <a:p>
              <a:pPr defTabSz="698559">
                <a:lnSpc>
                  <a:spcPct val="90000"/>
                </a:lnSpc>
                <a:defRPr sz="800">
                  <a:solidFill>
                    <a:srgbClr val="FFFFFF"/>
                  </a:solidFill>
                </a:defRPr>
              </a:pPr>
              <a:r>
                <a:t>0</a:t>
              </a:r>
            </a:p>
          </p:txBody>
        </p:sp>
      </p:grpSp>
      <p:grpSp>
        <p:nvGrpSpPr>
          <p:cNvPr id="109" name="Group 109"/>
          <p:cNvGrpSpPr/>
          <p:nvPr/>
        </p:nvGrpSpPr>
        <p:grpSpPr>
          <a:xfrm>
            <a:off x="-1683906" y="5504234"/>
            <a:ext cx="548641" cy="574833"/>
            <a:chOff x="0" y="0"/>
            <a:chExt cx="548640" cy="574831"/>
          </a:xfrm>
        </p:grpSpPr>
        <p:sp>
          <p:nvSpPr>
            <p:cNvPr id="107" name="Shape 107"/>
            <p:cNvSpPr/>
            <p:nvPr/>
          </p:nvSpPr>
          <p:spPr>
            <a:xfrm>
              <a:off x="0" y="0"/>
              <a:ext cx="548641" cy="548641"/>
            </a:xfrm>
            <a:prstGeom prst="rect">
              <a:avLst/>
            </a:prstGeom>
            <a:solidFill>
              <a:srgbClr val="FFFFFF"/>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08" name="Shape 108"/>
            <p:cNvSpPr/>
            <p:nvPr/>
          </p:nvSpPr>
          <p:spPr>
            <a:xfrm>
              <a:off x="0" y="0"/>
              <a:ext cx="548641"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255</a:t>
              </a:r>
            </a:p>
            <a:p>
              <a:pPr defTabSz="698559">
                <a:lnSpc>
                  <a:spcPct val="90000"/>
                </a:lnSpc>
                <a:defRPr sz="800">
                  <a:solidFill>
                    <a:srgbClr val="000000"/>
                  </a:solidFill>
                </a:defRPr>
              </a:pPr>
              <a:r>
                <a:t>255</a:t>
              </a:r>
            </a:p>
            <a:p>
              <a:pPr defTabSz="698559">
                <a:lnSpc>
                  <a:spcPct val="90000"/>
                </a:lnSpc>
                <a:defRPr sz="800">
                  <a:solidFill>
                    <a:srgbClr val="000000"/>
                  </a:solidFill>
                </a:defRPr>
              </a:pPr>
              <a:r>
                <a:t>255</a:t>
              </a:r>
            </a:p>
          </p:txBody>
        </p:sp>
      </p:grpSp>
      <p:grpSp>
        <p:nvGrpSpPr>
          <p:cNvPr id="112" name="Group 112"/>
          <p:cNvGrpSpPr/>
          <p:nvPr/>
        </p:nvGrpSpPr>
        <p:grpSpPr>
          <a:xfrm>
            <a:off x="-1144617" y="6766559"/>
            <a:ext cx="547175" cy="574833"/>
            <a:chOff x="0" y="0"/>
            <a:chExt cx="547174" cy="574831"/>
          </a:xfrm>
        </p:grpSpPr>
        <p:sp>
          <p:nvSpPr>
            <p:cNvPr id="110" name="Shape 110"/>
            <p:cNvSpPr/>
            <p:nvPr/>
          </p:nvSpPr>
          <p:spPr>
            <a:xfrm>
              <a:off x="0" y="0"/>
              <a:ext cx="547175" cy="548641"/>
            </a:xfrm>
            <a:prstGeom prst="rect">
              <a:avLst/>
            </a:prstGeom>
            <a:solidFill>
              <a:srgbClr val="333333"/>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1" name="Shape 111"/>
            <p:cNvSpPr/>
            <p:nvPr/>
          </p:nvSpPr>
          <p:spPr>
            <a:xfrm>
              <a:off x="0" y="0"/>
              <a:ext cx="547175"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51</a:t>
              </a:r>
            </a:p>
            <a:p>
              <a:pPr defTabSz="698559">
                <a:lnSpc>
                  <a:spcPct val="90000"/>
                </a:lnSpc>
                <a:defRPr sz="800">
                  <a:solidFill>
                    <a:srgbClr val="FFFFFF"/>
                  </a:solidFill>
                </a:defRPr>
              </a:pPr>
              <a:r>
                <a:t>51</a:t>
              </a:r>
            </a:p>
            <a:p>
              <a:pPr defTabSz="698559">
                <a:lnSpc>
                  <a:spcPct val="90000"/>
                </a:lnSpc>
                <a:defRPr sz="800">
                  <a:solidFill>
                    <a:srgbClr val="FFFFFF"/>
                  </a:solidFill>
                </a:defRPr>
              </a:pPr>
              <a:r>
                <a:t>51</a:t>
              </a:r>
            </a:p>
          </p:txBody>
        </p:sp>
      </p:grpSp>
      <p:grpSp>
        <p:nvGrpSpPr>
          <p:cNvPr id="115" name="Group 115"/>
          <p:cNvGrpSpPr/>
          <p:nvPr/>
        </p:nvGrpSpPr>
        <p:grpSpPr>
          <a:xfrm>
            <a:off x="-1695388" y="6766559"/>
            <a:ext cx="540619" cy="574833"/>
            <a:chOff x="0" y="0"/>
            <a:chExt cx="540618" cy="574831"/>
          </a:xfrm>
        </p:grpSpPr>
        <p:sp>
          <p:nvSpPr>
            <p:cNvPr id="113" name="Shape 113"/>
            <p:cNvSpPr/>
            <p:nvPr/>
          </p:nvSpPr>
          <p:spPr>
            <a:xfrm>
              <a:off x="0" y="0"/>
              <a:ext cx="540619" cy="548641"/>
            </a:xfrm>
            <a:prstGeom prst="rect">
              <a:avLst/>
            </a:prstGeom>
            <a:solidFill>
              <a:srgbClr val="EEEEEE"/>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4" name="Shape 114"/>
            <p:cNvSpPr/>
            <p:nvPr/>
          </p:nvSpPr>
          <p:spPr>
            <a:xfrm>
              <a:off x="0" y="0"/>
              <a:ext cx="540619"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000000"/>
                  </a:solidFill>
                </a:defRPr>
              </a:pPr>
              <a:r>
                <a:t>238</a:t>
              </a:r>
            </a:p>
            <a:p>
              <a:pPr defTabSz="698559">
                <a:lnSpc>
                  <a:spcPct val="90000"/>
                </a:lnSpc>
                <a:defRPr sz="800">
                  <a:solidFill>
                    <a:srgbClr val="000000"/>
                  </a:solidFill>
                </a:defRPr>
              </a:pPr>
              <a:r>
                <a:t>238</a:t>
              </a:r>
            </a:p>
            <a:p>
              <a:pPr defTabSz="698559">
                <a:lnSpc>
                  <a:spcPct val="90000"/>
                </a:lnSpc>
                <a:defRPr sz="800">
                  <a:solidFill>
                    <a:srgbClr val="000000"/>
                  </a:solidFill>
                </a:defRPr>
              </a:pPr>
              <a:r>
                <a:t>238</a:t>
              </a:r>
            </a:p>
          </p:txBody>
        </p:sp>
      </p:grpSp>
      <p:grpSp>
        <p:nvGrpSpPr>
          <p:cNvPr id="118" name="Group 118"/>
          <p:cNvGrpSpPr/>
          <p:nvPr/>
        </p:nvGrpSpPr>
        <p:grpSpPr>
          <a:xfrm>
            <a:off x="-587550" y="6766546"/>
            <a:ext cx="546251" cy="574833"/>
            <a:chOff x="0" y="0"/>
            <a:chExt cx="546249" cy="574831"/>
          </a:xfrm>
        </p:grpSpPr>
        <p:sp>
          <p:nvSpPr>
            <p:cNvPr id="116" name="Shape 116"/>
            <p:cNvSpPr/>
            <p:nvPr/>
          </p:nvSpPr>
          <p:spPr>
            <a:xfrm>
              <a:off x="0" y="0"/>
              <a:ext cx="546250" cy="548655"/>
            </a:xfrm>
            <a:prstGeom prst="rect">
              <a:avLst/>
            </a:prstGeom>
            <a:solidFill>
              <a:srgbClr val="1570A6"/>
            </a:solidFill>
            <a:ln w="12700" cap="flat">
              <a:noFill/>
              <a:miter lim="400000"/>
            </a:ln>
            <a:effectLst/>
          </p:spPr>
          <p:txBody>
            <a:bodyPr wrap="square" lIns="146304" tIns="146304" rIns="146304" bIns="146304" numCol="1" anchor="t">
              <a:noAutofit/>
            </a:bodyPr>
            <a:lstStyle/>
            <a:p>
              <a:pPr defTabSz="698559">
                <a:lnSpc>
                  <a:spcPct val="90000"/>
                </a:lnSpc>
              </a:pPr>
            </a:p>
          </p:txBody>
        </p:sp>
        <p:sp>
          <p:nvSpPr>
            <p:cNvPr id="117" name="Shape 117"/>
            <p:cNvSpPr/>
            <p:nvPr/>
          </p:nvSpPr>
          <p:spPr>
            <a:xfrm>
              <a:off x="0" y="0"/>
              <a:ext cx="546250" cy="5748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9615" tIns="109615" rIns="109615" bIns="109615" numCol="1" anchor="t">
              <a:spAutoFit/>
            </a:bodyPr>
            <a:lstStyle/>
            <a:p>
              <a:pPr defTabSz="698559">
                <a:lnSpc>
                  <a:spcPct val="90000"/>
                </a:lnSpc>
                <a:defRPr sz="800">
                  <a:solidFill>
                    <a:srgbClr val="FFFFFF"/>
                  </a:solidFill>
                </a:defRPr>
              </a:pPr>
              <a:r>
                <a:t>21</a:t>
              </a:r>
            </a:p>
            <a:p>
              <a:pPr defTabSz="698559">
                <a:lnSpc>
                  <a:spcPct val="90000"/>
                </a:lnSpc>
                <a:defRPr sz="800">
                  <a:solidFill>
                    <a:srgbClr val="FFFFFF"/>
                  </a:solidFill>
                </a:defRPr>
              </a:pPr>
              <a:r>
                <a:t>112</a:t>
              </a:r>
            </a:p>
            <a:p>
              <a:pPr defTabSz="698559">
                <a:lnSpc>
                  <a:spcPct val="90000"/>
                </a:lnSpc>
                <a:defRPr sz="800">
                  <a:solidFill>
                    <a:srgbClr val="FFFFFF"/>
                  </a:solidFill>
                </a:defRPr>
              </a:pPr>
              <a:r>
                <a:t>166</a:t>
              </a:r>
            </a:p>
          </p:txBody>
        </p:sp>
      </p:grpSp>
      <p:sp>
        <p:nvSpPr>
          <p:cNvPr id="119" name="Shape 119"/>
          <p:cNvSpPr/>
          <p:nvPr>
            <p:ph type="title"/>
          </p:nvPr>
        </p:nvSpPr>
        <p:spPr>
          <a:xfrm>
            <a:off x="365759" y="365759"/>
            <a:ext cx="11704321" cy="914401"/>
          </a:xfrm>
          <a:prstGeom prst="rect">
            <a:avLst/>
          </a:prstGeom>
          <a:ln w="12700">
            <a:miter lim="400000"/>
          </a:ln>
          <a:extLst>
            <a:ext uri="{C572A759-6A51-4108-AA02-DFA0A04FC94B}">
              <ma14:wrappingTextBoxFlag xmlns:ma14="http://schemas.microsoft.com/office/mac/drawingml/2011/main" val="1"/>
            </a:ext>
          </a:extLst>
        </p:spPr>
        <p:txBody>
          <a:bodyPr tIns="91439" bIns="91439">
            <a:normAutofit fontScale="100000" lnSpcReduction="0"/>
          </a:bodyPr>
          <a:lstStyle/>
          <a:p>
            <a:pPr/>
            <a:r>
              <a:t>Click to edit Master title style</a:t>
            </a:r>
          </a:p>
        </p:txBody>
      </p:sp>
      <p:pic>
        <p:nvPicPr>
          <p:cNvPr id="120" name="image3.pdf"/>
          <p:cNvPicPr>
            <a:picLocks noChangeAspect="1"/>
          </p:cNvPicPr>
          <p:nvPr/>
        </p:nvPicPr>
        <p:blipFill>
          <a:blip r:embed="rId2">
            <a:extLst/>
          </a:blip>
          <a:stretch>
            <a:fillRect/>
          </a:stretch>
        </p:blipFill>
        <p:spPr>
          <a:xfrm>
            <a:off x="4703157" y="5897245"/>
            <a:ext cx="7197633" cy="1097281"/>
          </a:xfrm>
          <a:prstGeom prst="rect">
            <a:avLst/>
          </a:prstGeom>
          <a:ln w="12700">
            <a:miter lim="400000"/>
          </a:ln>
        </p:spPr>
      </p:pic>
      <p:sp>
        <p:nvSpPr>
          <p:cNvPr id="121" name="Shape 121"/>
          <p:cNvSpPr/>
          <p:nvPr>
            <p:ph type="body" idx="1"/>
          </p:nvPr>
        </p:nvSpPr>
        <p:spPr>
          <a:xfrm>
            <a:off x="621665" y="1629833"/>
            <a:ext cx="11189970" cy="5355168"/>
          </a:xfrm>
          <a:prstGeom prst="rect">
            <a:avLst/>
          </a:prstGeom>
          <a:ln w="12700">
            <a:miter lim="400000"/>
          </a:ln>
        </p:spPr>
        <p:txBody>
          <a:bodyPr tIns="91439" bIns="91439"/>
          <a:lstStyle/>
          <a:p>
            <a:pPr/>
          </a:p>
        </p:txBody>
      </p:sp>
      <p:sp>
        <p:nvSpPr>
          <p:cNvPr id="122" name="Shape 122"/>
          <p:cNvSpPr/>
          <p:nvPr>
            <p:ph type="sldNum" sz="quarter" idx="2"/>
          </p:nvPr>
        </p:nvSpPr>
        <p:spPr>
          <a:xfrm>
            <a:off x="6009428" y="6288116"/>
            <a:ext cx="2901104" cy="371888"/>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Lst>
  <p:transition xmlns:p14="http://schemas.microsoft.com/office/powerpoint/2010/main" spd="med" advClick="1"/>
  <p:txStyles>
    <p:titleStyle>
      <a:lvl1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1pPr>
      <a:lvl2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2pPr>
      <a:lvl3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3pPr>
      <a:lvl4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4pPr>
      <a:lvl5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5pPr>
      <a:lvl6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6pPr>
      <a:lvl7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7pPr>
      <a:lvl8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8pPr>
      <a:lvl9pPr marL="0" marR="0" indent="0" algn="l" defTabSz="932742" rtl="0" latinLnBrk="0">
        <a:lnSpc>
          <a:spcPct val="90000"/>
        </a:lnSpc>
        <a:spcBef>
          <a:spcPts val="0"/>
        </a:spcBef>
        <a:spcAft>
          <a:spcPts val="0"/>
        </a:spcAft>
        <a:buClrTx/>
        <a:buSzTx/>
        <a:buFontTx/>
        <a:buNone/>
        <a:tabLst/>
        <a:defRPr b="0" baseline="0" cap="none" i="0" spc="-70" strike="noStrike" sz="4800" u="none">
          <a:ln>
            <a:noFill/>
          </a:ln>
          <a:solidFill>
            <a:srgbClr val="0072C6"/>
          </a:solidFill>
          <a:uFillTx/>
          <a:latin typeface="+mn-lt"/>
          <a:ea typeface="+mn-ea"/>
          <a:cs typeface="+mn-cs"/>
          <a:sym typeface="Segoe UI Light"/>
        </a:defRPr>
      </a:lvl9pPr>
    </p:titleStyle>
    <p:bodyStyle>
      <a:lvl1pPr marL="2286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1pPr>
      <a:lvl2pPr marL="4572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2pPr>
      <a:lvl3pPr marL="6858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3pPr>
      <a:lvl4pPr marL="9144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4pPr>
      <a:lvl5pPr marL="1143000" marR="0" indent="-228600" algn="l" defTabSz="932742" rtl="0" latinLnBrk="0">
        <a:lnSpc>
          <a:spcPct val="90000"/>
        </a:lnSpc>
        <a:spcBef>
          <a:spcPts val="600"/>
        </a:spcBef>
        <a:spcAft>
          <a:spcPts val="0"/>
        </a:spcAft>
        <a:buClrTx/>
        <a:buSzPct val="90000"/>
        <a:buFont typeface="Arial"/>
        <a:buChar char="•"/>
        <a:tabLst/>
        <a:defRPr b="0" baseline="0" cap="none" i="0" spc="0" strike="noStrike" sz="2000" u="none">
          <a:ln>
            <a:noFill/>
          </a:ln>
          <a:solidFill>
            <a:srgbClr val="505050"/>
          </a:solidFill>
          <a:uFillTx/>
          <a:latin typeface="Segoe UI"/>
          <a:ea typeface="Segoe UI"/>
          <a:cs typeface="Segoe UI"/>
          <a:sym typeface="Segoe UI"/>
        </a:defRPr>
      </a:lvl5pPr>
      <a:lvl6pPr marL="2565039" marR="0" indent="-233185" algn="l" defTabSz="932742" rtl="0" latinLnBrk="0">
        <a:lnSpc>
          <a:spcPct val="90000"/>
        </a:lnSpc>
        <a:spcBef>
          <a:spcPts val="600"/>
        </a:spcBef>
        <a:spcAft>
          <a:spcPts val="0"/>
        </a:spcAft>
        <a:buClrTx/>
        <a:buSzPct val="100000"/>
        <a:buFont typeface="Arial"/>
        <a:buChar char="•"/>
        <a:tabLst/>
        <a:defRPr b="0" baseline="0" cap="none" i="0" spc="0" strike="noStrike" sz="2000" u="none">
          <a:ln>
            <a:noFill/>
          </a:ln>
          <a:solidFill>
            <a:srgbClr val="505050"/>
          </a:solidFill>
          <a:uFillTx/>
          <a:latin typeface="Segoe UI"/>
          <a:ea typeface="Segoe UI"/>
          <a:cs typeface="Segoe UI"/>
          <a:sym typeface="Segoe UI"/>
        </a:defRPr>
      </a:lvl6pPr>
      <a:lvl7pPr marL="3031412" marR="0" indent="-233185" algn="l" defTabSz="932742" rtl="0" latinLnBrk="0">
        <a:lnSpc>
          <a:spcPct val="90000"/>
        </a:lnSpc>
        <a:spcBef>
          <a:spcPts val="600"/>
        </a:spcBef>
        <a:spcAft>
          <a:spcPts val="0"/>
        </a:spcAft>
        <a:buClrTx/>
        <a:buSzPct val="100000"/>
        <a:buFont typeface="Arial"/>
        <a:buChar char="•"/>
        <a:tabLst/>
        <a:defRPr b="0" baseline="0" cap="none" i="0" spc="0" strike="noStrike" sz="2000" u="none">
          <a:ln>
            <a:noFill/>
          </a:ln>
          <a:solidFill>
            <a:srgbClr val="505050"/>
          </a:solidFill>
          <a:uFillTx/>
          <a:latin typeface="Segoe UI"/>
          <a:ea typeface="Segoe UI"/>
          <a:cs typeface="Segoe UI"/>
          <a:sym typeface="Segoe UI"/>
        </a:defRPr>
      </a:lvl7pPr>
      <a:lvl8pPr marL="3497783" marR="0" indent="-233186" algn="l" defTabSz="932742" rtl="0" latinLnBrk="0">
        <a:lnSpc>
          <a:spcPct val="90000"/>
        </a:lnSpc>
        <a:spcBef>
          <a:spcPts val="600"/>
        </a:spcBef>
        <a:spcAft>
          <a:spcPts val="0"/>
        </a:spcAft>
        <a:buClrTx/>
        <a:buSzPct val="100000"/>
        <a:buFont typeface="Arial"/>
        <a:buChar char="•"/>
        <a:tabLst/>
        <a:defRPr b="0" baseline="0" cap="none" i="0" spc="0" strike="noStrike" sz="2000" u="none">
          <a:ln>
            <a:noFill/>
          </a:ln>
          <a:solidFill>
            <a:srgbClr val="505050"/>
          </a:solidFill>
          <a:uFillTx/>
          <a:latin typeface="Segoe UI"/>
          <a:ea typeface="Segoe UI"/>
          <a:cs typeface="Segoe UI"/>
          <a:sym typeface="Segoe UI"/>
        </a:defRPr>
      </a:lvl8pPr>
      <a:lvl9pPr marL="3964154" marR="0" indent="-233186" algn="l" defTabSz="932742" rtl="0" latinLnBrk="0">
        <a:lnSpc>
          <a:spcPct val="90000"/>
        </a:lnSpc>
        <a:spcBef>
          <a:spcPts val="600"/>
        </a:spcBef>
        <a:spcAft>
          <a:spcPts val="0"/>
        </a:spcAft>
        <a:buClrTx/>
        <a:buSzPct val="100000"/>
        <a:buFont typeface="Arial"/>
        <a:buChar char="•"/>
        <a:tabLst/>
        <a:defRPr b="0" baseline="0" cap="none" i="0" spc="0" strike="noStrike" sz="2000" u="none">
          <a:ln>
            <a:noFill/>
          </a:ln>
          <a:solidFill>
            <a:srgbClr val="505050"/>
          </a:solidFill>
          <a:uFillTx/>
          <a:latin typeface="Segoe UI"/>
          <a:ea typeface="Segoe UI"/>
          <a:cs typeface="Segoe UI"/>
          <a:sym typeface="Segoe UI"/>
        </a:defRPr>
      </a:lvl9pPr>
    </p:bodyStyle>
    <p:otherStyle>
      <a:lvl1pPr marL="0" marR="0" indent="0"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1pPr>
      <a:lvl2pPr marL="0" marR="0" indent="466371"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2pPr>
      <a:lvl3pPr marL="0" marR="0" indent="932742"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3pPr>
      <a:lvl4pPr marL="0" marR="0" indent="1399112"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4pPr>
      <a:lvl5pPr marL="0" marR="0" indent="1865484"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5pPr>
      <a:lvl6pPr marL="0" marR="0" indent="2331855"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6pPr>
      <a:lvl7pPr marL="0" marR="0" indent="2798225"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7pPr>
      <a:lvl8pPr marL="0" marR="0" indent="3264596"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8pPr>
      <a:lvl9pPr marL="0" marR="0" indent="3730969" algn="r" defTabSz="932742"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Segoe U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9.png"/><Relationship Id="rId3" Type="http://schemas.openxmlformats.org/officeDocument/2006/relationships/image" Target="../media/image10.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9.png"/><Relationship Id="rId3" Type="http://schemas.openxmlformats.org/officeDocument/2006/relationships/image" Target="../media/image11.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 Id="rId3" Type="http://schemas.openxmlformats.org/officeDocument/2006/relationships/image" Target="../media/image1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chart" Target="../charts/chart5.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microsoft.sharepoint.com/teams/mlxeng/ux/MLX%20Cover%20art_Topics/Forms/Thumbnails.aspx?View=%7b1691AA93-9DB3-4C68-983E-883E62ADE908%7d" TargetMode="External"/><Relationship Id="rId3" Type="http://schemas.openxmlformats.org/officeDocument/2006/relationships/hyperlink" Target="https://microsoft.sharepoint.com/teams/BrandCentral/" TargetMode="Externa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png"/><Relationship Id="rId10" Type="http://schemas.openxmlformats.org/officeDocument/2006/relationships/image" Target="../media/image29.png"/><Relationship Id="rId11" Type="http://schemas.openxmlformats.org/officeDocument/2006/relationships/image" Target="../media/image30.png"/><Relationship Id="rId12" Type="http://schemas.openxmlformats.org/officeDocument/2006/relationships/image" Target="../media/image3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40.png"/><Relationship Id="rId11" Type="http://schemas.openxmlformats.org/officeDocument/2006/relationships/image" Target="../media/image4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42.png"/><Relationship Id="rId5" Type="http://schemas.openxmlformats.org/officeDocument/2006/relationships/image" Target="../media/image20.png"/><Relationship Id="rId6" Type="http://schemas.openxmlformats.org/officeDocument/2006/relationships/image" Target="../media/image43.png"/><Relationship Id="rId7" Type="http://schemas.openxmlformats.org/officeDocument/2006/relationships/image" Target="../media/image44.png"/><Relationship Id="rId8" Type="http://schemas.openxmlformats.org/officeDocument/2006/relationships/image" Target="../media/image45.png"/><Relationship Id="rId9" Type="http://schemas.openxmlformats.org/officeDocument/2006/relationships/image" Target="../media/image46.png"/><Relationship Id="rId10" Type="http://schemas.openxmlformats.org/officeDocument/2006/relationships/image" Target="../media/image47.png"/><Relationship Id="rId11" Type="http://schemas.openxmlformats.org/officeDocument/2006/relationships/image" Target="../media/image48.png"/><Relationship Id="rId12" Type="http://schemas.openxmlformats.org/officeDocument/2006/relationships/image" Target="../media/image49.png"/><Relationship Id="rId13" Type="http://schemas.openxmlformats.org/officeDocument/2006/relationships/image" Target="../media/image50.png"/><Relationship Id="rId14" Type="http://schemas.openxmlformats.org/officeDocument/2006/relationships/image" Target="../media/image51.png"/><Relationship Id="rId15" Type="http://schemas.openxmlformats.org/officeDocument/2006/relationships/image" Target="../media/image52.png"/><Relationship Id="rId16" Type="http://schemas.openxmlformats.org/officeDocument/2006/relationships/image" Target="../media/image53.png"/><Relationship Id="rId17" Type="http://schemas.openxmlformats.org/officeDocument/2006/relationships/image" Target="../media/image54.png"/><Relationship Id="rId18" Type="http://schemas.openxmlformats.org/officeDocument/2006/relationships/image" Target="../media/image15.png"/><Relationship Id="rId19" Type="http://schemas.openxmlformats.org/officeDocument/2006/relationships/image" Target="../media/image55.png"/><Relationship Id="rId20" Type="http://schemas.openxmlformats.org/officeDocument/2006/relationships/image" Target="../media/image56.png"/><Relationship Id="rId21" Type="http://schemas.openxmlformats.org/officeDocument/2006/relationships/image" Target="../media/image57.png"/><Relationship Id="rId22" Type="http://schemas.openxmlformats.org/officeDocument/2006/relationships/image" Target="../media/image58.png"/><Relationship Id="rId23" Type="http://schemas.openxmlformats.org/officeDocument/2006/relationships/image" Target="../media/image59.png"/><Relationship Id="rId24" Type="http://schemas.openxmlformats.org/officeDocument/2006/relationships/image" Target="../media/image14.png"/><Relationship Id="rId25" Type="http://schemas.openxmlformats.org/officeDocument/2006/relationships/image" Target="../media/image60.png"/><Relationship Id="rId26" Type="http://schemas.openxmlformats.org/officeDocument/2006/relationships/image" Target="../media/image61.png"/><Relationship Id="rId27" Type="http://schemas.openxmlformats.org/officeDocument/2006/relationships/image" Target="../media/image62.png"/><Relationship Id="rId28" Type="http://schemas.openxmlformats.org/officeDocument/2006/relationships/image" Target="../media/image63.png"/><Relationship Id="rId29" Type="http://schemas.openxmlformats.org/officeDocument/2006/relationships/image" Target="../media/image64.png"/><Relationship Id="rId30" Type="http://schemas.openxmlformats.org/officeDocument/2006/relationships/image" Target="../media/image65.png"/><Relationship Id="rId31" Type="http://schemas.openxmlformats.org/officeDocument/2006/relationships/image" Target="../media/image66.png"/><Relationship Id="rId32" Type="http://schemas.openxmlformats.org/officeDocument/2006/relationships/image" Target="../media/image67.png"/><Relationship Id="rId33" Type="http://schemas.openxmlformats.org/officeDocument/2006/relationships/image" Target="../media/image68.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hyperlink" Target="http://github.com" TargetMode="Externa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8" name="Shape 3848"/>
          <p:cNvSpPr/>
          <p:nvPr>
            <p:ph type="body" sz="quarter" idx="1"/>
          </p:nvPr>
        </p:nvSpPr>
        <p:spPr>
          <a:xfrm>
            <a:off x="274637" y="2774677"/>
            <a:ext cx="8229601" cy="1865584"/>
          </a:xfrm>
          <a:prstGeom prst="rect">
            <a:avLst/>
          </a:prstGeom>
        </p:spPr>
        <p:txBody>
          <a:bodyPr/>
          <a:lstStyle/>
          <a:p>
            <a:pPr/>
            <a:r>
              <a:t>Briana Swift</a:t>
            </a:r>
            <a:endParaRPr>
              <a:solidFill>
                <a:srgbClr val="505050"/>
              </a:solidFill>
            </a:endParaRPr>
          </a:p>
          <a:p>
            <a:pPr/>
            <a:r>
              <a:t>Jeremy Foster</a:t>
            </a:r>
          </a:p>
        </p:txBody>
      </p:sp>
      <p:sp>
        <p:nvSpPr>
          <p:cNvPr id="3849" name="Shape 3849"/>
          <p:cNvSpPr/>
          <p:nvPr>
            <p:ph type="title"/>
          </p:nvPr>
        </p:nvSpPr>
        <p:spPr>
          <a:xfrm>
            <a:off x="274636" y="1677398"/>
            <a:ext cx="8229601" cy="1097281"/>
          </a:xfrm>
          <a:prstGeom prst="rect">
            <a:avLst/>
          </a:prstGeom>
        </p:spPr>
        <p:txBody>
          <a:bodyPr/>
          <a:lstStyle>
            <a:lvl1pPr>
              <a:defRPr spc="-100" sz="5400"/>
            </a:lvl1pPr>
          </a:lstStyle>
          <a:p>
            <a:pPr/>
            <a:r>
              <a:t>GitHub for Windows Users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1" name="Shape 3911"/>
          <p:cNvSpPr/>
          <p:nvPr>
            <p:ph type="title"/>
          </p:nvPr>
        </p:nvSpPr>
        <p:spPr>
          <a:xfrm>
            <a:off x="365759" y="365759"/>
            <a:ext cx="11704322" cy="914401"/>
          </a:xfrm>
          <a:prstGeom prst="rect">
            <a:avLst/>
          </a:prstGeom>
        </p:spPr>
        <p:txBody>
          <a:bodyPr/>
          <a:lstStyle>
            <a:lvl1pPr defTabSz="914087">
              <a:defRPr spc="-98" sz="4704"/>
            </a:lvl1pPr>
          </a:lstStyle>
          <a:p>
            <a:pPr/>
            <a:r>
              <a:t>Preferred text layout without bullets</a:t>
            </a:r>
          </a:p>
        </p:txBody>
      </p:sp>
      <p:sp>
        <p:nvSpPr>
          <p:cNvPr id="3912" name="Shape 3912"/>
          <p:cNvSpPr/>
          <p:nvPr>
            <p:ph type="body" idx="1"/>
          </p:nvPr>
        </p:nvSpPr>
        <p:spPr>
          <a:xfrm>
            <a:off x="365759" y="1371599"/>
            <a:ext cx="11704322" cy="4333496"/>
          </a:xfrm>
          <a:prstGeom prst="rect">
            <a:avLst/>
          </a:prstGeom>
        </p:spPr>
        <p:txBody>
          <a:bodyPr/>
          <a:lstStyle/>
          <a:p>
            <a:pPr defTabSz="923414">
              <a:spcBef>
                <a:spcPts val="500"/>
              </a:spcBef>
              <a:defRPr spc="-99" sz="2772"/>
            </a:pPr>
            <a:r>
              <a:t>Main topic one: size 28 pt</a:t>
            </a:r>
          </a:p>
          <a:p>
            <a:pPr lvl="1" defTabSz="923414">
              <a:spcBef>
                <a:spcPts val="500"/>
              </a:spcBef>
              <a:defRPr spc="0" sz="1979">
                <a:solidFill>
                  <a:srgbClr val="505050"/>
                </a:solidFill>
                <a:latin typeface="Segoe UI"/>
                <a:ea typeface="Segoe UI"/>
                <a:cs typeface="Segoe UI"/>
                <a:sym typeface="Segoe UI"/>
              </a:defRPr>
            </a:pPr>
            <a:r>
              <a:t>Size 20 pt for the subtopics</a:t>
            </a:r>
          </a:p>
          <a:p>
            <a:pPr lvl="1" defTabSz="923414">
              <a:spcBef>
                <a:spcPts val="500"/>
              </a:spcBef>
              <a:defRPr spc="0" sz="1979">
                <a:solidFill>
                  <a:srgbClr val="505050"/>
                </a:solidFill>
                <a:latin typeface="Segoe UI"/>
                <a:ea typeface="Segoe UI"/>
                <a:cs typeface="Segoe UI"/>
                <a:sym typeface="Segoe UI"/>
              </a:defRPr>
            </a:pPr>
            <a:r>
              <a:t>Size 20 pt for the subtopics</a:t>
            </a:r>
          </a:p>
          <a:p>
            <a:pPr lvl="1" defTabSz="923414">
              <a:spcBef>
                <a:spcPts val="500"/>
              </a:spcBef>
              <a:defRPr spc="0" sz="1979">
                <a:solidFill>
                  <a:srgbClr val="505050"/>
                </a:solidFill>
                <a:latin typeface="Segoe UI"/>
                <a:ea typeface="Segoe UI"/>
                <a:cs typeface="Segoe UI"/>
                <a:sym typeface="Segoe UI"/>
              </a:defRPr>
            </a:pPr>
          </a:p>
          <a:p>
            <a:pPr defTabSz="923414">
              <a:spcBef>
                <a:spcPts val="500"/>
              </a:spcBef>
              <a:defRPr spc="-99" sz="2772"/>
            </a:pPr>
            <a:r>
              <a:t>Main topic two: size 28 pt</a:t>
            </a:r>
          </a:p>
          <a:p>
            <a:pPr lvl="1" defTabSz="923414">
              <a:spcBef>
                <a:spcPts val="500"/>
              </a:spcBef>
              <a:defRPr spc="0" sz="1979">
                <a:solidFill>
                  <a:srgbClr val="505050"/>
                </a:solidFill>
                <a:latin typeface="Segoe UI"/>
                <a:ea typeface="Segoe UI"/>
                <a:cs typeface="Segoe UI"/>
                <a:sym typeface="Segoe UI"/>
              </a:defRPr>
            </a:pPr>
            <a:r>
              <a:t>Size 20 pt for the subtopics</a:t>
            </a:r>
          </a:p>
          <a:p>
            <a:pPr lvl="1" defTabSz="923414">
              <a:spcBef>
                <a:spcPts val="500"/>
              </a:spcBef>
              <a:defRPr spc="0" sz="1979">
                <a:solidFill>
                  <a:srgbClr val="505050"/>
                </a:solidFill>
                <a:latin typeface="Segoe UI"/>
                <a:ea typeface="Segoe UI"/>
                <a:cs typeface="Segoe UI"/>
                <a:sym typeface="Segoe UI"/>
              </a:defRPr>
            </a:pPr>
            <a:r>
              <a:t>Size 20 pt for the subtopics</a:t>
            </a:r>
          </a:p>
          <a:p>
            <a:pPr lvl="1" defTabSz="923414">
              <a:spcBef>
                <a:spcPts val="500"/>
              </a:spcBef>
              <a:defRPr spc="0" sz="1979">
                <a:solidFill>
                  <a:srgbClr val="505050"/>
                </a:solidFill>
                <a:latin typeface="Segoe UI"/>
                <a:ea typeface="Segoe UI"/>
                <a:cs typeface="Segoe UI"/>
                <a:sym typeface="Segoe UI"/>
              </a:defRPr>
            </a:pPr>
          </a:p>
          <a:p>
            <a:pPr defTabSz="923414">
              <a:spcBef>
                <a:spcPts val="500"/>
              </a:spcBef>
              <a:defRPr spc="-99" sz="2772"/>
            </a:pPr>
            <a:r>
              <a:t>Main topic three: size 28 pt</a:t>
            </a:r>
          </a:p>
          <a:p>
            <a:pPr lvl="1" defTabSz="923414">
              <a:spcBef>
                <a:spcPts val="500"/>
              </a:spcBef>
              <a:defRPr spc="0" sz="1979">
                <a:solidFill>
                  <a:srgbClr val="505050"/>
                </a:solidFill>
                <a:latin typeface="Segoe UI"/>
                <a:ea typeface="Segoe UI"/>
                <a:cs typeface="Segoe UI"/>
                <a:sym typeface="Segoe UI"/>
              </a:defRPr>
            </a:pPr>
            <a:r>
              <a:t>Size 20 pt for the subtopics</a:t>
            </a:r>
          </a:p>
          <a:p>
            <a:pPr lvl="1" defTabSz="923414">
              <a:spcBef>
                <a:spcPts val="500"/>
              </a:spcBef>
              <a:defRPr spc="0" sz="1979">
                <a:solidFill>
                  <a:srgbClr val="505050"/>
                </a:solidFill>
                <a:latin typeface="Segoe UI"/>
                <a:ea typeface="Segoe UI"/>
                <a:cs typeface="Segoe UI"/>
                <a:sym typeface="Segoe UI"/>
              </a:defRPr>
            </a:pPr>
            <a:r>
              <a:t>Size 20 pt for the subtopics</a:t>
            </a:r>
          </a:p>
        </p:txBody>
      </p:sp>
      <p:grpSp>
        <p:nvGrpSpPr>
          <p:cNvPr id="3915" name="Group 3915"/>
          <p:cNvGrpSpPr/>
          <p:nvPr/>
        </p:nvGrpSpPr>
        <p:grpSpPr>
          <a:xfrm>
            <a:off x="6142037" y="5173662"/>
            <a:ext cx="6019801" cy="2318259"/>
            <a:chOff x="0" y="0"/>
            <a:chExt cx="6019800" cy="2318257"/>
          </a:xfrm>
        </p:grpSpPr>
        <p:sp>
          <p:nvSpPr>
            <p:cNvPr id="3913" name="Shape 3913"/>
            <p:cNvSpPr/>
            <p:nvPr/>
          </p:nvSpPr>
          <p:spPr>
            <a:xfrm>
              <a:off x="0" y="0"/>
              <a:ext cx="6019800" cy="1600200"/>
            </a:xfrm>
            <a:prstGeom prst="rect">
              <a:avLst/>
            </a:prstGeom>
            <a:solidFill>
              <a:schemeClr val="accent1"/>
            </a:solidFill>
            <a:ln w="12700" cap="flat">
              <a:noFill/>
              <a:miter lim="400000"/>
            </a:ln>
            <a:effectLst/>
          </p:spPr>
          <p:txBody>
            <a:bodyPr wrap="square" lIns="146304" tIns="146304" rIns="146304" bIns="146304" numCol="1" anchor="t">
              <a:noAutofit/>
            </a:bodyPr>
            <a:lstStyle/>
            <a:p>
              <a:pPr algn="ctr" defTabSz="932471">
                <a:lnSpc>
                  <a:spcPct val="90000"/>
                </a:lnSpc>
                <a:defRPr>
                  <a:solidFill>
                    <a:srgbClr val="FFFFFF"/>
                  </a:solidFill>
                </a:defRPr>
              </a:pPr>
            </a:p>
          </p:txBody>
        </p:sp>
        <p:sp>
          <p:nvSpPr>
            <p:cNvPr id="3914" name="Shape 3914"/>
            <p:cNvSpPr/>
            <p:nvPr/>
          </p:nvSpPr>
          <p:spPr>
            <a:xfrm>
              <a:off x="0" y="0"/>
              <a:ext cx="6019800" cy="2318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t">
              <a:spAutoFit/>
            </a:bodyPr>
            <a:lstStyle/>
            <a:p>
              <a:pPr algn="ctr" defTabSz="932471">
                <a:lnSpc>
                  <a:spcPct val="90000"/>
                </a:lnSpc>
                <a:defRPr b="1" sz="2400">
                  <a:solidFill>
                    <a:srgbClr val="FFFFFF"/>
                  </a:solidFill>
                </a:defRPr>
              </a:pPr>
              <a:r>
                <a:t>Tip:</a:t>
              </a:r>
            </a:p>
            <a:p>
              <a:pPr algn="ctr" defTabSz="932471">
                <a:lnSpc>
                  <a:spcPct val="90000"/>
                </a:lnSpc>
                <a:defRPr sz="2400">
                  <a:solidFill>
                    <a:srgbClr val="FFFFFF"/>
                  </a:solidFill>
                </a:defRPr>
              </a:pPr>
              <a:r>
                <a:t>To create subtopics, use the</a:t>
              </a:r>
            </a:p>
            <a:p>
              <a:pPr algn="ctr" defTabSz="932471">
                <a:lnSpc>
                  <a:spcPct val="90000"/>
                </a:lnSpc>
                <a:defRPr i="1" sz="2400">
                  <a:solidFill>
                    <a:srgbClr val="FFFFFF"/>
                  </a:solidFill>
                </a:defRPr>
              </a:pPr>
              <a:r>
                <a:t>Increase List Level</a:t>
              </a:r>
              <a:r>
                <a:rPr i="0"/>
                <a:t> button on the toolbar,</a:t>
              </a:r>
            </a:p>
            <a:p>
              <a:pPr algn="ctr" defTabSz="932471">
                <a:lnSpc>
                  <a:spcPct val="90000"/>
                </a:lnSpc>
                <a:defRPr sz="2400">
                  <a:solidFill>
                    <a:srgbClr val="FFFFFF"/>
                  </a:solidFill>
                </a:defRPr>
              </a:pPr>
              <a:r>
                <a:t>or </a:t>
              </a:r>
              <a:r>
                <a:rPr i="1"/>
                <a:t>Alt-Shift-RightArrow</a:t>
              </a:r>
              <a:r>
                <a:t> as a shortcut key</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7" name="Shape 3917"/>
          <p:cNvSpPr/>
          <p:nvPr>
            <p:ph type="title"/>
          </p:nvPr>
        </p:nvSpPr>
        <p:spPr>
          <a:xfrm>
            <a:off x="365759" y="365759"/>
            <a:ext cx="11704322" cy="914401"/>
          </a:xfrm>
          <a:prstGeom prst="rect">
            <a:avLst/>
          </a:prstGeom>
        </p:spPr>
        <p:txBody>
          <a:bodyPr/>
          <a:lstStyle>
            <a:lvl1pPr defTabSz="914087">
              <a:defRPr spc="-98" sz="4704"/>
            </a:lvl1pPr>
          </a:lstStyle>
          <a:p>
            <a:pPr/>
            <a:r>
              <a:t>Preferred text layout with bullets</a:t>
            </a:r>
          </a:p>
        </p:txBody>
      </p:sp>
      <p:sp>
        <p:nvSpPr>
          <p:cNvPr id="3918" name="Shape 3918"/>
          <p:cNvSpPr/>
          <p:nvPr>
            <p:ph type="body" idx="1"/>
          </p:nvPr>
        </p:nvSpPr>
        <p:spPr>
          <a:xfrm>
            <a:off x="365759" y="1371599"/>
            <a:ext cx="11704322" cy="4333496"/>
          </a:xfrm>
          <a:prstGeom prst="rect">
            <a:avLst/>
          </a:prstGeom>
        </p:spPr>
        <p:txBody>
          <a:bodyPr/>
          <a:lstStyle/>
          <a:p>
            <a:pPr defTabSz="923414">
              <a:spcBef>
                <a:spcPts val="500"/>
              </a:spcBef>
              <a:defRPr spc="-99" sz="2772"/>
            </a:pPr>
            <a:r>
              <a:t>Main topic one: size 28 pt</a:t>
            </a:r>
          </a:p>
          <a:p>
            <a:pPr lvl="1" marL="226313" indent="-226313" defTabSz="923414">
              <a:spcBef>
                <a:spcPts val="500"/>
              </a:spcBef>
              <a:buFont typeface="Arial"/>
              <a:defRPr spc="0" sz="1979">
                <a:solidFill>
                  <a:srgbClr val="505050"/>
                </a:solidFill>
                <a:latin typeface="Segoe UI"/>
                <a:ea typeface="Segoe UI"/>
                <a:cs typeface="Segoe UI"/>
                <a:sym typeface="Segoe UI"/>
              </a:defRPr>
            </a:pPr>
            <a:r>
              <a:t>Size 20 pt for the subtopics</a:t>
            </a:r>
          </a:p>
          <a:p>
            <a:pPr lvl="1" marL="226313" indent="-226313" defTabSz="923414">
              <a:spcBef>
                <a:spcPts val="500"/>
              </a:spcBef>
              <a:buFont typeface="Arial"/>
              <a:defRPr spc="0" sz="1979">
                <a:solidFill>
                  <a:srgbClr val="505050"/>
                </a:solidFill>
                <a:latin typeface="Segoe UI"/>
                <a:ea typeface="Segoe UI"/>
                <a:cs typeface="Segoe UI"/>
                <a:sym typeface="Segoe UI"/>
              </a:defRPr>
            </a:pPr>
            <a:r>
              <a:t>Size 20 pt for the subtopics</a:t>
            </a:r>
          </a:p>
          <a:p>
            <a:pPr lvl="1" marL="226313" indent="-226313" defTabSz="923414">
              <a:spcBef>
                <a:spcPts val="500"/>
              </a:spcBef>
              <a:buFont typeface="Arial"/>
              <a:defRPr spc="0" sz="1979">
                <a:solidFill>
                  <a:srgbClr val="505050"/>
                </a:solidFill>
                <a:latin typeface="Segoe UI"/>
                <a:ea typeface="Segoe UI"/>
                <a:cs typeface="Segoe UI"/>
                <a:sym typeface="Segoe UI"/>
              </a:defRPr>
            </a:pPr>
          </a:p>
          <a:p>
            <a:pPr defTabSz="923414">
              <a:spcBef>
                <a:spcPts val="500"/>
              </a:spcBef>
              <a:defRPr spc="-99" sz="2772"/>
            </a:pPr>
            <a:r>
              <a:t>Main topic two: size 28 pt</a:t>
            </a:r>
          </a:p>
          <a:p>
            <a:pPr lvl="1" marL="226313" indent="-226313" defTabSz="923414">
              <a:spcBef>
                <a:spcPts val="500"/>
              </a:spcBef>
              <a:buFont typeface="Arial"/>
              <a:defRPr spc="0" sz="1979">
                <a:solidFill>
                  <a:srgbClr val="505050"/>
                </a:solidFill>
                <a:latin typeface="Segoe UI"/>
                <a:ea typeface="Segoe UI"/>
                <a:cs typeface="Segoe UI"/>
                <a:sym typeface="Segoe UI"/>
              </a:defRPr>
            </a:pPr>
            <a:r>
              <a:t>Size 20 pt for the subtopics</a:t>
            </a:r>
          </a:p>
          <a:p>
            <a:pPr lvl="1" marL="226313" indent="-226313" defTabSz="923414">
              <a:spcBef>
                <a:spcPts val="500"/>
              </a:spcBef>
              <a:buFont typeface="Arial"/>
              <a:defRPr spc="0" sz="1979">
                <a:solidFill>
                  <a:srgbClr val="505050"/>
                </a:solidFill>
                <a:latin typeface="Segoe UI"/>
                <a:ea typeface="Segoe UI"/>
                <a:cs typeface="Segoe UI"/>
                <a:sym typeface="Segoe UI"/>
              </a:defRPr>
            </a:pPr>
            <a:r>
              <a:t>Size 20 pt for the subtopics</a:t>
            </a:r>
          </a:p>
          <a:p>
            <a:pPr lvl="1" marL="226313" indent="-226313" defTabSz="923414">
              <a:spcBef>
                <a:spcPts val="500"/>
              </a:spcBef>
              <a:buFont typeface="Arial"/>
              <a:defRPr spc="0" sz="1979">
                <a:solidFill>
                  <a:srgbClr val="505050"/>
                </a:solidFill>
                <a:latin typeface="Segoe UI"/>
                <a:ea typeface="Segoe UI"/>
                <a:cs typeface="Segoe UI"/>
                <a:sym typeface="Segoe UI"/>
              </a:defRPr>
            </a:pPr>
          </a:p>
          <a:p>
            <a:pPr defTabSz="923414">
              <a:spcBef>
                <a:spcPts val="500"/>
              </a:spcBef>
              <a:defRPr spc="-99" sz="2772"/>
            </a:pPr>
            <a:r>
              <a:t>Main topic three: size 28 pt</a:t>
            </a:r>
          </a:p>
          <a:p>
            <a:pPr lvl="1" marL="226313" indent="-226313" defTabSz="923414">
              <a:spcBef>
                <a:spcPts val="500"/>
              </a:spcBef>
              <a:buFont typeface="Arial"/>
              <a:defRPr spc="0" sz="1979">
                <a:solidFill>
                  <a:srgbClr val="505050"/>
                </a:solidFill>
                <a:latin typeface="Segoe UI"/>
                <a:ea typeface="Segoe UI"/>
                <a:cs typeface="Segoe UI"/>
                <a:sym typeface="Segoe UI"/>
              </a:defRPr>
            </a:pPr>
            <a:r>
              <a:t>Size 20 pt for the subtopics</a:t>
            </a:r>
          </a:p>
          <a:p>
            <a:pPr lvl="1" marL="226313" indent="-226313" defTabSz="923414">
              <a:spcBef>
                <a:spcPts val="500"/>
              </a:spcBef>
              <a:buFont typeface="Arial"/>
              <a:defRPr spc="0" sz="1979">
                <a:solidFill>
                  <a:srgbClr val="505050"/>
                </a:solidFill>
                <a:latin typeface="Segoe UI"/>
                <a:ea typeface="Segoe UI"/>
                <a:cs typeface="Segoe UI"/>
                <a:sym typeface="Segoe UI"/>
              </a:defRPr>
            </a:pPr>
            <a:r>
              <a:t>Size 20 pt for the subtopics</a:t>
            </a:r>
          </a:p>
        </p:txBody>
      </p:sp>
      <p:grpSp>
        <p:nvGrpSpPr>
          <p:cNvPr id="3921" name="Group 3921"/>
          <p:cNvGrpSpPr/>
          <p:nvPr/>
        </p:nvGrpSpPr>
        <p:grpSpPr>
          <a:xfrm>
            <a:off x="6142037" y="5173662"/>
            <a:ext cx="6019801" cy="2318259"/>
            <a:chOff x="0" y="0"/>
            <a:chExt cx="6019800" cy="2318257"/>
          </a:xfrm>
        </p:grpSpPr>
        <p:sp>
          <p:nvSpPr>
            <p:cNvPr id="3919" name="Shape 3919"/>
            <p:cNvSpPr/>
            <p:nvPr/>
          </p:nvSpPr>
          <p:spPr>
            <a:xfrm>
              <a:off x="0" y="0"/>
              <a:ext cx="6019800" cy="1600200"/>
            </a:xfrm>
            <a:prstGeom prst="rect">
              <a:avLst/>
            </a:prstGeom>
            <a:solidFill>
              <a:schemeClr val="accent1"/>
            </a:solidFill>
            <a:ln w="12700" cap="flat">
              <a:noFill/>
              <a:miter lim="400000"/>
            </a:ln>
            <a:effectLst/>
          </p:spPr>
          <p:txBody>
            <a:bodyPr wrap="square" lIns="146304" tIns="146304" rIns="146304" bIns="146304" numCol="1" anchor="t">
              <a:noAutofit/>
            </a:bodyPr>
            <a:lstStyle/>
            <a:p>
              <a:pPr algn="ctr" defTabSz="932471">
                <a:lnSpc>
                  <a:spcPct val="90000"/>
                </a:lnSpc>
                <a:defRPr>
                  <a:solidFill>
                    <a:srgbClr val="FFFFFF"/>
                  </a:solidFill>
                </a:defRPr>
              </a:pPr>
            </a:p>
          </p:txBody>
        </p:sp>
        <p:sp>
          <p:nvSpPr>
            <p:cNvPr id="3920" name="Shape 3920"/>
            <p:cNvSpPr/>
            <p:nvPr/>
          </p:nvSpPr>
          <p:spPr>
            <a:xfrm>
              <a:off x="0" y="0"/>
              <a:ext cx="6019800" cy="231825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t">
              <a:spAutoFit/>
            </a:bodyPr>
            <a:lstStyle/>
            <a:p>
              <a:pPr algn="ctr" defTabSz="932471">
                <a:lnSpc>
                  <a:spcPct val="90000"/>
                </a:lnSpc>
                <a:defRPr b="1" sz="2400">
                  <a:solidFill>
                    <a:srgbClr val="FFFFFF"/>
                  </a:solidFill>
                </a:defRPr>
              </a:pPr>
              <a:r>
                <a:t>Tip:</a:t>
              </a:r>
            </a:p>
            <a:p>
              <a:pPr algn="ctr" defTabSz="932471">
                <a:lnSpc>
                  <a:spcPct val="90000"/>
                </a:lnSpc>
                <a:defRPr sz="2400">
                  <a:solidFill>
                    <a:srgbClr val="FFFFFF"/>
                  </a:solidFill>
                </a:defRPr>
              </a:pPr>
              <a:r>
                <a:t>To create subtopics, use the</a:t>
              </a:r>
            </a:p>
            <a:p>
              <a:pPr algn="ctr" defTabSz="932471">
                <a:lnSpc>
                  <a:spcPct val="90000"/>
                </a:lnSpc>
                <a:defRPr i="1" sz="2400">
                  <a:solidFill>
                    <a:srgbClr val="FFFFFF"/>
                  </a:solidFill>
                </a:defRPr>
              </a:pPr>
              <a:r>
                <a:t>Increase List Level</a:t>
              </a:r>
              <a:r>
                <a:rPr i="0"/>
                <a:t> button on the toolbar,</a:t>
              </a:r>
            </a:p>
            <a:p>
              <a:pPr algn="ctr" defTabSz="932471">
                <a:lnSpc>
                  <a:spcPct val="90000"/>
                </a:lnSpc>
                <a:defRPr sz="2400">
                  <a:solidFill>
                    <a:srgbClr val="FFFFFF"/>
                  </a:solidFill>
                </a:defRPr>
              </a:pPr>
              <a:r>
                <a:t>or </a:t>
              </a:r>
              <a:r>
                <a:rPr i="1"/>
                <a:t>Alt-Shift-RightArrow</a:t>
              </a:r>
              <a:r>
                <a:t> as a shortcut key</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3" name="Shape 3923"/>
          <p:cNvSpPr/>
          <p:nvPr>
            <p:ph type="title"/>
          </p:nvPr>
        </p:nvSpPr>
        <p:spPr>
          <a:xfrm>
            <a:off x="6583680" y="365759"/>
            <a:ext cx="5486401" cy="1554481"/>
          </a:xfrm>
          <a:prstGeom prst="rect">
            <a:avLst/>
          </a:prstGeom>
        </p:spPr>
        <p:txBody>
          <a:bodyPr/>
          <a:lstStyle>
            <a:lvl1pPr defTabSz="914087">
              <a:defRPr spc="-98" sz="4704"/>
            </a:lvl1pPr>
          </a:lstStyle>
          <a:p>
            <a:pPr/>
            <a:r>
              <a:t>Photo layout with bulleted text</a:t>
            </a:r>
          </a:p>
        </p:txBody>
      </p:sp>
      <p:pic>
        <p:nvPicPr>
          <p:cNvPr id="3924" name="PlaceholderImage.png"/>
          <p:cNvPicPr>
            <a:picLocks noChangeAspect="1"/>
          </p:cNvPicPr>
          <p:nvPr>
            <p:ph type="pic" idx="13"/>
          </p:nvPr>
        </p:nvPicPr>
        <p:blipFill>
          <a:blip r:embed="rId2">
            <a:extLst/>
          </a:blip>
          <a:stretch>
            <a:fillRect/>
          </a:stretch>
        </p:blipFill>
        <p:spPr>
          <a:prstGeom prst="rect">
            <a:avLst/>
          </a:prstGeom>
        </p:spPr>
      </p:pic>
      <p:sp>
        <p:nvSpPr>
          <p:cNvPr id="3925" name="Shape 3925"/>
          <p:cNvSpPr/>
          <p:nvPr>
            <p:ph type="body" sz="half" idx="1"/>
          </p:nvPr>
        </p:nvSpPr>
        <p:spPr>
          <a:xfrm>
            <a:off x="6583680" y="2103120"/>
            <a:ext cx="5486401" cy="4001096"/>
          </a:xfrm>
          <a:prstGeom prst="rect">
            <a:avLst/>
          </a:prstGeom>
        </p:spPr>
        <p:txBody>
          <a:bodyPr/>
          <a:lstStyle/>
          <a:p>
            <a:pPr marL="210311" indent="-210311" defTabSz="858122">
              <a:spcBef>
                <a:spcPts val="1100"/>
              </a:spcBef>
              <a:defRPr sz="1840"/>
            </a:pPr>
            <a:r>
              <a:t>As mentioned before, avoid slides with nothing but bullets</a:t>
            </a:r>
          </a:p>
          <a:p>
            <a:pPr marL="210311" indent="-210311" defTabSz="858122">
              <a:spcBef>
                <a:spcPts val="1100"/>
              </a:spcBef>
              <a:defRPr sz="1840"/>
            </a:pPr>
            <a:r>
              <a:t>Interspersing slides like this helps break up the monotony</a:t>
            </a:r>
          </a:p>
          <a:p>
            <a:pPr marL="210311" indent="-210311" defTabSz="858122">
              <a:spcBef>
                <a:spcPts val="1100"/>
              </a:spcBef>
              <a:defRPr b="1" i="1" sz="1840"/>
            </a:pPr>
            <a:r>
              <a:t>Image note</a:t>
            </a:r>
            <a:r>
              <a:rPr b="0" i="0"/>
              <a:t> - Do not use the following:</a:t>
            </a:r>
            <a:endParaRPr b="0" i="0"/>
          </a:p>
          <a:p>
            <a:pPr lvl="1" marL="420623" indent="-210311" defTabSz="858122">
              <a:spcBef>
                <a:spcPts val="1100"/>
              </a:spcBef>
              <a:defRPr sz="1840"/>
            </a:pPr>
            <a:r>
              <a:t>Images found on the web - we probably don't have licenses to use those</a:t>
            </a:r>
          </a:p>
          <a:p>
            <a:pPr lvl="1" marL="420623" indent="-210311" defTabSz="858122">
              <a:spcBef>
                <a:spcPts val="1100"/>
              </a:spcBef>
              <a:defRPr sz="1840"/>
            </a:pPr>
            <a:r>
              <a:t>Logos for non-Microsoft products, including OSS logs. Again, licensing issues.</a:t>
            </a:r>
          </a:p>
          <a:p>
            <a:pPr lvl="1" marL="420623" indent="-210311" defTabSz="858122">
              <a:spcBef>
                <a:spcPts val="1100"/>
              </a:spcBef>
              <a:defRPr sz="1840"/>
            </a:pPr>
            <a:r>
              <a:t>There are images at the end of this deck that are guaranteed safe to use.</a:t>
            </a:r>
          </a:p>
        </p:txBody>
      </p:sp>
      <p:pic>
        <p:nvPicPr>
          <p:cNvPr id="3926" name="image9.pdf"/>
          <p:cNvPicPr>
            <a:picLocks noChangeAspect="1"/>
          </p:cNvPicPr>
          <p:nvPr/>
        </p:nvPicPr>
        <p:blipFill>
          <a:blip r:embed="rId3">
            <a:extLst/>
          </a:blip>
          <a:stretch>
            <a:fillRect/>
          </a:stretch>
        </p:blipFill>
        <p:spPr>
          <a:xfrm>
            <a:off x="1303337" y="1109980"/>
            <a:ext cx="3611246" cy="47752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8" name="Shape 3928"/>
          <p:cNvSpPr/>
          <p:nvPr>
            <p:ph type="title"/>
          </p:nvPr>
        </p:nvSpPr>
        <p:spPr>
          <a:xfrm>
            <a:off x="365759" y="365759"/>
            <a:ext cx="5486401" cy="1554481"/>
          </a:xfrm>
          <a:prstGeom prst="rect">
            <a:avLst/>
          </a:prstGeom>
        </p:spPr>
        <p:txBody>
          <a:bodyPr/>
          <a:lstStyle>
            <a:lvl1pPr defTabSz="914087">
              <a:defRPr spc="-98" sz="4704"/>
            </a:lvl1pPr>
          </a:lstStyle>
          <a:p>
            <a:pPr/>
            <a:r>
              <a:t>Photo layout with bulleted text</a:t>
            </a:r>
          </a:p>
        </p:txBody>
      </p:sp>
      <p:sp>
        <p:nvSpPr>
          <p:cNvPr id="3929" name="Shape 3929"/>
          <p:cNvSpPr/>
          <p:nvPr>
            <p:ph type="body" sz="half" idx="1"/>
          </p:nvPr>
        </p:nvSpPr>
        <p:spPr>
          <a:xfrm>
            <a:off x="365758" y="2103120"/>
            <a:ext cx="5486401" cy="4001096"/>
          </a:xfrm>
          <a:prstGeom prst="rect">
            <a:avLst/>
          </a:prstGeom>
        </p:spPr>
        <p:txBody>
          <a:bodyPr/>
          <a:lstStyle/>
          <a:p>
            <a:pPr marL="210311" indent="-210311" defTabSz="858122">
              <a:spcBef>
                <a:spcPts val="1100"/>
              </a:spcBef>
              <a:defRPr sz="1840"/>
            </a:pPr>
            <a:r>
              <a:t>As mentioned before, avoid slides with nothing but bullets</a:t>
            </a:r>
          </a:p>
          <a:p>
            <a:pPr marL="210311" indent="-210311" defTabSz="858122">
              <a:spcBef>
                <a:spcPts val="1100"/>
              </a:spcBef>
              <a:defRPr sz="1840"/>
            </a:pPr>
            <a:r>
              <a:t>Interspersing slides like this helps break up the monotony</a:t>
            </a:r>
          </a:p>
          <a:p>
            <a:pPr marL="210311" indent="-210311" defTabSz="858122">
              <a:spcBef>
                <a:spcPts val="1100"/>
              </a:spcBef>
              <a:defRPr b="1" i="1" sz="1840"/>
            </a:pPr>
            <a:r>
              <a:t>Image note</a:t>
            </a:r>
            <a:r>
              <a:rPr b="0" i="0"/>
              <a:t> - Do not use the following:</a:t>
            </a:r>
            <a:endParaRPr b="0" i="0"/>
          </a:p>
          <a:p>
            <a:pPr lvl="1" marL="420623" indent="-210311" defTabSz="858122">
              <a:spcBef>
                <a:spcPts val="1100"/>
              </a:spcBef>
              <a:defRPr sz="1840"/>
            </a:pPr>
            <a:r>
              <a:t>Images found on the web - we probably don't have licenses to use those</a:t>
            </a:r>
          </a:p>
          <a:p>
            <a:pPr lvl="1" marL="420623" indent="-210311" defTabSz="858122">
              <a:spcBef>
                <a:spcPts val="1100"/>
              </a:spcBef>
              <a:defRPr sz="1840"/>
            </a:pPr>
            <a:r>
              <a:t>Logos for non-Microsoft products, including OSS logs. Again, licensing issues.</a:t>
            </a:r>
          </a:p>
          <a:p>
            <a:pPr lvl="1" marL="420623" indent="-210311" defTabSz="858122">
              <a:spcBef>
                <a:spcPts val="1100"/>
              </a:spcBef>
              <a:defRPr sz="1840"/>
            </a:pPr>
            <a:r>
              <a:t>There are images at the end of this deck that are guaranteed safe to use.</a:t>
            </a:r>
          </a:p>
        </p:txBody>
      </p:sp>
      <p:pic>
        <p:nvPicPr>
          <p:cNvPr id="3930" name="PlaceholderImage.png"/>
          <p:cNvPicPr>
            <a:picLocks noChangeAspect="1"/>
          </p:cNvPicPr>
          <p:nvPr>
            <p:ph type="pic" idx="13"/>
          </p:nvPr>
        </p:nvPicPr>
        <p:blipFill>
          <a:blip r:embed="rId2">
            <a:extLst/>
          </a:blip>
          <a:stretch>
            <a:fillRect/>
          </a:stretch>
        </p:blipFill>
        <p:spPr>
          <a:prstGeom prst="rect">
            <a:avLst/>
          </a:prstGeom>
        </p:spPr>
      </p:pic>
      <p:pic>
        <p:nvPicPr>
          <p:cNvPr id="3931" name="image10.pdf"/>
          <p:cNvPicPr>
            <a:picLocks noChangeAspect="1"/>
          </p:cNvPicPr>
          <p:nvPr/>
        </p:nvPicPr>
        <p:blipFill>
          <a:blip r:embed="rId3">
            <a:extLst/>
          </a:blip>
          <a:stretch>
            <a:fillRect/>
          </a:stretch>
        </p:blipFill>
        <p:spPr>
          <a:xfrm>
            <a:off x="7116761" y="1287462"/>
            <a:ext cx="4420237" cy="442023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3" name="Shape 3933"/>
          <p:cNvSpPr/>
          <p:nvPr>
            <p:ph type="title"/>
          </p:nvPr>
        </p:nvSpPr>
        <p:spPr>
          <a:xfrm>
            <a:off x="365759" y="365759"/>
            <a:ext cx="11704322" cy="822962"/>
          </a:xfrm>
          <a:prstGeom prst="rect">
            <a:avLst/>
          </a:prstGeom>
        </p:spPr>
        <p:txBody>
          <a:bodyPr/>
          <a:lstStyle>
            <a:lvl1pPr defTabSz="811485">
              <a:defRPr spc="-87" sz="4176"/>
            </a:lvl1pPr>
          </a:lstStyle>
          <a:p>
            <a:pPr/>
            <a:r>
              <a:t>Text layout for list with graphics</a:t>
            </a:r>
          </a:p>
        </p:txBody>
      </p:sp>
      <p:sp>
        <p:nvSpPr>
          <p:cNvPr id="3934" name="Shape 3934"/>
          <p:cNvSpPr/>
          <p:nvPr>
            <p:ph type="body" sz="quarter" idx="1"/>
          </p:nvPr>
        </p:nvSpPr>
        <p:spPr>
          <a:xfrm>
            <a:off x="365759" y="1188719"/>
            <a:ext cx="11704322" cy="822961"/>
          </a:xfrm>
          <a:prstGeom prst="rect">
            <a:avLst/>
          </a:prstGeom>
        </p:spPr>
        <p:txBody>
          <a:bodyPr/>
          <a:lstStyle>
            <a:lvl1pPr>
              <a:defRPr spc="-100"/>
            </a:lvl1pPr>
          </a:lstStyle>
          <a:p>
            <a:pPr/>
            <a:r>
              <a:t>Perfect for instructions with just a few steps</a:t>
            </a:r>
          </a:p>
        </p:txBody>
      </p:sp>
      <p:pic>
        <p:nvPicPr>
          <p:cNvPr id="3935" name="image11.pdf"/>
          <p:cNvPicPr>
            <a:picLocks noChangeAspect="1"/>
          </p:cNvPicPr>
          <p:nvPr/>
        </p:nvPicPr>
        <p:blipFill>
          <a:blip r:embed="rId2">
            <a:extLst/>
          </a:blip>
          <a:stretch>
            <a:fillRect/>
          </a:stretch>
        </p:blipFill>
        <p:spPr>
          <a:xfrm>
            <a:off x="457200" y="2468879"/>
            <a:ext cx="914400" cy="914401"/>
          </a:xfrm>
          <a:prstGeom prst="rect">
            <a:avLst/>
          </a:prstGeom>
          <a:ln w="12700">
            <a:miter lim="400000"/>
          </a:ln>
        </p:spPr>
      </p:pic>
      <p:pic>
        <p:nvPicPr>
          <p:cNvPr id="3936" name="image12.pdf"/>
          <p:cNvPicPr>
            <a:picLocks noChangeAspect="1"/>
          </p:cNvPicPr>
          <p:nvPr/>
        </p:nvPicPr>
        <p:blipFill>
          <a:blip r:embed="rId3">
            <a:extLst/>
          </a:blip>
          <a:stretch>
            <a:fillRect/>
          </a:stretch>
        </p:blipFill>
        <p:spPr>
          <a:xfrm>
            <a:off x="457200" y="3840479"/>
            <a:ext cx="914400" cy="914401"/>
          </a:xfrm>
          <a:prstGeom prst="rect">
            <a:avLst/>
          </a:prstGeom>
          <a:ln w="12700">
            <a:miter lim="400000"/>
          </a:ln>
        </p:spPr>
      </p:pic>
      <p:sp>
        <p:nvSpPr>
          <p:cNvPr id="3937" name="Shape 3937"/>
          <p:cNvSpPr/>
          <p:nvPr/>
        </p:nvSpPr>
        <p:spPr>
          <a:xfrm>
            <a:off x="1645920" y="2468879"/>
            <a:ext cx="4297681" cy="9067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spcBef>
                <a:spcPts val="600"/>
              </a:spcBef>
              <a:defRPr b="1" sz="1600">
                <a:solidFill>
                  <a:srgbClr val="0072C6"/>
                </a:solidFill>
              </a:defRPr>
            </a:pPr>
            <a:r>
              <a:t>Step 1:</a:t>
            </a:r>
            <a:r>
              <a:rPr>
                <a:solidFill>
                  <a:schemeClr val="accent1"/>
                </a:solidFill>
              </a:rPr>
              <a:t> </a:t>
            </a:r>
            <a:r>
              <a:rPr b="0">
                <a:solidFill>
                  <a:srgbClr val="505050"/>
                </a:solidFill>
              </a:rPr>
              <a:t>Follow image guidelines specified before. There are icons available at the end of this deck. </a:t>
            </a:r>
          </a:p>
        </p:txBody>
      </p:sp>
      <p:sp>
        <p:nvSpPr>
          <p:cNvPr id="3938" name="Shape 3938"/>
          <p:cNvSpPr/>
          <p:nvPr/>
        </p:nvSpPr>
        <p:spPr>
          <a:xfrm>
            <a:off x="1645920" y="3840479"/>
            <a:ext cx="4297681" cy="6654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spcBef>
                <a:spcPts val="600"/>
              </a:spcBef>
              <a:defRPr b="1" sz="1600">
                <a:solidFill>
                  <a:srgbClr val="0072C6"/>
                </a:solidFill>
              </a:defRPr>
            </a:pPr>
            <a:r>
              <a:t>Step 2:</a:t>
            </a:r>
            <a:r>
              <a:rPr>
                <a:solidFill>
                  <a:schemeClr val="accent1"/>
                </a:solidFill>
              </a:rPr>
              <a:t> </a:t>
            </a:r>
            <a:r>
              <a:rPr b="0">
                <a:solidFill>
                  <a:srgbClr val="505050"/>
                </a:solidFill>
              </a:rPr>
              <a:t>Feel free to update all the images as needed.</a:t>
            </a:r>
          </a:p>
        </p:txBody>
      </p:sp>
      <p:sp>
        <p:nvSpPr>
          <p:cNvPr id="3939" name="Shape 3939"/>
          <p:cNvSpPr/>
          <p:nvPr/>
        </p:nvSpPr>
        <p:spPr>
          <a:xfrm>
            <a:off x="1645920" y="5212079"/>
            <a:ext cx="4297681" cy="9067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spcBef>
                <a:spcPts val="600"/>
              </a:spcBef>
              <a:defRPr b="1" sz="1600">
                <a:solidFill>
                  <a:srgbClr val="0072C6"/>
                </a:solidFill>
              </a:defRPr>
            </a:pPr>
            <a:r>
              <a:t>Step 3:</a:t>
            </a:r>
            <a:r>
              <a:rPr>
                <a:solidFill>
                  <a:schemeClr val="accent1"/>
                </a:solidFill>
              </a:rPr>
              <a:t> </a:t>
            </a:r>
            <a:r>
              <a:rPr b="0">
                <a:solidFill>
                  <a:srgbClr val="505050"/>
                </a:solidFill>
              </a:rPr>
              <a:t>Typically follow this with a demonstration; viewers love demonstrations.</a:t>
            </a:r>
          </a:p>
        </p:txBody>
      </p:sp>
      <p:pic>
        <p:nvPicPr>
          <p:cNvPr id="3940" name="image13.pdf"/>
          <p:cNvPicPr>
            <a:picLocks noChangeAspect="1"/>
          </p:cNvPicPr>
          <p:nvPr/>
        </p:nvPicPr>
        <p:blipFill>
          <a:blip r:embed="rId4">
            <a:extLst/>
          </a:blip>
          <a:stretch>
            <a:fillRect/>
          </a:stretch>
        </p:blipFill>
        <p:spPr>
          <a:xfrm>
            <a:off x="457200" y="5212079"/>
            <a:ext cx="914400" cy="914401"/>
          </a:xfrm>
          <a:prstGeom prst="rect">
            <a:avLst/>
          </a:prstGeom>
          <a:ln w="12700">
            <a:miter lim="400000"/>
          </a:ln>
        </p:spPr>
      </p:pic>
      <p:pic>
        <p:nvPicPr>
          <p:cNvPr id="3941" name="image14.pdf"/>
          <p:cNvPicPr>
            <a:picLocks noChangeAspect="1"/>
          </p:cNvPicPr>
          <p:nvPr/>
        </p:nvPicPr>
        <p:blipFill>
          <a:blip r:embed="rId5">
            <a:extLst/>
          </a:blip>
          <a:stretch>
            <a:fillRect/>
          </a:stretch>
        </p:blipFill>
        <p:spPr>
          <a:xfrm>
            <a:off x="7361236" y="2419508"/>
            <a:ext cx="3728163" cy="384778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3" name="Shape 3943"/>
          <p:cNvSpPr/>
          <p:nvPr>
            <p:ph type="title"/>
          </p:nvPr>
        </p:nvSpPr>
        <p:spPr>
          <a:xfrm>
            <a:off x="365759" y="365759"/>
            <a:ext cx="11704322" cy="822962"/>
          </a:xfrm>
          <a:prstGeom prst="rect">
            <a:avLst/>
          </a:prstGeom>
        </p:spPr>
        <p:txBody>
          <a:bodyPr/>
          <a:lstStyle>
            <a:lvl1pPr defTabSz="811485">
              <a:defRPr spc="-87" sz="4176"/>
            </a:lvl1pPr>
          </a:lstStyle>
          <a:p>
            <a:pPr/>
            <a:r>
              <a:t>Layout with grid of data points</a:t>
            </a:r>
          </a:p>
        </p:txBody>
      </p:sp>
      <p:sp>
        <p:nvSpPr>
          <p:cNvPr id="3944" name="Shape 3944"/>
          <p:cNvSpPr/>
          <p:nvPr>
            <p:ph type="body" sz="quarter" idx="1"/>
          </p:nvPr>
        </p:nvSpPr>
        <p:spPr>
          <a:xfrm>
            <a:off x="365759" y="1188719"/>
            <a:ext cx="11704322" cy="822961"/>
          </a:xfrm>
          <a:prstGeom prst="rect">
            <a:avLst/>
          </a:prstGeom>
        </p:spPr>
        <p:txBody>
          <a:bodyPr/>
          <a:lstStyle>
            <a:lvl1pPr>
              <a:defRPr spc="-100"/>
            </a:lvl1pPr>
          </a:lstStyle>
          <a:p>
            <a:pPr/>
            <a:r>
              <a:t>Check out the cool tips inline!</a:t>
            </a:r>
          </a:p>
        </p:txBody>
      </p:sp>
      <p:sp>
        <p:nvSpPr>
          <p:cNvPr id="3945" name="Shape 3945"/>
          <p:cNvSpPr/>
          <p:nvPr/>
        </p:nvSpPr>
        <p:spPr>
          <a:xfrm>
            <a:off x="457200" y="2194560"/>
            <a:ext cx="1371600" cy="1371601"/>
          </a:xfrm>
          <a:prstGeom prst="rect">
            <a:avLst/>
          </a:prstGeom>
          <a:solidFill>
            <a:schemeClr val="accent5"/>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3946" name="Shape 3946"/>
          <p:cNvSpPr/>
          <p:nvPr/>
        </p:nvSpPr>
        <p:spPr>
          <a:xfrm>
            <a:off x="457200" y="3611879"/>
            <a:ext cx="1371600" cy="1371601"/>
          </a:xfrm>
          <a:prstGeom prst="rect">
            <a:avLst/>
          </a:prstGeom>
          <a:solidFill>
            <a:srgbClr val="DCDCDC"/>
          </a:solidFill>
          <a:ln w="12700">
            <a:miter lim="400000"/>
          </a:ln>
        </p:spPr>
        <p:txBody>
          <a:bodyPr lIns="146304" tIns="146304" rIns="146304" bIns="146304"/>
          <a:lstStyle/>
          <a:p>
            <a:pPr algn="ctr" defTabSz="932471">
              <a:lnSpc>
                <a:spcPct val="90000"/>
              </a:lnSpc>
              <a:defRPr sz="2400">
                <a:solidFill>
                  <a:srgbClr val="FFFFFF"/>
                </a:solidFill>
              </a:defRPr>
            </a:pPr>
          </a:p>
        </p:txBody>
      </p:sp>
      <p:sp>
        <p:nvSpPr>
          <p:cNvPr id="3947" name="Shape 3947"/>
          <p:cNvSpPr/>
          <p:nvPr/>
        </p:nvSpPr>
        <p:spPr>
          <a:xfrm>
            <a:off x="457200" y="5029200"/>
            <a:ext cx="1371600" cy="1371600"/>
          </a:xfrm>
          <a:prstGeom prst="rect">
            <a:avLst/>
          </a:prstGeom>
          <a:solidFill>
            <a:srgbClr val="0072C6"/>
          </a:solidFill>
          <a:ln w="12700">
            <a:miter lim="400000"/>
          </a:ln>
        </p:spPr>
        <p:txBody>
          <a:bodyPr lIns="146304" tIns="146304" rIns="146304" bIns="146304"/>
          <a:lstStyle/>
          <a:p>
            <a:pPr algn="ctr" defTabSz="932471">
              <a:lnSpc>
                <a:spcPct val="90000"/>
              </a:lnSpc>
              <a:defRPr sz="2400">
                <a:solidFill>
                  <a:srgbClr val="FFFFFF"/>
                </a:solidFill>
              </a:defRPr>
            </a:pPr>
          </a:p>
        </p:txBody>
      </p:sp>
      <p:grpSp>
        <p:nvGrpSpPr>
          <p:cNvPr id="3950" name="Group 3950"/>
          <p:cNvGrpSpPr/>
          <p:nvPr/>
        </p:nvGrpSpPr>
        <p:grpSpPr>
          <a:xfrm>
            <a:off x="1874517" y="2194557"/>
            <a:ext cx="2788921" cy="2788921"/>
            <a:chOff x="0" y="0"/>
            <a:chExt cx="2788920" cy="2788920"/>
          </a:xfrm>
        </p:grpSpPr>
        <p:sp>
          <p:nvSpPr>
            <p:cNvPr id="3948" name="Shape 3948"/>
            <p:cNvSpPr/>
            <p:nvPr/>
          </p:nvSpPr>
          <p:spPr>
            <a:xfrm>
              <a:off x="-1" y="-1"/>
              <a:ext cx="2788922" cy="2788922"/>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32471">
                <a:lnSpc>
                  <a:spcPct val="90000"/>
                </a:lnSpc>
                <a:defRPr>
                  <a:solidFill>
                    <a:srgbClr val="FFFFFF"/>
                  </a:solidFill>
                </a:defRPr>
              </a:pPr>
            </a:p>
          </p:txBody>
        </p:sp>
        <p:sp>
          <p:nvSpPr>
            <p:cNvPr id="3949" name="Shape 3949"/>
            <p:cNvSpPr/>
            <p:nvPr/>
          </p:nvSpPr>
          <p:spPr>
            <a:xfrm>
              <a:off x="-1" y="-1"/>
              <a:ext cx="2788922" cy="2021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t">
              <a:spAutoFit/>
            </a:bodyPr>
            <a:lstStyle/>
            <a:p>
              <a:pPr defTabSz="932471">
                <a:lnSpc>
                  <a:spcPct val="90000"/>
                </a:lnSpc>
                <a:defRPr sz="4800">
                  <a:solidFill>
                    <a:srgbClr val="FFFFFF"/>
                  </a:solidFill>
                  <a:latin typeface="+mn-lt"/>
                  <a:ea typeface="+mn-ea"/>
                  <a:cs typeface="+mn-cs"/>
                  <a:sym typeface="Segoe UI Light"/>
                </a:defRPr>
              </a:pPr>
              <a:r>
                <a:t>1 Tip</a:t>
              </a:r>
            </a:p>
            <a:p>
              <a:pPr defTabSz="932471">
                <a:lnSpc>
                  <a:spcPct val="90000"/>
                </a:lnSpc>
                <a:defRPr sz="1400">
                  <a:solidFill>
                    <a:srgbClr val="FFFFFF"/>
                  </a:solidFill>
                </a:defRPr>
              </a:pPr>
            </a:p>
            <a:p>
              <a:pPr defTabSz="932471">
                <a:lnSpc>
                  <a:spcPct val="90000"/>
                </a:lnSpc>
                <a:defRPr sz="1400">
                  <a:solidFill>
                    <a:srgbClr val="FFFFFF"/>
                  </a:solidFill>
                </a:defRPr>
              </a:pPr>
              <a:r>
                <a:t>Avoid bullet slides and lists whenever possible. Having slides like this helps make your deck </a:t>
              </a:r>
            </a:p>
          </p:txBody>
        </p:sp>
      </p:grpSp>
      <p:grpSp>
        <p:nvGrpSpPr>
          <p:cNvPr id="3953" name="Group 3953"/>
          <p:cNvGrpSpPr/>
          <p:nvPr/>
        </p:nvGrpSpPr>
        <p:grpSpPr>
          <a:xfrm>
            <a:off x="1874517" y="5029200"/>
            <a:ext cx="2788921" cy="1438910"/>
            <a:chOff x="0" y="0"/>
            <a:chExt cx="2788920" cy="1438909"/>
          </a:xfrm>
        </p:grpSpPr>
        <p:sp>
          <p:nvSpPr>
            <p:cNvPr id="3951" name="Shape 3951"/>
            <p:cNvSpPr/>
            <p:nvPr/>
          </p:nvSpPr>
          <p:spPr>
            <a:xfrm>
              <a:off x="0" y="0"/>
              <a:ext cx="2788921" cy="1371600"/>
            </a:xfrm>
            <a:prstGeom prst="rect">
              <a:avLst/>
            </a:prstGeom>
            <a:solidFill>
              <a:srgbClr val="3C3C3C"/>
            </a:solidFill>
            <a:ln w="12700" cap="flat">
              <a:noFill/>
              <a:miter lim="400000"/>
            </a:ln>
            <a:effectLst/>
          </p:spPr>
          <p:txBody>
            <a:bodyPr wrap="square" lIns="146304" tIns="146304" rIns="146304" bIns="146304" numCol="1" anchor="t">
              <a:noAutofit/>
            </a:bodyPr>
            <a:lstStyle/>
            <a:p>
              <a:pPr defTabSz="932471">
                <a:lnSpc>
                  <a:spcPct val="90000"/>
                </a:lnSpc>
                <a:defRPr sz="2400">
                  <a:solidFill>
                    <a:srgbClr val="FFFFFF"/>
                  </a:solidFill>
                </a:defRPr>
              </a:pPr>
            </a:p>
          </p:txBody>
        </p:sp>
        <p:sp>
          <p:nvSpPr>
            <p:cNvPr id="3952" name="Shape 3952"/>
            <p:cNvSpPr/>
            <p:nvPr/>
          </p:nvSpPr>
          <p:spPr>
            <a:xfrm>
              <a:off x="0" y="0"/>
              <a:ext cx="2788921" cy="14389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t">
              <a:spAutoFit/>
            </a:bodyPr>
            <a:lstStyle/>
            <a:p>
              <a:pPr defTabSz="932471">
                <a:lnSpc>
                  <a:spcPct val="90000"/>
                </a:lnSpc>
                <a:defRPr sz="4800">
                  <a:solidFill>
                    <a:srgbClr val="FFFFFF"/>
                  </a:solidFill>
                  <a:latin typeface="+mn-lt"/>
                  <a:ea typeface="+mn-ea"/>
                  <a:cs typeface="+mn-cs"/>
                  <a:sym typeface="Segoe UI Light"/>
                </a:defRPr>
              </a:pPr>
              <a:r>
                <a:t>47%</a:t>
              </a:r>
            </a:p>
            <a:p>
              <a:pPr defTabSz="932471">
                <a:lnSpc>
                  <a:spcPct val="90000"/>
                </a:lnSpc>
                <a:defRPr sz="1400">
                  <a:solidFill>
                    <a:srgbClr val="FFFFFF"/>
                  </a:solidFill>
                </a:defRPr>
              </a:pPr>
              <a:r>
                <a:t>Lorem ipsum dolor sit amet</a:t>
              </a:r>
            </a:p>
          </p:txBody>
        </p:sp>
      </p:grpSp>
      <p:sp>
        <p:nvSpPr>
          <p:cNvPr id="3954" name="Shape 3954"/>
          <p:cNvSpPr/>
          <p:nvPr/>
        </p:nvSpPr>
        <p:spPr>
          <a:xfrm>
            <a:off x="4709155" y="2199913"/>
            <a:ext cx="2788925" cy="1371601"/>
          </a:xfrm>
          <a:prstGeom prst="rect">
            <a:avLst/>
          </a:prstGeom>
          <a:solidFill>
            <a:srgbClr val="DCDCDC"/>
          </a:solidFill>
          <a:ln w="12700">
            <a:miter lim="400000"/>
          </a:ln>
        </p:spPr>
        <p:txBody>
          <a:bodyPr lIns="146304" tIns="146304" rIns="146304" bIns="146304"/>
          <a:lstStyle/>
          <a:p>
            <a:pPr algn="ctr" defTabSz="932471">
              <a:lnSpc>
                <a:spcPct val="90000"/>
              </a:lnSpc>
              <a:defRPr sz="2400">
                <a:solidFill>
                  <a:srgbClr val="FFFFFF"/>
                </a:solidFill>
              </a:defRPr>
            </a:pPr>
          </a:p>
        </p:txBody>
      </p:sp>
      <p:grpSp>
        <p:nvGrpSpPr>
          <p:cNvPr id="3957" name="Group 3957"/>
          <p:cNvGrpSpPr/>
          <p:nvPr/>
        </p:nvGrpSpPr>
        <p:grpSpPr>
          <a:xfrm>
            <a:off x="4709159" y="3611879"/>
            <a:ext cx="2788921" cy="2788921"/>
            <a:chOff x="0" y="0"/>
            <a:chExt cx="2788920" cy="2788920"/>
          </a:xfrm>
        </p:grpSpPr>
        <p:sp>
          <p:nvSpPr>
            <p:cNvPr id="3955" name="Shape 3955"/>
            <p:cNvSpPr/>
            <p:nvPr/>
          </p:nvSpPr>
          <p:spPr>
            <a:xfrm>
              <a:off x="-1" y="-1"/>
              <a:ext cx="2788922" cy="2788922"/>
            </a:xfrm>
            <a:prstGeom prst="rect">
              <a:avLst/>
            </a:prstGeom>
            <a:solidFill>
              <a:srgbClr val="0072C6"/>
            </a:solidFill>
            <a:ln w="12700" cap="flat">
              <a:noFill/>
              <a:miter lim="400000"/>
            </a:ln>
            <a:effectLst/>
          </p:spPr>
          <p:txBody>
            <a:bodyPr wrap="square" lIns="146304" tIns="146304" rIns="146304" bIns="146304" numCol="1" anchor="t">
              <a:noAutofit/>
            </a:bodyPr>
            <a:lstStyle/>
            <a:p>
              <a:pPr defTabSz="932471">
                <a:lnSpc>
                  <a:spcPct val="90000"/>
                </a:lnSpc>
                <a:defRPr>
                  <a:solidFill>
                    <a:srgbClr val="FFFFFF"/>
                  </a:solidFill>
                </a:defRPr>
              </a:pPr>
            </a:p>
          </p:txBody>
        </p:sp>
        <p:sp>
          <p:nvSpPr>
            <p:cNvPr id="3956" name="Shape 3956"/>
            <p:cNvSpPr/>
            <p:nvPr/>
          </p:nvSpPr>
          <p:spPr>
            <a:xfrm>
              <a:off x="-1" y="-1"/>
              <a:ext cx="2788922" cy="18275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t">
              <a:spAutoFit/>
            </a:bodyPr>
            <a:lstStyle/>
            <a:p>
              <a:pPr defTabSz="932471">
                <a:lnSpc>
                  <a:spcPct val="90000"/>
                </a:lnSpc>
                <a:defRPr sz="4800">
                  <a:solidFill>
                    <a:srgbClr val="FFFFFF"/>
                  </a:solidFill>
                  <a:latin typeface="+mn-lt"/>
                  <a:ea typeface="+mn-ea"/>
                  <a:cs typeface="+mn-cs"/>
                  <a:sym typeface="Segoe UI Light"/>
                </a:defRPr>
              </a:pPr>
              <a:r>
                <a:t>2 Tips</a:t>
              </a:r>
            </a:p>
            <a:p>
              <a:pPr defTabSz="932471">
                <a:lnSpc>
                  <a:spcPct val="90000"/>
                </a:lnSpc>
                <a:defRPr sz="1400">
                  <a:solidFill>
                    <a:srgbClr val="FFFFFF"/>
                  </a:solidFill>
                </a:defRPr>
              </a:pPr>
            </a:p>
            <a:p>
              <a:pPr defTabSz="932471">
                <a:lnSpc>
                  <a:spcPct val="90000"/>
                </a:lnSpc>
                <a:defRPr sz="1400">
                  <a:solidFill>
                    <a:srgbClr val="FFFFFF"/>
                  </a:solidFill>
                </a:defRPr>
              </a:pPr>
              <a:r>
                <a:t>If you're listing lots of facts and figures, use a slide like this</a:t>
              </a:r>
            </a:p>
          </p:txBody>
        </p:sp>
      </p:grpSp>
      <p:grpSp>
        <p:nvGrpSpPr>
          <p:cNvPr id="3960" name="Group 3960"/>
          <p:cNvGrpSpPr/>
          <p:nvPr/>
        </p:nvGrpSpPr>
        <p:grpSpPr>
          <a:xfrm>
            <a:off x="7543799" y="2194560"/>
            <a:ext cx="2788922" cy="1438910"/>
            <a:chOff x="0" y="0"/>
            <a:chExt cx="2788920" cy="1438909"/>
          </a:xfrm>
        </p:grpSpPr>
        <p:sp>
          <p:nvSpPr>
            <p:cNvPr id="3958" name="Shape 3958"/>
            <p:cNvSpPr/>
            <p:nvPr/>
          </p:nvSpPr>
          <p:spPr>
            <a:xfrm>
              <a:off x="0" y="0"/>
              <a:ext cx="2788921" cy="1371600"/>
            </a:xfrm>
            <a:prstGeom prst="rect">
              <a:avLst/>
            </a:prstGeom>
            <a:solidFill>
              <a:srgbClr val="3C3C3C"/>
            </a:solidFill>
            <a:ln w="12700" cap="flat">
              <a:noFill/>
              <a:miter lim="400000"/>
            </a:ln>
            <a:effectLst/>
          </p:spPr>
          <p:txBody>
            <a:bodyPr wrap="square" lIns="146304" tIns="146304" rIns="146304" bIns="146304" numCol="1" anchor="t">
              <a:noAutofit/>
            </a:bodyPr>
            <a:lstStyle/>
            <a:p>
              <a:pPr defTabSz="932471">
                <a:lnSpc>
                  <a:spcPct val="90000"/>
                </a:lnSpc>
                <a:defRPr sz="2400">
                  <a:solidFill>
                    <a:srgbClr val="FFFFFF"/>
                  </a:solidFill>
                </a:defRPr>
              </a:pPr>
            </a:p>
          </p:txBody>
        </p:sp>
        <p:sp>
          <p:nvSpPr>
            <p:cNvPr id="3959" name="Shape 3959"/>
            <p:cNvSpPr/>
            <p:nvPr/>
          </p:nvSpPr>
          <p:spPr>
            <a:xfrm>
              <a:off x="0" y="0"/>
              <a:ext cx="2788921" cy="14389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t">
              <a:spAutoFit/>
            </a:bodyPr>
            <a:lstStyle/>
            <a:p>
              <a:pPr defTabSz="932471">
                <a:lnSpc>
                  <a:spcPct val="90000"/>
                </a:lnSpc>
                <a:defRPr sz="4800">
                  <a:solidFill>
                    <a:srgbClr val="FFFFFF"/>
                  </a:solidFill>
                  <a:latin typeface="+mn-lt"/>
                  <a:ea typeface="+mn-ea"/>
                  <a:cs typeface="+mn-cs"/>
                  <a:sym typeface="Segoe UI Light"/>
                </a:defRPr>
              </a:pPr>
              <a:r>
                <a:t>3,000</a:t>
              </a:r>
            </a:p>
            <a:p>
              <a:pPr defTabSz="932471">
                <a:lnSpc>
                  <a:spcPct val="90000"/>
                </a:lnSpc>
                <a:defRPr sz="1400">
                  <a:solidFill>
                    <a:srgbClr val="FFFFFF"/>
                  </a:solidFill>
                </a:defRPr>
              </a:pPr>
              <a:r>
                <a:t>Lorem ipsum dolor sit amet</a:t>
              </a:r>
            </a:p>
          </p:txBody>
        </p:sp>
      </p:grpSp>
      <p:pic>
        <p:nvPicPr>
          <p:cNvPr id="3961" name="image15.pdf"/>
          <p:cNvPicPr>
            <a:picLocks noChangeAspect="1"/>
          </p:cNvPicPr>
          <p:nvPr/>
        </p:nvPicPr>
        <p:blipFill>
          <a:blip r:embed="rId2">
            <a:extLst/>
          </a:blip>
          <a:stretch>
            <a:fillRect/>
          </a:stretch>
        </p:blipFill>
        <p:spPr>
          <a:xfrm>
            <a:off x="777240" y="5385217"/>
            <a:ext cx="731520" cy="659567"/>
          </a:xfrm>
          <a:prstGeom prst="rect">
            <a:avLst/>
          </a:prstGeom>
          <a:ln w="12700">
            <a:miter lim="400000"/>
          </a:ln>
        </p:spPr>
      </p:pic>
      <p:grpSp>
        <p:nvGrpSpPr>
          <p:cNvPr id="3964" name="Group 3964"/>
          <p:cNvGrpSpPr/>
          <p:nvPr/>
        </p:nvGrpSpPr>
        <p:grpSpPr>
          <a:xfrm>
            <a:off x="7543799" y="3611879"/>
            <a:ext cx="2788922" cy="2993391"/>
            <a:chOff x="0" y="0"/>
            <a:chExt cx="2788920" cy="2993389"/>
          </a:xfrm>
        </p:grpSpPr>
        <p:sp>
          <p:nvSpPr>
            <p:cNvPr id="3962" name="Shape 3962"/>
            <p:cNvSpPr/>
            <p:nvPr/>
          </p:nvSpPr>
          <p:spPr>
            <a:xfrm>
              <a:off x="0" y="0"/>
              <a:ext cx="2788921" cy="2788921"/>
            </a:xfrm>
            <a:prstGeom prst="rect">
              <a:avLst/>
            </a:prstGeom>
            <a:solidFill>
              <a:schemeClr val="accent5"/>
            </a:solidFill>
            <a:ln w="12700" cap="flat">
              <a:noFill/>
              <a:miter lim="400000"/>
            </a:ln>
            <a:effectLst/>
          </p:spPr>
          <p:txBody>
            <a:bodyPr wrap="square" lIns="146304" tIns="146304" rIns="146304" bIns="146304" numCol="1" anchor="t">
              <a:noAutofit/>
            </a:bodyPr>
            <a:lstStyle/>
            <a:p>
              <a:pPr defTabSz="932471">
                <a:lnSpc>
                  <a:spcPct val="90000"/>
                </a:lnSpc>
                <a:defRPr>
                  <a:solidFill>
                    <a:srgbClr val="FFFFFF"/>
                  </a:solidFill>
                </a:defRPr>
              </a:pPr>
            </a:p>
          </p:txBody>
        </p:sp>
        <p:sp>
          <p:nvSpPr>
            <p:cNvPr id="3963" name="Shape 3963"/>
            <p:cNvSpPr/>
            <p:nvPr/>
          </p:nvSpPr>
          <p:spPr>
            <a:xfrm>
              <a:off x="0" y="0"/>
              <a:ext cx="2788921" cy="29933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82879" tIns="182879" rIns="182879" bIns="182879" numCol="1" anchor="t">
              <a:spAutoFit/>
            </a:bodyPr>
            <a:lstStyle/>
            <a:p>
              <a:pPr defTabSz="932471">
                <a:lnSpc>
                  <a:spcPct val="90000"/>
                </a:lnSpc>
                <a:defRPr sz="4800">
                  <a:solidFill>
                    <a:srgbClr val="FFFFFF"/>
                  </a:solidFill>
                  <a:latin typeface="+mn-lt"/>
                  <a:ea typeface="+mn-ea"/>
                  <a:cs typeface="+mn-cs"/>
                  <a:sym typeface="Segoe UI Light"/>
                </a:defRPr>
              </a:pPr>
              <a:r>
                <a:t>3 Tips</a:t>
              </a:r>
            </a:p>
            <a:p>
              <a:pPr defTabSz="932471">
                <a:lnSpc>
                  <a:spcPct val="90000"/>
                </a:lnSpc>
                <a:defRPr sz="1400">
                  <a:solidFill>
                    <a:srgbClr val="FFFFFF"/>
                  </a:solidFill>
                </a:defRPr>
              </a:pPr>
            </a:p>
            <a:p>
              <a:pPr defTabSz="932471">
                <a:lnSpc>
                  <a:spcPct val="90000"/>
                </a:lnSpc>
                <a:defRPr sz="1400">
                  <a:solidFill>
                    <a:srgbClr val="FFFFFF"/>
                  </a:solidFill>
                </a:defRPr>
              </a:pPr>
              <a:r>
                <a:t>Feel free to use updated icons. </a:t>
              </a:r>
              <a:r>
                <a:rPr b="1"/>
                <a:t>DO NOT</a:t>
              </a:r>
              <a:r>
                <a:t> use images found on the web, as we may not have license to display those images. There are images at the end of this deck that are guaranteed safe to use.</a:t>
              </a:r>
            </a:p>
          </p:txBody>
        </p:sp>
      </p:grpSp>
      <p:pic>
        <p:nvPicPr>
          <p:cNvPr id="3965" name="image16.pdf"/>
          <p:cNvPicPr>
            <a:picLocks noChangeAspect="1"/>
          </p:cNvPicPr>
          <p:nvPr/>
        </p:nvPicPr>
        <p:blipFill>
          <a:blip r:embed="rId3">
            <a:extLst/>
          </a:blip>
          <a:stretch>
            <a:fillRect/>
          </a:stretch>
        </p:blipFill>
        <p:spPr>
          <a:xfrm>
            <a:off x="654801" y="2560320"/>
            <a:ext cx="976395" cy="64008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7" name="Shape 3967"/>
          <p:cNvSpPr/>
          <p:nvPr>
            <p:ph type="title"/>
          </p:nvPr>
        </p:nvSpPr>
        <p:spPr>
          <a:xfrm>
            <a:off x="365759" y="731519"/>
            <a:ext cx="7772401" cy="3139322"/>
          </a:xfrm>
          <a:prstGeom prst="rect">
            <a:avLst/>
          </a:prstGeom>
        </p:spPr>
        <p:txBody>
          <a:bodyPr/>
          <a:lstStyle/>
          <a:p>
            <a:pPr defTabSz="923414">
              <a:defRPr spc="-99" sz="2772"/>
            </a:pPr>
            <a:r>
              <a:t>“This slide can be used to dress up a pull quote or key statistic. Text should be styled as 28pt Segoe UI Light. Reference should be styled as 24pt Segoe UI Regular. Text must be left as black to align to Microsoft’s accessibility standards.”</a:t>
            </a:r>
            <a:br/>
            <a:br/>
            <a:r>
              <a:rPr spc="-99" sz="2376">
                <a:latin typeface="Segoe UI"/>
                <a:ea typeface="Segoe UI"/>
                <a:cs typeface="Segoe UI"/>
                <a:sym typeface="Segoe UI"/>
              </a:rPr>
              <a:t>Firstname Lastname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9" name="Shape 3969"/>
          <p:cNvSpPr/>
          <p:nvPr>
            <p:ph type="title"/>
          </p:nvPr>
        </p:nvSpPr>
        <p:spPr>
          <a:xfrm>
            <a:off x="4297679" y="731519"/>
            <a:ext cx="7772401" cy="3139322"/>
          </a:xfrm>
          <a:prstGeom prst="rect">
            <a:avLst/>
          </a:prstGeom>
        </p:spPr>
        <p:txBody>
          <a:bodyPr/>
          <a:lstStyle/>
          <a:p>
            <a:pPr defTabSz="923414">
              <a:defRPr spc="-99" sz="2772"/>
            </a:pPr>
            <a:r>
              <a:t>“This slide can be used to dress up a pull quote or key statistic. Text should be styled as 28pt Segoe UI Light. Reference should be styled as 24pt Segoe UI Regular. Text must be left as black to align to Microsoft’s accessibility standards.”</a:t>
            </a:r>
            <a:br/>
            <a:br/>
            <a:r>
              <a:rPr spc="-99" sz="2376">
                <a:latin typeface="Segoe UI"/>
                <a:ea typeface="Segoe UI"/>
                <a:cs typeface="Segoe UI"/>
                <a:sym typeface="Segoe UI"/>
              </a:rPr>
              <a:t>Firstname Lastname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1" name="Shape 3971"/>
          <p:cNvSpPr/>
          <p:nvPr>
            <p:ph type="title"/>
          </p:nvPr>
        </p:nvSpPr>
        <p:spPr>
          <a:xfrm>
            <a:off x="274638" y="1209973"/>
            <a:ext cx="10056814" cy="1181863"/>
          </a:xfrm>
          <a:prstGeom prst="rect">
            <a:avLst/>
          </a:prstGeom>
        </p:spPr>
        <p:txBody>
          <a:bodyPr/>
          <a:lstStyle>
            <a:lvl1pPr defTabSz="848795">
              <a:defRPr spc="-91" sz="6552"/>
            </a:lvl1pPr>
          </a:lstStyle>
          <a:p>
            <a:pPr/>
            <a:r>
              <a:t>Demo name</a:t>
            </a:r>
          </a:p>
        </p:txBody>
      </p:sp>
      <p:sp>
        <p:nvSpPr>
          <p:cNvPr id="3972" name="Shape 3972"/>
          <p:cNvSpPr/>
          <p:nvPr>
            <p:ph type="body" sz="quarter" idx="1"/>
          </p:nvPr>
        </p:nvSpPr>
        <p:spPr>
          <a:xfrm>
            <a:off x="274638" y="3954462"/>
            <a:ext cx="10058401" cy="794065"/>
          </a:xfrm>
          <a:prstGeom prst="rect">
            <a:avLst/>
          </a:prstGeom>
        </p:spPr>
        <p:txBody>
          <a:bodyPr/>
          <a:lstStyle>
            <a:lvl1pPr defTabSz="848795">
              <a:defRPr sz="3276"/>
            </a:lvl1pPr>
          </a:lstStyle>
          <a:p>
            <a:pPr/>
            <a:r>
              <a:t>Short description of demo</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51" name="Shape 3851"/>
          <p:cNvSpPr/>
          <p:nvPr>
            <p:ph type="title"/>
          </p:nvPr>
        </p:nvSpPr>
        <p:spPr>
          <a:xfrm>
            <a:off x="365759" y="365759"/>
            <a:ext cx="11704322" cy="914401"/>
          </a:xfrm>
          <a:prstGeom prst="rect">
            <a:avLst/>
          </a:prstGeom>
        </p:spPr>
        <p:txBody>
          <a:bodyPr/>
          <a:lstStyle>
            <a:lvl1pPr defTabSz="914087">
              <a:defRPr spc="-98" sz="4704"/>
            </a:lvl1pPr>
          </a:lstStyle>
          <a:p>
            <a:pPr/>
            <a:r>
              <a:t>Agenda</a:t>
            </a:r>
          </a:p>
        </p:txBody>
      </p:sp>
      <p:grpSp>
        <p:nvGrpSpPr>
          <p:cNvPr id="3854" name="Group 3854"/>
          <p:cNvGrpSpPr/>
          <p:nvPr/>
        </p:nvGrpSpPr>
        <p:grpSpPr>
          <a:xfrm>
            <a:off x="457199" y="1463039"/>
            <a:ext cx="731522" cy="731521"/>
            <a:chOff x="0" y="0"/>
            <a:chExt cx="731520" cy="731520"/>
          </a:xfrm>
        </p:grpSpPr>
        <p:sp>
          <p:nvSpPr>
            <p:cNvPr id="3852" name="Shape 3852"/>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53" name="Shape 3853"/>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1</a:t>
              </a:r>
            </a:p>
          </p:txBody>
        </p:sp>
      </p:grpSp>
      <p:grpSp>
        <p:nvGrpSpPr>
          <p:cNvPr id="3857" name="Group 3857"/>
          <p:cNvGrpSpPr/>
          <p:nvPr/>
        </p:nvGrpSpPr>
        <p:grpSpPr>
          <a:xfrm>
            <a:off x="457199" y="2240279"/>
            <a:ext cx="731522" cy="731521"/>
            <a:chOff x="0" y="0"/>
            <a:chExt cx="731520" cy="731520"/>
          </a:xfrm>
        </p:grpSpPr>
        <p:sp>
          <p:nvSpPr>
            <p:cNvPr id="3855" name="Shape 3855"/>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56" name="Shape 3856"/>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2</a:t>
              </a:r>
            </a:p>
          </p:txBody>
        </p:sp>
      </p:grpSp>
      <p:grpSp>
        <p:nvGrpSpPr>
          <p:cNvPr id="3860" name="Group 3860"/>
          <p:cNvGrpSpPr/>
          <p:nvPr/>
        </p:nvGrpSpPr>
        <p:grpSpPr>
          <a:xfrm>
            <a:off x="457199" y="3017520"/>
            <a:ext cx="731522" cy="731521"/>
            <a:chOff x="0" y="0"/>
            <a:chExt cx="731520" cy="731520"/>
          </a:xfrm>
        </p:grpSpPr>
        <p:sp>
          <p:nvSpPr>
            <p:cNvPr id="3858" name="Shape 3858"/>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59" name="Shape 3859"/>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3</a:t>
              </a:r>
            </a:p>
          </p:txBody>
        </p:sp>
      </p:grpSp>
      <p:grpSp>
        <p:nvGrpSpPr>
          <p:cNvPr id="3863" name="Group 3863"/>
          <p:cNvGrpSpPr/>
          <p:nvPr/>
        </p:nvGrpSpPr>
        <p:grpSpPr>
          <a:xfrm>
            <a:off x="6309359" y="1463039"/>
            <a:ext cx="731521" cy="731521"/>
            <a:chOff x="0" y="0"/>
            <a:chExt cx="731520" cy="731520"/>
          </a:xfrm>
        </p:grpSpPr>
        <p:sp>
          <p:nvSpPr>
            <p:cNvPr id="3861" name="Shape 3861"/>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62" name="Shape 3862"/>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4</a:t>
              </a:r>
            </a:p>
          </p:txBody>
        </p:sp>
      </p:grpSp>
      <p:grpSp>
        <p:nvGrpSpPr>
          <p:cNvPr id="3866" name="Group 3866"/>
          <p:cNvGrpSpPr/>
          <p:nvPr/>
        </p:nvGrpSpPr>
        <p:grpSpPr>
          <a:xfrm>
            <a:off x="6309359" y="2240279"/>
            <a:ext cx="731521" cy="731521"/>
            <a:chOff x="0" y="0"/>
            <a:chExt cx="731520" cy="731520"/>
          </a:xfrm>
        </p:grpSpPr>
        <p:sp>
          <p:nvSpPr>
            <p:cNvPr id="3864" name="Shape 3864"/>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65" name="Shape 3865"/>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5</a:t>
              </a:r>
            </a:p>
          </p:txBody>
        </p:sp>
      </p:grpSp>
      <p:grpSp>
        <p:nvGrpSpPr>
          <p:cNvPr id="3869" name="Group 3869"/>
          <p:cNvGrpSpPr/>
          <p:nvPr/>
        </p:nvGrpSpPr>
        <p:grpSpPr>
          <a:xfrm>
            <a:off x="6309359" y="3017520"/>
            <a:ext cx="731521" cy="731521"/>
            <a:chOff x="0" y="0"/>
            <a:chExt cx="731520" cy="731520"/>
          </a:xfrm>
        </p:grpSpPr>
        <p:sp>
          <p:nvSpPr>
            <p:cNvPr id="3867" name="Shape 3867"/>
            <p:cNvSpPr/>
            <p:nvPr/>
          </p:nvSpPr>
          <p:spPr>
            <a:xfrm>
              <a:off x="-1" y="-1"/>
              <a:ext cx="731522" cy="731522"/>
            </a:xfrm>
            <a:prstGeom prst="rect">
              <a:avLst/>
            </a:prstGeom>
            <a:solidFill>
              <a:srgbClr val="0072C6"/>
            </a:solidFill>
            <a:ln w="12700" cap="flat">
              <a:noFill/>
              <a:miter lim="400000"/>
            </a:ln>
            <a:effectLst/>
          </p:spPr>
          <p:txBody>
            <a:bodyPr wrap="square" lIns="146304" tIns="146304" rIns="146304" bIns="146304" numCol="1" anchor="ctr">
              <a:noAutofit/>
            </a:bodyPr>
            <a:lstStyle/>
            <a:p>
              <a:pPr algn="ctr" defTabSz="932471">
                <a:lnSpc>
                  <a:spcPct val="90000"/>
                </a:lnSpc>
                <a:defRPr>
                  <a:solidFill>
                    <a:srgbClr val="FFFFFF"/>
                  </a:solidFill>
                </a:defRPr>
              </a:pPr>
            </a:p>
          </p:txBody>
        </p:sp>
        <p:sp>
          <p:nvSpPr>
            <p:cNvPr id="3868" name="Shape 3868"/>
            <p:cNvSpPr/>
            <p:nvPr/>
          </p:nvSpPr>
          <p:spPr>
            <a:xfrm>
              <a:off x="-1" y="67055"/>
              <a:ext cx="731522" cy="5974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6304" tIns="146304" rIns="146304" bIns="146304" numCol="1" anchor="ctr">
              <a:spAutoFit/>
            </a:bodyPr>
            <a:lstStyle>
              <a:lvl1pPr algn="ctr" defTabSz="932471">
                <a:lnSpc>
                  <a:spcPct val="90000"/>
                </a:lnSpc>
                <a:defRPr sz="2000">
                  <a:solidFill>
                    <a:srgbClr val="FFFFFF"/>
                  </a:solidFill>
                </a:defRPr>
              </a:lvl1pPr>
            </a:lstStyle>
            <a:p>
              <a:pPr/>
              <a:r>
                <a:t>6</a:t>
              </a:r>
            </a:p>
          </p:txBody>
        </p:sp>
      </p:grpSp>
      <p:grpSp>
        <p:nvGrpSpPr>
          <p:cNvPr id="3872" name="Group 3872"/>
          <p:cNvGrpSpPr/>
          <p:nvPr/>
        </p:nvGrpSpPr>
        <p:grpSpPr>
          <a:xfrm>
            <a:off x="1188719" y="1463039"/>
            <a:ext cx="4937762" cy="731521"/>
            <a:chOff x="0" y="0"/>
            <a:chExt cx="4937760" cy="731520"/>
          </a:xfrm>
        </p:grpSpPr>
        <p:sp>
          <p:nvSpPr>
            <p:cNvPr id="3870" name="Shape 3870"/>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71" name="Shape 3871"/>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Basic Concepts and the GitHub Workflow</a:t>
              </a:r>
            </a:p>
          </p:txBody>
        </p:sp>
      </p:grpSp>
      <p:grpSp>
        <p:nvGrpSpPr>
          <p:cNvPr id="3875" name="Group 3875"/>
          <p:cNvGrpSpPr/>
          <p:nvPr/>
        </p:nvGrpSpPr>
        <p:grpSpPr>
          <a:xfrm>
            <a:off x="1188719" y="2240279"/>
            <a:ext cx="4937762" cy="731521"/>
            <a:chOff x="0" y="0"/>
            <a:chExt cx="4937760" cy="731520"/>
          </a:xfrm>
        </p:grpSpPr>
        <p:sp>
          <p:nvSpPr>
            <p:cNvPr id="3873" name="Shape 3873"/>
            <p:cNvSpPr/>
            <p:nvPr/>
          </p:nvSpPr>
          <p:spPr>
            <a:xfrm>
              <a:off x="-1" y="-1"/>
              <a:ext cx="4937762" cy="731522"/>
            </a:xfrm>
            <a:prstGeom prst="rect">
              <a:avLst/>
            </a:prstGeom>
            <a:solidFill>
              <a:srgbClr val="FCD116"/>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74" name="Shape 3874"/>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GitHub in the Browser</a:t>
              </a:r>
            </a:p>
          </p:txBody>
        </p:sp>
      </p:grpSp>
      <p:grpSp>
        <p:nvGrpSpPr>
          <p:cNvPr id="3878" name="Group 3878"/>
          <p:cNvGrpSpPr/>
          <p:nvPr/>
        </p:nvGrpSpPr>
        <p:grpSpPr>
          <a:xfrm>
            <a:off x="1188719" y="3017520"/>
            <a:ext cx="4937762" cy="731521"/>
            <a:chOff x="0" y="0"/>
            <a:chExt cx="4937760" cy="731520"/>
          </a:xfrm>
        </p:grpSpPr>
        <p:sp>
          <p:nvSpPr>
            <p:cNvPr id="3876" name="Shape 3876"/>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77" name="Shape 3877"/>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GitHub Desktop</a:t>
              </a:r>
            </a:p>
          </p:txBody>
        </p:sp>
      </p:grpSp>
      <p:grpSp>
        <p:nvGrpSpPr>
          <p:cNvPr id="3881" name="Group 3881"/>
          <p:cNvGrpSpPr/>
          <p:nvPr/>
        </p:nvGrpSpPr>
        <p:grpSpPr>
          <a:xfrm>
            <a:off x="7040880" y="1463039"/>
            <a:ext cx="4937761" cy="731521"/>
            <a:chOff x="0" y="0"/>
            <a:chExt cx="4937760" cy="731520"/>
          </a:xfrm>
        </p:grpSpPr>
        <p:sp>
          <p:nvSpPr>
            <p:cNvPr id="3879" name="Shape 3879"/>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80" name="Shape 3880"/>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GitHub Integrations with Visual Studio</a:t>
              </a:r>
            </a:p>
          </p:txBody>
        </p:sp>
      </p:grpSp>
      <p:grpSp>
        <p:nvGrpSpPr>
          <p:cNvPr id="3884" name="Group 3884"/>
          <p:cNvGrpSpPr/>
          <p:nvPr/>
        </p:nvGrpSpPr>
        <p:grpSpPr>
          <a:xfrm>
            <a:off x="7040880" y="2240279"/>
            <a:ext cx="4937761" cy="731521"/>
            <a:chOff x="0" y="0"/>
            <a:chExt cx="4937760" cy="731520"/>
          </a:xfrm>
        </p:grpSpPr>
        <p:sp>
          <p:nvSpPr>
            <p:cNvPr id="3882" name="Shape 3882"/>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83" name="Shape 3883"/>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GitHub on the Command Line</a:t>
              </a:r>
            </a:p>
          </p:txBody>
        </p:sp>
      </p:grpSp>
      <p:grpSp>
        <p:nvGrpSpPr>
          <p:cNvPr id="3887" name="Group 3887"/>
          <p:cNvGrpSpPr/>
          <p:nvPr/>
        </p:nvGrpSpPr>
        <p:grpSpPr>
          <a:xfrm>
            <a:off x="7040880" y="3017520"/>
            <a:ext cx="4937761" cy="731521"/>
            <a:chOff x="0" y="0"/>
            <a:chExt cx="4937760" cy="731520"/>
          </a:xfrm>
        </p:grpSpPr>
        <p:sp>
          <p:nvSpPr>
            <p:cNvPr id="3885" name="Shape 3885"/>
            <p:cNvSpPr/>
            <p:nvPr/>
          </p:nvSpPr>
          <p:spPr>
            <a:xfrm>
              <a:off x="-1" y="-1"/>
              <a:ext cx="4937762" cy="731522"/>
            </a:xfrm>
            <a:prstGeom prst="rect">
              <a:avLst/>
            </a:prstGeom>
            <a:solidFill>
              <a:srgbClr val="F2F2F2"/>
            </a:solidFill>
            <a:ln w="12700" cap="flat">
              <a:noFill/>
              <a:miter lim="400000"/>
            </a:ln>
            <a:effectLst/>
          </p:spPr>
          <p:txBody>
            <a:bodyPr wrap="square" lIns="146304" tIns="146304" rIns="146304" bIns="146304" numCol="1" anchor="ctr">
              <a:noAutofit/>
            </a:bodyPr>
            <a:lstStyle/>
            <a:p>
              <a:pPr defTabSz="932471">
                <a:lnSpc>
                  <a:spcPct val="90000"/>
                </a:lnSpc>
                <a:defRPr>
                  <a:solidFill>
                    <a:srgbClr val="FFFFFF"/>
                  </a:solidFill>
                </a:defRPr>
              </a:pPr>
            </a:p>
          </p:txBody>
        </p:sp>
        <p:sp>
          <p:nvSpPr>
            <p:cNvPr id="3886" name="Shape 3886"/>
            <p:cNvSpPr/>
            <p:nvPr/>
          </p:nvSpPr>
          <p:spPr>
            <a:xfrm>
              <a:off x="-1" y="121920"/>
              <a:ext cx="4937762" cy="487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9" tIns="91439" rIns="91439" bIns="91439" numCol="1" anchor="ctr">
              <a:spAutoFit/>
            </a:bodyPr>
            <a:lstStyle>
              <a:lvl1pPr defTabSz="932471">
                <a:lnSpc>
                  <a:spcPct val="90000"/>
                </a:lnSpc>
                <a:defRPr sz="2000">
                  <a:latin typeface="+mn-lt"/>
                  <a:ea typeface="+mn-ea"/>
                  <a:cs typeface="+mn-cs"/>
                  <a:sym typeface="Segoe UI Light"/>
                </a:defRPr>
              </a:lvl1pPr>
            </a:lstStyle>
            <a:p>
              <a:pPr/>
              <a:r>
                <a:t>Beyond the Basics</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4" name="Shape 3974"/>
          <p:cNvSpPr/>
          <p:nvPr>
            <p:ph type="title"/>
          </p:nvPr>
        </p:nvSpPr>
        <p:spPr>
          <a:xfrm>
            <a:off x="365759" y="365759"/>
            <a:ext cx="11704322" cy="914401"/>
          </a:xfrm>
          <a:prstGeom prst="rect">
            <a:avLst/>
          </a:prstGeom>
        </p:spPr>
        <p:txBody>
          <a:bodyPr/>
          <a:lstStyle>
            <a:lvl1pPr defTabSz="914087">
              <a:defRPr spc="-98" sz="4704"/>
            </a:lvl1pPr>
          </a:lstStyle>
          <a:p>
            <a:pPr/>
            <a:r>
              <a:t>Software code slide</a:t>
            </a:r>
          </a:p>
        </p:txBody>
      </p:sp>
      <p:sp>
        <p:nvSpPr>
          <p:cNvPr id="3975" name="Shape 3975"/>
          <p:cNvSpPr/>
          <p:nvPr>
            <p:ph type="body" idx="1"/>
          </p:nvPr>
        </p:nvSpPr>
        <p:spPr>
          <a:xfrm>
            <a:off x="365759" y="1371599"/>
            <a:ext cx="11704322" cy="5696946"/>
          </a:xfrm>
          <a:prstGeom prst="rect">
            <a:avLst/>
          </a:prstGeom>
        </p:spPr>
        <p:txBody>
          <a:bodyPr/>
          <a:lstStyle/>
          <a:p>
            <a:pPr/>
            <a:r>
              <a:t>This slide layout uses Consolas</a:t>
            </a:r>
          </a:p>
          <a:p>
            <a:pPr>
              <a:defRPr b="1"/>
            </a:pPr>
            <a:r>
              <a:t>Tips:</a:t>
            </a:r>
          </a:p>
          <a:p>
            <a:pPr/>
            <a:r>
              <a:t>Copy and paste from Visual Studio, keeping formatting, to include color coding</a:t>
            </a:r>
          </a:p>
          <a:p>
            <a:pPr/>
          </a:p>
          <a:p>
            <a:pPr/>
            <a:r>
              <a:t>To disable reformatting of quotes - " and '</a:t>
            </a:r>
          </a:p>
          <a:p>
            <a:pPr lvl="1">
              <a:defRPr sz="2000"/>
            </a:pPr>
            <a:r>
              <a:t>In PowerPoint, click </a:t>
            </a:r>
            <a:r>
              <a:rPr b="1"/>
              <a:t>File</a:t>
            </a:r>
            <a:r>
              <a:t> &gt; </a:t>
            </a:r>
            <a:r>
              <a:rPr b="1"/>
              <a:t>Options</a:t>
            </a:r>
          </a:p>
          <a:p>
            <a:pPr lvl="1">
              <a:defRPr sz="2000"/>
            </a:pPr>
            <a:r>
              <a:t>Choose </a:t>
            </a:r>
            <a:r>
              <a:rPr b="1"/>
              <a:t>Proofing</a:t>
            </a:r>
            <a:r>
              <a:t> &gt; </a:t>
            </a:r>
            <a:r>
              <a:rPr b="1"/>
              <a:t>Autocorrect Options</a:t>
            </a:r>
          </a:p>
          <a:p>
            <a:pPr lvl="1">
              <a:defRPr sz="2000"/>
            </a:pPr>
            <a:r>
              <a:t>Remove the check from </a:t>
            </a:r>
            <a:r>
              <a:rPr b="1"/>
              <a:t>"Straight quotes" with "Smart quotes"</a:t>
            </a:r>
          </a:p>
          <a:p>
            <a:pPr>
              <a:defRPr b="1"/>
            </a:pPr>
          </a:p>
          <a:p>
            <a:pPr/>
            <a:r>
              <a:t>Consider using </a:t>
            </a:r>
            <a:r>
              <a:rPr b="1"/>
              <a:t>Code Presenter Pro</a:t>
            </a:r>
            <a:r>
              <a:t> from the Office Store</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7" name="Shape 3977"/>
          <p:cNvSpPr/>
          <p:nvPr>
            <p:ph type="title"/>
          </p:nvPr>
        </p:nvSpPr>
        <p:spPr>
          <a:xfrm>
            <a:off x="365759" y="365759"/>
            <a:ext cx="11704322" cy="822962"/>
          </a:xfrm>
          <a:prstGeom prst="rect">
            <a:avLst/>
          </a:prstGeom>
        </p:spPr>
        <p:txBody>
          <a:bodyPr/>
          <a:lstStyle>
            <a:lvl1pPr defTabSz="811485">
              <a:defRPr spc="-87" sz="4176"/>
            </a:lvl1pPr>
          </a:lstStyle>
          <a:p>
            <a:pPr/>
            <a:r>
              <a:t>Layout with editable pie chart graphics</a:t>
            </a:r>
          </a:p>
        </p:txBody>
      </p:sp>
      <p:sp>
        <p:nvSpPr>
          <p:cNvPr id="3978" name="Shape 3978"/>
          <p:cNvSpPr/>
          <p:nvPr>
            <p:ph type="body" sz="quarter" idx="1"/>
          </p:nvPr>
        </p:nvSpPr>
        <p:spPr>
          <a:xfrm>
            <a:off x="365759" y="1188719"/>
            <a:ext cx="11704322" cy="822961"/>
          </a:xfrm>
          <a:prstGeom prst="rect">
            <a:avLst/>
          </a:prstGeom>
        </p:spPr>
        <p:txBody>
          <a:bodyPr/>
          <a:lstStyle>
            <a:lvl1pPr>
              <a:defRPr spc="-100"/>
            </a:lvl1pPr>
          </a:lstStyle>
          <a:p>
            <a:pPr/>
            <a:r>
              <a:t>Subhead goes here</a:t>
            </a:r>
          </a:p>
        </p:txBody>
      </p:sp>
      <p:graphicFrame>
        <p:nvGraphicFramePr>
          <p:cNvPr id="3979" name="Chart 3979"/>
          <p:cNvGraphicFramePr/>
          <p:nvPr/>
        </p:nvGraphicFramePr>
        <p:xfrm>
          <a:off x="420623" y="2615184"/>
          <a:ext cx="2633473" cy="2633473"/>
        </p:xfrm>
        <a:graphic xmlns:a="http://schemas.openxmlformats.org/drawingml/2006/main">
          <a:graphicData uri="http://schemas.openxmlformats.org/drawingml/2006/chart">
            <c:chart xmlns:c="http://schemas.openxmlformats.org/drawingml/2006/chart" r:id="rId2"/>
          </a:graphicData>
        </a:graphic>
      </p:graphicFrame>
      <p:graphicFrame>
        <p:nvGraphicFramePr>
          <p:cNvPr id="3980" name="Chart 3980"/>
          <p:cNvGraphicFramePr/>
          <p:nvPr/>
        </p:nvGraphicFramePr>
        <p:xfrm>
          <a:off x="3407663" y="2615184"/>
          <a:ext cx="2633473" cy="2633473"/>
        </p:xfrm>
        <a:graphic xmlns:a="http://schemas.openxmlformats.org/drawingml/2006/main">
          <a:graphicData uri="http://schemas.openxmlformats.org/drawingml/2006/chart">
            <c:chart xmlns:c="http://schemas.openxmlformats.org/drawingml/2006/chart" r:id="rId3"/>
          </a:graphicData>
        </a:graphic>
      </p:graphicFrame>
      <p:graphicFrame>
        <p:nvGraphicFramePr>
          <p:cNvPr id="3981" name="Chart 3981"/>
          <p:cNvGraphicFramePr/>
          <p:nvPr/>
        </p:nvGraphicFramePr>
        <p:xfrm>
          <a:off x="6394704" y="2615184"/>
          <a:ext cx="2633473" cy="2633473"/>
        </p:xfrm>
        <a:graphic xmlns:a="http://schemas.openxmlformats.org/drawingml/2006/main">
          <a:graphicData uri="http://schemas.openxmlformats.org/drawingml/2006/chart">
            <c:chart xmlns:c="http://schemas.openxmlformats.org/drawingml/2006/chart" r:id="rId4"/>
          </a:graphicData>
        </a:graphic>
      </p:graphicFrame>
      <p:graphicFrame>
        <p:nvGraphicFramePr>
          <p:cNvPr id="3982" name="Chart 3982"/>
          <p:cNvGraphicFramePr/>
          <p:nvPr/>
        </p:nvGraphicFramePr>
        <p:xfrm>
          <a:off x="9381744" y="2615184"/>
          <a:ext cx="2633473" cy="2633473"/>
        </p:xfrm>
        <a:graphic xmlns:a="http://schemas.openxmlformats.org/drawingml/2006/main">
          <a:graphicData uri="http://schemas.openxmlformats.org/drawingml/2006/chart">
            <c:chart xmlns:c="http://schemas.openxmlformats.org/drawingml/2006/chart" r:id="rId5"/>
          </a:graphicData>
        </a:graphic>
      </p:graphicFrame>
      <p:sp>
        <p:nvSpPr>
          <p:cNvPr id="3983" name="Shape 3983"/>
          <p:cNvSpPr/>
          <p:nvPr/>
        </p:nvSpPr>
        <p:spPr>
          <a:xfrm>
            <a:off x="365759" y="5669279"/>
            <a:ext cx="2743201" cy="741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spcBef>
                <a:spcPts val="600"/>
              </a:spcBef>
            </a:lvl1pPr>
          </a:lstStyle>
          <a:p>
            <a:pPr/>
            <a:r>
              <a:t>Description of stat one. Font size 18 pt.</a:t>
            </a:r>
          </a:p>
        </p:txBody>
      </p:sp>
      <p:sp>
        <p:nvSpPr>
          <p:cNvPr id="3984" name="Shape 3984"/>
          <p:cNvSpPr/>
          <p:nvPr/>
        </p:nvSpPr>
        <p:spPr>
          <a:xfrm>
            <a:off x="9326880" y="5669279"/>
            <a:ext cx="2743201" cy="741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spcBef>
                <a:spcPts val="600"/>
              </a:spcBef>
            </a:lvl1pPr>
          </a:lstStyle>
          <a:p>
            <a:pPr/>
            <a:r>
              <a:t>Description of stat four. Font size 18 pt.</a:t>
            </a:r>
          </a:p>
        </p:txBody>
      </p:sp>
      <p:sp>
        <p:nvSpPr>
          <p:cNvPr id="3985" name="Shape 3985"/>
          <p:cNvSpPr/>
          <p:nvPr/>
        </p:nvSpPr>
        <p:spPr>
          <a:xfrm>
            <a:off x="3352800" y="5669279"/>
            <a:ext cx="2743200" cy="741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spcBef>
                <a:spcPts val="600"/>
              </a:spcBef>
            </a:lvl1pPr>
          </a:lstStyle>
          <a:p>
            <a:pPr/>
            <a:r>
              <a:t>Description of stat two. Font size 18 pt.</a:t>
            </a:r>
          </a:p>
        </p:txBody>
      </p:sp>
      <p:sp>
        <p:nvSpPr>
          <p:cNvPr id="3986" name="Shape 3986"/>
          <p:cNvSpPr/>
          <p:nvPr/>
        </p:nvSpPr>
        <p:spPr>
          <a:xfrm>
            <a:off x="6339840" y="5669279"/>
            <a:ext cx="2743201" cy="7416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spcBef>
                <a:spcPts val="600"/>
              </a:spcBef>
            </a:lvl1pPr>
          </a:lstStyle>
          <a:p>
            <a:pPr/>
            <a:r>
              <a:t>Description of stat three. Font size 18 pt.</a:t>
            </a:r>
          </a:p>
        </p:txBody>
      </p:sp>
      <p:sp>
        <p:nvSpPr>
          <p:cNvPr id="3987" name="Shape 3987"/>
          <p:cNvSpPr/>
          <p:nvPr/>
        </p:nvSpPr>
        <p:spPr>
          <a:xfrm>
            <a:off x="457199" y="5577840"/>
            <a:ext cx="2560321" cy="1"/>
          </a:xfrm>
          <a:prstGeom prst="line">
            <a:avLst/>
          </a:prstGeom>
          <a:ln w="31750">
            <a:solidFill>
              <a:srgbClr val="0072C6"/>
            </a:solidFill>
          </a:ln>
        </p:spPr>
        <p:txBody>
          <a:bodyPr lIns="45719" rIns="45719"/>
          <a:lstStyle/>
          <a:p>
            <a:pPr/>
          </a:p>
        </p:txBody>
      </p:sp>
      <p:sp>
        <p:nvSpPr>
          <p:cNvPr id="3988" name="Shape 3988"/>
          <p:cNvSpPr/>
          <p:nvPr/>
        </p:nvSpPr>
        <p:spPr>
          <a:xfrm>
            <a:off x="3444240" y="5577840"/>
            <a:ext cx="2560321" cy="1"/>
          </a:xfrm>
          <a:prstGeom prst="line">
            <a:avLst/>
          </a:prstGeom>
          <a:ln w="31750">
            <a:solidFill>
              <a:srgbClr val="0072C6"/>
            </a:solidFill>
          </a:ln>
        </p:spPr>
        <p:txBody>
          <a:bodyPr lIns="45719" rIns="45719"/>
          <a:lstStyle/>
          <a:p>
            <a:pPr/>
          </a:p>
        </p:txBody>
      </p:sp>
      <p:sp>
        <p:nvSpPr>
          <p:cNvPr id="3989" name="Shape 3989"/>
          <p:cNvSpPr/>
          <p:nvPr/>
        </p:nvSpPr>
        <p:spPr>
          <a:xfrm>
            <a:off x="6431279" y="5577840"/>
            <a:ext cx="2560321" cy="1"/>
          </a:xfrm>
          <a:prstGeom prst="line">
            <a:avLst/>
          </a:prstGeom>
          <a:ln w="31750">
            <a:solidFill>
              <a:srgbClr val="0072C6"/>
            </a:solidFill>
          </a:ln>
        </p:spPr>
        <p:txBody>
          <a:bodyPr lIns="45719" rIns="45719"/>
          <a:lstStyle/>
          <a:p>
            <a:pPr/>
          </a:p>
        </p:txBody>
      </p:sp>
      <p:sp>
        <p:nvSpPr>
          <p:cNvPr id="3990" name="Shape 3990"/>
          <p:cNvSpPr/>
          <p:nvPr/>
        </p:nvSpPr>
        <p:spPr>
          <a:xfrm>
            <a:off x="9418319" y="5577840"/>
            <a:ext cx="2560321" cy="1"/>
          </a:xfrm>
          <a:prstGeom prst="line">
            <a:avLst/>
          </a:prstGeom>
          <a:ln w="31750">
            <a:solidFill>
              <a:srgbClr val="0072C6"/>
            </a:solidFill>
          </a:ln>
        </p:spPr>
        <p:txBody>
          <a:bodyPr lIns="45719" rIns="45719"/>
          <a:lstStyle/>
          <a:p>
            <a:pPr/>
          </a:p>
        </p:txBody>
      </p:sp>
      <p:sp>
        <p:nvSpPr>
          <p:cNvPr id="3991" name="Shape 3991"/>
          <p:cNvSpPr/>
          <p:nvPr/>
        </p:nvSpPr>
        <p:spPr>
          <a:xfrm>
            <a:off x="1051560" y="3627120"/>
            <a:ext cx="1371601"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600"/>
              </a:spcBef>
              <a:defRPr sz="4000">
                <a:solidFill>
                  <a:srgbClr val="0078D7"/>
                </a:solidFill>
                <a:latin typeface="+mn-lt"/>
                <a:ea typeface="+mn-ea"/>
                <a:cs typeface="+mn-cs"/>
                <a:sym typeface="Segoe UI Light"/>
              </a:defRPr>
            </a:lvl1pPr>
          </a:lstStyle>
          <a:p>
            <a:pPr/>
            <a:r>
              <a:t>26%</a:t>
            </a:r>
          </a:p>
        </p:txBody>
      </p:sp>
      <p:sp>
        <p:nvSpPr>
          <p:cNvPr id="3992" name="Shape 3992"/>
          <p:cNvSpPr/>
          <p:nvPr/>
        </p:nvSpPr>
        <p:spPr>
          <a:xfrm>
            <a:off x="4038600" y="3627120"/>
            <a:ext cx="1371600"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600"/>
              </a:spcBef>
              <a:defRPr sz="4000">
                <a:solidFill>
                  <a:srgbClr val="0078D7"/>
                </a:solidFill>
                <a:latin typeface="+mn-lt"/>
                <a:ea typeface="+mn-ea"/>
                <a:cs typeface="+mn-cs"/>
                <a:sym typeface="Segoe UI Light"/>
              </a:defRPr>
            </a:lvl1pPr>
          </a:lstStyle>
          <a:p>
            <a:pPr/>
            <a:r>
              <a:t>44%</a:t>
            </a:r>
          </a:p>
        </p:txBody>
      </p:sp>
      <p:sp>
        <p:nvSpPr>
          <p:cNvPr id="3993" name="Shape 3993"/>
          <p:cNvSpPr/>
          <p:nvPr/>
        </p:nvSpPr>
        <p:spPr>
          <a:xfrm>
            <a:off x="7025640" y="3627120"/>
            <a:ext cx="1371601"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600"/>
              </a:spcBef>
              <a:defRPr sz="4000">
                <a:solidFill>
                  <a:srgbClr val="0078D7"/>
                </a:solidFill>
                <a:latin typeface="+mn-lt"/>
                <a:ea typeface="+mn-ea"/>
                <a:cs typeface="+mn-cs"/>
                <a:sym typeface="Segoe UI Light"/>
              </a:defRPr>
            </a:lvl1pPr>
          </a:lstStyle>
          <a:p>
            <a:pPr/>
            <a:r>
              <a:t>33%</a:t>
            </a:r>
          </a:p>
        </p:txBody>
      </p:sp>
      <p:sp>
        <p:nvSpPr>
          <p:cNvPr id="3994" name="Shape 3994"/>
          <p:cNvSpPr/>
          <p:nvPr/>
        </p:nvSpPr>
        <p:spPr>
          <a:xfrm>
            <a:off x="10012680" y="3627120"/>
            <a:ext cx="1371601"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600"/>
              </a:spcBef>
              <a:defRPr sz="4000">
                <a:solidFill>
                  <a:srgbClr val="0078D7"/>
                </a:solidFill>
                <a:latin typeface="+mn-lt"/>
                <a:ea typeface="+mn-ea"/>
                <a:cs typeface="+mn-cs"/>
                <a:sym typeface="Segoe UI Light"/>
              </a:defRPr>
            </a:lvl1pPr>
          </a:lstStyle>
          <a:p>
            <a:pPr/>
            <a:r>
              <a:t>26%</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6" name="Shape 3996"/>
          <p:cNvSpPr/>
          <p:nvPr>
            <p:ph type="title"/>
          </p:nvPr>
        </p:nvSpPr>
        <p:spPr>
          <a:xfrm>
            <a:off x="365759" y="365759"/>
            <a:ext cx="11704322" cy="822962"/>
          </a:xfrm>
          <a:prstGeom prst="rect">
            <a:avLst/>
          </a:prstGeom>
        </p:spPr>
        <p:txBody>
          <a:bodyPr/>
          <a:lstStyle>
            <a:lvl1pPr defTabSz="811485">
              <a:defRPr spc="-87" sz="4176"/>
            </a:lvl1pPr>
          </a:lstStyle>
          <a:p>
            <a:pPr/>
            <a:r>
              <a:t>Layout with editable bar chart graphic</a:t>
            </a:r>
          </a:p>
        </p:txBody>
      </p:sp>
      <p:sp>
        <p:nvSpPr>
          <p:cNvPr id="3997" name="Shape 3997"/>
          <p:cNvSpPr/>
          <p:nvPr>
            <p:ph type="body" sz="quarter" idx="1"/>
          </p:nvPr>
        </p:nvSpPr>
        <p:spPr>
          <a:xfrm>
            <a:off x="365759" y="1188719"/>
            <a:ext cx="11704322" cy="822961"/>
          </a:xfrm>
          <a:prstGeom prst="rect">
            <a:avLst/>
          </a:prstGeom>
        </p:spPr>
        <p:txBody>
          <a:bodyPr/>
          <a:lstStyle>
            <a:lvl1pPr>
              <a:defRPr spc="-100"/>
            </a:lvl1pPr>
          </a:lstStyle>
          <a:p>
            <a:pPr/>
            <a:r>
              <a:t>Subhead goes here</a:t>
            </a:r>
          </a:p>
        </p:txBody>
      </p:sp>
      <p:graphicFrame>
        <p:nvGraphicFramePr>
          <p:cNvPr id="3998" name="Chart 3998"/>
          <p:cNvGraphicFramePr/>
          <p:nvPr/>
        </p:nvGraphicFramePr>
        <p:xfrm>
          <a:off x="5576936" y="1667566"/>
          <a:ext cx="7488560" cy="5091118"/>
        </p:xfrm>
        <a:graphic xmlns:a="http://schemas.openxmlformats.org/drawingml/2006/main">
          <a:graphicData uri="http://schemas.openxmlformats.org/drawingml/2006/chart">
            <c:chart xmlns:c="http://schemas.openxmlformats.org/drawingml/2006/chart" r:id="rId2"/>
          </a:graphicData>
        </a:graphic>
      </p:graphicFrame>
      <p:sp>
        <p:nvSpPr>
          <p:cNvPr id="3999" name="Shape 3999"/>
          <p:cNvSpPr/>
          <p:nvPr/>
        </p:nvSpPr>
        <p:spPr>
          <a:xfrm>
            <a:off x="365759" y="2377439"/>
            <a:ext cx="5029201" cy="23164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lvl="1" indent="0">
              <a:spcBef>
                <a:spcPts val="600"/>
              </a:spcBef>
              <a:defRPr sz="2000"/>
            </a:pPr>
            <a:r>
              <a:t>Lorem ipsum dolor sit amet, consectetur adipiscing elit. Suspendisse non ante lacus. Proin imperdiet non orci at ultrices. Aliquam erat volutpat. Quisque egestas nisi nisl, at mattis massa sagittis eget.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1" name="Shape 4001"/>
          <p:cNvSpPr/>
          <p:nvPr>
            <p:ph type="body" sz="quarter" idx="1"/>
          </p:nvPr>
        </p:nvSpPr>
        <p:spPr>
          <a:xfrm>
            <a:off x="4663440" y="2560320"/>
            <a:ext cx="2103121" cy="2103121"/>
          </a:xfrm>
          <a:prstGeom prst="rect">
            <a:avLst/>
          </a:prstGeom>
        </p:spPr>
        <p:txBody>
          <a:bodyPr/>
          <a:lstStyle/>
          <a:p>
            <a:pPr/>
            <a:r>
              <a:t>Text goes</a:t>
            </a:r>
            <a:br/>
            <a:r>
              <a:t>here</a:t>
            </a:r>
          </a:p>
        </p:txBody>
      </p:sp>
      <p:sp>
        <p:nvSpPr>
          <p:cNvPr id="4002" name="Shape 4002"/>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marL="0" indent="0" algn="ctr">
              <a:lnSpc>
                <a:spcPct val="100000"/>
              </a:lnSpc>
              <a:buSzTx/>
              <a:buFontTx/>
              <a:buNone/>
              <a:defRPr>
                <a:solidFill>
                  <a:srgbClr val="FFFFFF"/>
                </a:solidFill>
              </a:defRPr>
            </a:pPr>
            <a:r>
              <a:t>Text goes</a:t>
            </a:r>
            <a:br/>
            <a:r>
              <a:t>here</a:t>
            </a:r>
          </a:p>
        </p:txBody>
      </p:sp>
      <p:sp>
        <p:nvSpPr>
          <p:cNvPr id="4003" name="Shape 4003"/>
          <p:cNvSpPr/>
          <p:nvPr>
            <p:ph type="body" idx="14"/>
          </p:nvPr>
        </p:nvSpPr>
        <p:spPr>
          <a:prstGeom prst="rect">
            <a:avLst/>
          </a:prstGeom>
          <a:extLst>
            <a:ext uri="{C572A759-6A51-4108-AA02-DFA0A04FC94B}">
              <ma14:wrappingTextBoxFlag xmlns:ma14="http://schemas.microsoft.com/office/mac/drawingml/2011/main" val="1"/>
            </a:ext>
          </a:extLst>
        </p:spPr>
        <p:txBody>
          <a:bodyPr/>
          <a:lstStyle/>
          <a:p>
            <a:pPr marL="0" indent="0" algn="ctr">
              <a:lnSpc>
                <a:spcPct val="100000"/>
              </a:lnSpc>
              <a:buSzTx/>
              <a:buFontTx/>
              <a:buNone/>
              <a:defRPr>
                <a:solidFill>
                  <a:srgbClr val="FFFFFF"/>
                </a:solidFill>
              </a:defRPr>
            </a:pPr>
            <a:r>
              <a:t>Text goes</a:t>
            </a:r>
            <a:br/>
            <a:r>
              <a:t>here</a:t>
            </a:r>
          </a:p>
        </p:txBody>
      </p:sp>
      <p:sp>
        <p:nvSpPr>
          <p:cNvPr id="4004" name="Shape 4004"/>
          <p:cNvSpPr/>
          <p:nvPr>
            <p:ph type="title"/>
          </p:nvPr>
        </p:nvSpPr>
        <p:spPr>
          <a:xfrm>
            <a:off x="365759" y="365759"/>
            <a:ext cx="11704322" cy="822962"/>
          </a:xfrm>
          <a:prstGeom prst="rect">
            <a:avLst/>
          </a:prstGeom>
        </p:spPr>
        <p:txBody>
          <a:bodyPr/>
          <a:lstStyle>
            <a:lvl1pPr defTabSz="811485">
              <a:defRPr spc="-87" sz="4176"/>
            </a:lvl1pPr>
          </a:lstStyle>
          <a:p>
            <a:pPr/>
            <a:r>
              <a:t>Text layout for with content boxes</a:t>
            </a:r>
          </a:p>
        </p:txBody>
      </p:sp>
      <p:sp>
        <p:nvSpPr>
          <p:cNvPr id="4005" name="Shape 4005"/>
          <p:cNvSpPr/>
          <p:nvPr>
            <p:ph type="body" idx="15"/>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spc="-100" sz="2800">
                <a:latin typeface="+mn-lt"/>
                <a:ea typeface="+mn-ea"/>
                <a:cs typeface="+mn-cs"/>
                <a:sym typeface="Segoe UI Light"/>
              </a:defRPr>
            </a:lvl1pPr>
          </a:lstStyle>
          <a:p>
            <a:pPr/>
            <a:r>
              <a:t>Subhead goes here</a:t>
            </a:r>
          </a:p>
        </p:txBody>
      </p:sp>
      <p:sp>
        <p:nvSpPr>
          <p:cNvPr id="4006" name="Shape 4006"/>
          <p:cNvSpPr/>
          <p:nvPr>
            <p:ph type="body" idx="16"/>
          </p:nvPr>
        </p:nvSpPr>
        <p:spPr>
          <a:prstGeom prst="rect">
            <a:avLst/>
          </a:prstGeom>
          <a:extLst>
            <a:ext uri="{C572A759-6A51-4108-AA02-DFA0A04FC94B}">
              <ma14:wrappingTextBoxFlag xmlns:ma14="http://schemas.microsoft.com/office/mac/drawingml/2011/main" val="1"/>
            </a:ext>
          </a:extLst>
        </p:spPr>
        <p:txBody>
          <a:bodyPr/>
          <a:lstStyle/>
          <a:p>
            <a:pPr marL="0" indent="0" algn="ctr">
              <a:lnSpc>
                <a:spcPct val="100000"/>
              </a:lnSpc>
              <a:buSzTx/>
              <a:buFontTx/>
              <a:buNone/>
              <a:defRPr>
                <a:solidFill>
                  <a:srgbClr val="FFFFFF"/>
                </a:solidFill>
              </a:defRPr>
            </a:pPr>
            <a:r>
              <a:t>Text goes</a:t>
            </a:r>
            <a:br/>
            <a:r>
              <a:t>here</a:t>
            </a:r>
          </a:p>
        </p:txBody>
      </p:sp>
      <p:grpSp>
        <p:nvGrpSpPr>
          <p:cNvPr id="4009" name="Group 4009"/>
          <p:cNvGrpSpPr/>
          <p:nvPr/>
        </p:nvGrpSpPr>
        <p:grpSpPr>
          <a:xfrm>
            <a:off x="2222249" y="3429001"/>
            <a:ext cx="523221" cy="365761"/>
            <a:chOff x="0" y="0"/>
            <a:chExt cx="523220" cy="365760"/>
          </a:xfrm>
        </p:grpSpPr>
        <p:sp>
          <p:nvSpPr>
            <p:cNvPr id="4007" name="Shape 4007"/>
            <p:cNvSpPr/>
            <p:nvPr/>
          </p:nvSpPr>
          <p:spPr>
            <a:xfrm rot="5400000">
              <a:off x="157459" y="0"/>
              <a:ext cx="365761" cy="365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74" y="21600"/>
                  </a:moveTo>
                  <a:lnTo>
                    <a:pt x="8926" y="21600"/>
                  </a:lnTo>
                  <a:lnTo>
                    <a:pt x="8926" y="12887"/>
                  </a:lnTo>
                  <a:lnTo>
                    <a:pt x="0" y="12887"/>
                  </a:lnTo>
                  <a:lnTo>
                    <a:pt x="0" y="8894"/>
                  </a:lnTo>
                  <a:lnTo>
                    <a:pt x="8926" y="8894"/>
                  </a:lnTo>
                  <a:lnTo>
                    <a:pt x="8926" y="0"/>
                  </a:lnTo>
                  <a:lnTo>
                    <a:pt x="12674" y="0"/>
                  </a:lnTo>
                  <a:lnTo>
                    <a:pt x="12674" y="8894"/>
                  </a:lnTo>
                  <a:lnTo>
                    <a:pt x="21600" y="8894"/>
                  </a:lnTo>
                  <a:lnTo>
                    <a:pt x="21600" y="12887"/>
                  </a:lnTo>
                  <a:lnTo>
                    <a:pt x="12674" y="12887"/>
                  </a:lnTo>
                  <a:lnTo>
                    <a:pt x="12674" y="21600"/>
                  </a:lnTo>
                  <a:close/>
                </a:path>
              </a:pathLst>
            </a:custGeom>
            <a:solidFill>
              <a:srgbClr val="FFFFFF"/>
            </a:solidFill>
            <a:ln w="12700" cap="flat">
              <a:noFill/>
              <a:miter lim="400000"/>
            </a:ln>
            <a:effectLst/>
          </p:spPr>
          <p:txBody>
            <a:bodyPr wrap="square" lIns="146304" tIns="146304" rIns="146304" bIns="146304" numCol="1" anchor="t">
              <a:noAutofit/>
            </a:bodyPr>
            <a:lstStyle/>
            <a:p>
              <a:pPr defTabSz="914179"/>
            </a:p>
          </p:txBody>
        </p:sp>
        <p:sp>
          <p:nvSpPr>
            <p:cNvPr id="4008" name="Shape 4008"/>
            <p:cNvSpPr/>
            <p:nvPr/>
          </p:nvSpPr>
          <p:spPr>
            <a:xfrm rot="5400000">
              <a:off x="78729" y="-78730"/>
              <a:ext cx="365762" cy="523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0" tIns="45710" rIns="45710" bIns="45710" numCol="1" anchor="t">
              <a:spAutoFit/>
            </a:bodyPr>
            <a:lstStyle>
              <a:lvl1pPr defTabSz="914179">
                <a:defRPr sz="2800">
                  <a:solidFill>
                    <a:srgbClr val="000000"/>
                  </a:solidFill>
                </a:defRPr>
              </a:lvl1pPr>
            </a:lstStyle>
            <a:p>
              <a:pPr/>
              <a:r>
                <a:t> </a:t>
              </a:r>
            </a:p>
          </p:txBody>
        </p:sp>
      </p:grpSp>
      <p:grpSp>
        <p:nvGrpSpPr>
          <p:cNvPr id="4012" name="Group 4012"/>
          <p:cNvGrpSpPr/>
          <p:nvPr/>
        </p:nvGrpSpPr>
        <p:grpSpPr>
          <a:xfrm>
            <a:off x="4329907" y="3428999"/>
            <a:ext cx="523221" cy="365762"/>
            <a:chOff x="0" y="0"/>
            <a:chExt cx="523220" cy="365760"/>
          </a:xfrm>
        </p:grpSpPr>
        <p:sp>
          <p:nvSpPr>
            <p:cNvPr id="4010" name="Shape 4010"/>
            <p:cNvSpPr/>
            <p:nvPr/>
          </p:nvSpPr>
          <p:spPr>
            <a:xfrm rot="5400000">
              <a:off x="157459" y="0"/>
              <a:ext cx="365761" cy="365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74" y="21600"/>
                  </a:moveTo>
                  <a:lnTo>
                    <a:pt x="8926" y="21600"/>
                  </a:lnTo>
                  <a:lnTo>
                    <a:pt x="8926" y="12887"/>
                  </a:lnTo>
                  <a:lnTo>
                    <a:pt x="0" y="12887"/>
                  </a:lnTo>
                  <a:lnTo>
                    <a:pt x="0" y="8894"/>
                  </a:lnTo>
                  <a:lnTo>
                    <a:pt x="8926" y="8894"/>
                  </a:lnTo>
                  <a:lnTo>
                    <a:pt x="8926" y="0"/>
                  </a:lnTo>
                  <a:lnTo>
                    <a:pt x="12674" y="0"/>
                  </a:lnTo>
                  <a:lnTo>
                    <a:pt x="12674" y="8894"/>
                  </a:lnTo>
                  <a:lnTo>
                    <a:pt x="21600" y="8894"/>
                  </a:lnTo>
                  <a:lnTo>
                    <a:pt x="21600" y="12887"/>
                  </a:lnTo>
                  <a:lnTo>
                    <a:pt x="12674" y="12887"/>
                  </a:lnTo>
                  <a:lnTo>
                    <a:pt x="12674" y="21600"/>
                  </a:lnTo>
                  <a:close/>
                </a:path>
              </a:pathLst>
            </a:custGeom>
            <a:solidFill>
              <a:srgbClr val="FFFFFF"/>
            </a:solidFill>
            <a:ln w="12700" cap="flat">
              <a:noFill/>
              <a:miter lim="400000"/>
            </a:ln>
            <a:effectLst/>
          </p:spPr>
          <p:txBody>
            <a:bodyPr wrap="square" lIns="146304" tIns="146304" rIns="146304" bIns="146304" numCol="1" anchor="t">
              <a:noAutofit/>
            </a:bodyPr>
            <a:lstStyle/>
            <a:p>
              <a:pPr defTabSz="914179"/>
            </a:p>
          </p:txBody>
        </p:sp>
        <p:sp>
          <p:nvSpPr>
            <p:cNvPr id="4011" name="Shape 4011"/>
            <p:cNvSpPr/>
            <p:nvPr/>
          </p:nvSpPr>
          <p:spPr>
            <a:xfrm rot="5400000">
              <a:off x="78729" y="-78730"/>
              <a:ext cx="365762" cy="523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0" tIns="45710" rIns="45710" bIns="45710" numCol="1" anchor="t">
              <a:spAutoFit/>
            </a:bodyPr>
            <a:lstStyle>
              <a:lvl1pPr defTabSz="914179">
                <a:defRPr sz="2800">
                  <a:solidFill>
                    <a:srgbClr val="000000"/>
                  </a:solidFill>
                </a:defRPr>
              </a:lvl1pPr>
            </a:lstStyle>
            <a:p>
              <a:pPr/>
              <a:r>
                <a:t> </a:t>
              </a:r>
            </a:p>
          </p:txBody>
        </p:sp>
      </p:grpSp>
      <p:grpSp>
        <p:nvGrpSpPr>
          <p:cNvPr id="4015" name="Group 4015"/>
          <p:cNvGrpSpPr/>
          <p:nvPr/>
        </p:nvGrpSpPr>
        <p:grpSpPr>
          <a:xfrm>
            <a:off x="6437563" y="3428999"/>
            <a:ext cx="523221" cy="365762"/>
            <a:chOff x="0" y="0"/>
            <a:chExt cx="523220" cy="365760"/>
          </a:xfrm>
        </p:grpSpPr>
        <p:sp>
          <p:nvSpPr>
            <p:cNvPr id="4013" name="Shape 4013"/>
            <p:cNvSpPr/>
            <p:nvPr/>
          </p:nvSpPr>
          <p:spPr>
            <a:xfrm rot="5400000">
              <a:off x="157459" y="0"/>
              <a:ext cx="365761" cy="365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74" y="21600"/>
                  </a:moveTo>
                  <a:lnTo>
                    <a:pt x="8926" y="21600"/>
                  </a:lnTo>
                  <a:lnTo>
                    <a:pt x="8926" y="12887"/>
                  </a:lnTo>
                  <a:lnTo>
                    <a:pt x="0" y="12887"/>
                  </a:lnTo>
                  <a:lnTo>
                    <a:pt x="0" y="8894"/>
                  </a:lnTo>
                  <a:lnTo>
                    <a:pt x="8926" y="8894"/>
                  </a:lnTo>
                  <a:lnTo>
                    <a:pt x="8926" y="0"/>
                  </a:lnTo>
                  <a:lnTo>
                    <a:pt x="12674" y="0"/>
                  </a:lnTo>
                  <a:lnTo>
                    <a:pt x="12674" y="8894"/>
                  </a:lnTo>
                  <a:lnTo>
                    <a:pt x="21600" y="8894"/>
                  </a:lnTo>
                  <a:lnTo>
                    <a:pt x="21600" y="12887"/>
                  </a:lnTo>
                  <a:lnTo>
                    <a:pt x="12674" y="12887"/>
                  </a:lnTo>
                  <a:lnTo>
                    <a:pt x="12674" y="21600"/>
                  </a:lnTo>
                  <a:close/>
                </a:path>
              </a:pathLst>
            </a:custGeom>
            <a:solidFill>
              <a:srgbClr val="FFFFFF"/>
            </a:solidFill>
            <a:ln w="12700" cap="flat">
              <a:noFill/>
              <a:miter lim="400000"/>
            </a:ln>
            <a:effectLst/>
          </p:spPr>
          <p:txBody>
            <a:bodyPr wrap="square" lIns="146304" tIns="146304" rIns="146304" bIns="146304" numCol="1" anchor="t">
              <a:noAutofit/>
            </a:bodyPr>
            <a:lstStyle/>
            <a:p>
              <a:pPr defTabSz="914179"/>
            </a:p>
          </p:txBody>
        </p:sp>
        <p:sp>
          <p:nvSpPr>
            <p:cNvPr id="4014" name="Shape 4014"/>
            <p:cNvSpPr/>
            <p:nvPr/>
          </p:nvSpPr>
          <p:spPr>
            <a:xfrm rot="5400000">
              <a:off x="78729" y="-78730"/>
              <a:ext cx="365762" cy="5232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0" tIns="45710" rIns="45710" bIns="45710" numCol="1" anchor="t">
              <a:spAutoFit/>
            </a:bodyPr>
            <a:lstStyle>
              <a:lvl1pPr defTabSz="914179">
                <a:defRPr sz="2800">
                  <a:solidFill>
                    <a:srgbClr val="000000"/>
                  </a:solidFill>
                </a:defRPr>
              </a:lvl1pPr>
            </a:lstStyle>
            <a:p>
              <a:pPr/>
              <a:r>
                <a:t> </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7" name="Shape 4017"/>
          <p:cNvSpPr/>
          <p:nvPr>
            <p:ph type="title"/>
          </p:nvPr>
        </p:nvSpPr>
        <p:spPr>
          <a:xfrm>
            <a:off x="365759" y="365759"/>
            <a:ext cx="11704322" cy="914401"/>
          </a:xfrm>
          <a:prstGeom prst="rect">
            <a:avLst/>
          </a:prstGeom>
        </p:spPr>
        <p:txBody>
          <a:bodyPr/>
          <a:lstStyle>
            <a:lvl1pPr defTabSz="914087">
              <a:defRPr spc="-98" sz="4704"/>
            </a:lvl1pPr>
          </a:lstStyle>
          <a:p>
            <a:pPr/>
            <a:r>
              <a:t>Preferred layout for tables and charts</a:t>
            </a:r>
          </a:p>
        </p:txBody>
      </p:sp>
      <p:graphicFrame>
        <p:nvGraphicFramePr>
          <p:cNvPr id="4018" name="Table 4018"/>
          <p:cNvGraphicFramePr/>
          <p:nvPr/>
        </p:nvGraphicFramePr>
        <p:xfrm>
          <a:off x="457200" y="1463039"/>
          <a:ext cx="10972800" cy="493776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828800"/>
                <a:gridCol w="1828800"/>
                <a:gridCol w="1828800"/>
                <a:gridCol w="1828800"/>
                <a:gridCol w="1828800"/>
                <a:gridCol w="1828800"/>
              </a:tblGrid>
              <a:tr h="548640">
                <a:tc>
                  <a:txBody>
                    <a:bodyPr/>
                    <a:lstStyle/>
                    <a:p>
                      <a:pPr algn="l">
                        <a:defRPr b="0" sz="1800"/>
                      </a:pPr>
                    </a:p>
                  </a:txBody>
                  <a:tcPr marL="91440" marR="91440" marT="91440" marB="91440" anchor="t" anchorCtr="0" horzOverflow="overflow">
                    <a:solidFill>
                      <a:srgbClr val="0072C6"/>
                    </a:solidFill>
                  </a:tcPr>
                </a:tc>
                <a:tc>
                  <a:txBody>
                    <a:bodyPr/>
                    <a:lstStyle/>
                    <a:p>
                      <a:pPr algn="l">
                        <a:defRPr b="0" sz="1800"/>
                      </a:pPr>
                    </a:p>
                  </a:txBody>
                  <a:tcPr marL="91440" marR="91440" marT="91440" marB="91440" anchor="t" anchorCtr="0" horzOverflow="overflow">
                    <a:solidFill>
                      <a:srgbClr val="0072C6"/>
                    </a:solidFill>
                  </a:tcPr>
                </a:tc>
                <a:tc>
                  <a:txBody>
                    <a:bodyPr/>
                    <a:lstStyle/>
                    <a:p>
                      <a:pPr algn="l">
                        <a:defRPr b="0" sz="1800"/>
                      </a:pPr>
                    </a:p>
                  </a:txBody>
                  <a:tcPr marL="91440" marR="91440" marT="91440" marB="91440" anchor="t" anchorCtr="0" horzOverflow="overflow">
                    <a:solidFill>
                      <a:srgbClr val="0072C6"/>
                    </a:solidFill>
                  </a:tcPr>
                </a:tc>
                <a:tc>
                  <a:txBody>
                    <a:bodyPr/>
                    <a:lstStyle/>
                    <a:p>
                      <a:pPr algn="l">
                        <a:defRPr b="0" sz="1800"/>
                      </a:pPr>
                    </a:p>
                  </a:txBody>
                  <a:tcPr marL="91440" marR="91440" marT="91440" marB="91440" anchor="t" anchorCtr="0" horzOverflow="overflow">
                    <a:solidFill>
                      <a:srgbClr val="0072C6"/>
                    </a:solidFill>
                  </a:tcPr>
                </a:tc>
                <a:tc>
                  <a:txBody>
                    <a:bodyPr/>
                    <a:lstStyle/>
                    <a:p>
                      <a:pPr algn="l">
                        <a:defRPr b="0" sz="1800"/>
                      </a:pPr>
                    </a:p>
                  </a:txBody>
                  <a:tcPr marL="91440" marR="91440" marT="91440" marB="91440" anchor="t" anchorCtr="0" horzOverflow="overflow">
                    <a:solidFill>
                      <a:srgbClr val="0072C6"/>
                    </a:solidFill>
                  </a:tcPr>
                </a:tc>
                <a:tc>
                  <a:txBody>
                    <a:bodyPr/>
                    <a:lstStyle/>
                    <a:p>
                      <a:pPr algn="l">
                        <a:defRPr b="0" sz="1800"/>
                      </a:pPr>
                    </a:p>
                  </a:txBody>
                  <a:tcPr marL="91440" marR="91440" marT="91440" marB="91440" anchor="t" anchorCtr="0" horzOverflow="overflow">
                    <a:solidFill>
                      <a:srgbClr val="0072C6"/>
                    </a:solidFill>
                  </a:tcPr>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r h="548640">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c>
                  <a:txBody>
                    <a:bodyPr/>
                    <a:lstStyle/>
                    <a:p>
                      <a:pPr algn="l">
                        <a:defRPr sz="1800"/>
                      </a:pPr>
                    </a:p>
                  </a:txBody>
                  <a:tcPr marL="91440" marR="91440" marT="91440" marB="91440" anchor="t" anchorCtr="0"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020" name="image17.pdf"/>
          <p:cNvPicPr>
            <a:picLocks noChangeAspect="1"/>
          </p:cNvPicPr>
          <p:nvPr/>
        </p:nvPicPr>
        <p:blipFill>
          <a:blip r:embed="rId2">
            <a:extLst/>
          </a:blip>
          <a:stretch>
            <a:fillRect/>
          </a:stretch>
        </p:blipFill>
        <p:spPr>
          <a:xfrm>
            <a:off x="1052196" y="2170428"/>
            <a:ext cx="2404429" cy="2437824"/>
          </a:xfrm>
          <a:prstGeom prst="rect">
            <a:avLst/>
          </a:prstGeom>
          <a:ln w="12700">
            <a:miter lim="400000"/>
          </a:ln>
        </p:spPr>
      </p:pic>
      <p:pic>
        <p:nvPicPr>
          <p:cNvPr id="4021" name="image18.pdf"/>
          <p:cNvPicPr>
            <a:picLocks noChangeAspect="1"/>
          </p:cNvPicPr>
          <p:nvPr/>
        </p:nvPicPr>
        <p:blipFill>
          <a:blip r:embed="rId3">
            <a:extLst/>
          </a:blip>
          <a:stretch>
            <a:fillRect/>
          </a:stretch>
        </p:blipFill>
        <p:spPr>
          <a:xfrm>
            <a:off x="4984274" y="2170429"/>
            <a:ext cx="2404429" cy="2404429"/>
          </a:xfrm>
          <a:prstGeom prst="rect">
            <a:avLst/>
          </a:prstGeom>
          <a:ln w="12700">
            <a:miter lim="400000"/>
          </a:ln>
        </p:spPr>
      </p:pic>
      <p:pic>
        <p:nvPicPr>
          <p:cNvPr id="4022" name="image19.pdf"/>
          <p:cNvPicPr>
            <a:picLocks noChangeAspect="1"/>
          </p:cNvPicPr>
          <p:nvPr/>
        </p:nvPicPr>
        <p:blipFill>
          <a:blip r:embed="rId4">
            <a:extLst/>
          </a:blip>
          <a:stretch>
            <a:fillRect/>
          </a:stretch>
        </p:blipFill>
        <p:spPr>
          <a:xfrm>
            <a:off x="9008109" y="2143442"/>
            <a:ext cx="2404429" cy="2404429"/>
          </a:xfrm>
          <a:prstGeom prst="rect">
            <a:avLst/>
          </a:prstGeom>
          <a:ln w="12700">
            <a:miter lim="400000"/>
          </a:ln>
        </p:spPr>
      </p:pic>
      <p:sp>
        <p:nvSpPr>
          <p:cNvPr id="4023" name="Shape 4023"/>
          <p:cNvSpPr/>
          <p:nvPr>
            <p:ph type="title"/>
          </p:nvPr>
        </p:nvSpPr>
        <p:spPr>
          <a:xfrm>
            <a:off x="365759" y="365759"/>
            <a:ext cx="11704322" cy="822962"/>
          </a:xfrm>
          <a:prstGeom prst="rect">
            <a:avLst/>
          </a:prstGeom>
        </p:spPr>
        <p:txBody>
          <a:bodyPr/>
          <a:lstStyle>
            <a:lvl1pPr defTabSz="811485">
              <a:defRPr spc="-87" sz="4176"/>
            </a:lvl1pPr>
          </a:lstStyle>
          <a:p>
            <a:pPr/>
            <a:r>
              <a:t>Three column layout with graphics</a:t>
            </a:r>
          </a:p>
        </p:txBody>
      </p:sp>
      <p:sp>
        <p:nvSpPr>
          <p:cNvPr id="4024" name="Shape 4024"/>
          <p:cNvSpPr/>
          <p:nvPr>
            <p:ph type="body" sz="quarter" idx="1"/>
          </p:nvPr>
        </p:nvSpPr>
        <p:spPr>
          <a:xfrm>
            <a:off x="365759" y="1188719"/>
            <a:ext cx="11704322" cy="822961"/>
          </a:xfrm>
          <a:prstGeom prst="rect">
            <a:avLst/>
          </a:prstGeom>
        </p:spPr>
        <p:txBody>
          <a:bodyPr/>
          <a:lstStyle>
            <a:lvl1pPr>
              <a:defRPr spc="-100"/>
            </a:lvl1pPr>
          </a:lstStyle>
          <a:p>
            <a:pPr/>
            <a:r>
              <a:t>Subhead goes here</a:t>
            </a:r>
          </a:p>
        </p:txBody>
      </p:sp>
      <p:sp>
        <p:nvSpPr>
          <p:cNvPr id="4025" name="Shape 4025"/>
          <p:cNvSpPr/>
          <p:nvPr/>
        </p:nvSpPr>
        <p:spPr>
          <a:xfrm>
            <a:off x="365759" y="4868862"/>
            <a:ext cx="3749042" cy="19481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spcBef>
                <a:spcPts val="600"/>
              </a:spcBef>
              <a:defRPr b="1" sz="1600">
                <a:solidFill>
                  <a:srgbClr val="0072C6"/>
                </a:solidFill>
              </a:defRPr>
            </a:pPr>
            <a:r>
              <a:t>Size 16 pt bold for lead-in statement. </a:t>
            </a:r>
          </a:p>
          <a:p>
            <a:pPr>
              <a:spcBef>
                <a:spcPts val="600"/>
              </a:spcBef>
              <a:defRPr sz="1600"/>
            </a:pPr>
            <a:r>
              <a:t>Size 16 pt for descriptions. Graphics can be swapped with alternate artwork from the ITA art pack. Please keep all descriptions to five lines or less.</a:t>
            </a:r>
          </a:p>
        </p:txBody>
      </p:sp>
      <p:sp>
        <p:nvSpPr>
          <p:cNvPr id="4026" name="Shape 4026"/>
          <p:cNvSpPr/>
          <p:nvPr/>
        </p:nvSpPr>
        <p:spPr>
          <a:xfrm>
            <a:off x="4343399" y="4868862"/>
            <a:ext cx="3749042" cy="19481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spcBef>
                <a:spcPts val="600"/>
              </a:spcBef>
              <a:defRPr b="1" sz="1600">
                <a:solidFill>
                  <a:srgbClr val="0072C6"/>
                </a:solidFill>
              </a:defRPr>
            </a:pPr>
            <a:r>
              <a:t>Size 16 pt bold for lead-in statement. </a:t>
            </a:r>
          </a:p>
          <a:p>
            <a:pPr>
              <a:spcBef>
                <a:spcPts val="600"/>
              </a:spcBef>
              <a:defRPr sz="1600"/>
            </a:pPr>
            <a:r>
              <a:t>Size 16 pt for descriptions. Graphics can be swapped with alternate artwork from the ITA art pack. Please keep all descriptions to five lines or less.</a:t>
            </a:r>
          </a:p>
        </p:txBody>
      </p:sp>
      <p:sp>
        <p:nvSpPr>
          <p:cNvPr id="4027" name="Shape 4027"/>
          <p:cNvSpPr/>
          <p:nvPr/>
        </p:nvSpPr>
        <p:spPr>
          <a:xfrm>
            <a:off x="8321040" y="4868862"/>
            <a:ext cx="3749041" cy="1948181"/>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p>
            <a:pPr>
              <a:spcBef>
                <a:spcPts val="600"/>
              </a:spcBef>
              <a:defRPr b="1" sz="1600">
                <a:solidFill>
                  <a:srgbClr val="0072C6"/>
                </a:solidFill>
              </a:defRPr>
            </a:pPr>
            <a:r>
              <a:t>Size 16 pt bold for lead-in statement. </a:t>
            </a:r>
          </a:p>
          <a:p>
            <a:pPr>
              <a:spcBef>
                <a:spcPts val="600"/>
              </a:spcBef>
              <a:defRPr sz="1600"/>
            </a:pPr>
            <a:r>
              <a:t>Size 16 pt for descriptions. Graphics can be swapped with alternate artwork from the ITA art pack. Please keep all descriptions to five lines or less.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9" name="Shape 4029"/>
          <p:cNvSpPr/>
          <p:nvPr>
            <p:ph type="title"/>
          </p:nvPr>
        </p:nvSpPr>
        <p:spPr>
          <a:xfrm>
            <a:off x="365759" y="365759"/>
            <a:ext cx="11704322" cy="914401"/>
          </a:xfrm>
          <a:prstGeom prst="rect">
            <a:avLst/>
          </a:prstGeom>
        </p:spPr>
        <p:txBody>
          <a:bodyPr/>
          <a:lstStyle>
            <a:lvl1pPr defTabSz="914087">
              <a:defRPr spc="-98" sz="4704"/>
            </a:lvl1pPr>
          </a:lstStyle>
          <a:p>
            <a:pPr/>
            <a:r>
              <a:t>Additional Art Resources</a:t>
            </a:r>
          </a:p>
        </p:txBody>
      </p:sp>
      <p:sp>
        <p:nvSpPr>
          <p:cNvPr id="4030" name="Shape 4030"/>
          <p:cNvSpPr/>
          <p:nvPr>
            <p:ph type="body" sz="half" idx="1"/>
          </p:nvPr>
        </p:nvSpPr>
        <p:spPr>
          <a:xfrm>
            <a:off x="365759" y="1371600"/>
            <a:ext cx="11704322" cy="1966692"/>
          </a:xfrm>
          <a:prstGeom prst="rect">
            <a:avLst/>
          </a:prstGeom>
        </p:spPr>
        <p:txBody>
          <a:bodyPr/>
          <a:lstStyle/>
          <a:p>
            <a:pPr defTabSz="923414">
              <a:spcBef>
                <a:spcPts val="500"/>
              </a:spcBef>
              <a:defRPr spc="-99" sz="2772"/>
            </a:pPr>
            <a:r>
              <a:t>If you don't find a logo you like in this deck, here are two starting points:</a:t>
            </a:r>
          </a:p>
          <a:p>
            <a:pPr defTabSz="923414">
              <a:spcBef>
                <a:spcPts val="500"/>
              </a:spcBef>
              <a:defRPr spc="-29" sz="2772"/>
            </a:pPr>
          </a:p>
          <a:p>
            <a:pPr defTabSz="923414">
              <a:spcBef>
                <a:spcPts val="500"/>
              </a:spcBef>
              <a:defRPr spc="-99" sz="2772"/>
            </a:pPr>
            <a:r>
              <a:rPr u="sng">
                <a:solidFill>
                  <a:schemeClr val="accent1"/>
                </a:solidFill>
                <a:uFill>
                  <a:solidFill>
                    <a:schemeClr val="accent1"/>
                  </a:solidFill>
                </a:uFill>
                <a:hlinkClick r:id="rId2" invalidUrl="" action="" tgtFrame="" tooltip="" history="1" highlightClick="0" endSnd="0"/>
              </a:rPr>
              <a:t>MLX Course Cover Art Library</a:t>
            </a:r>
          </a:p>
          <a:p>
            <a:pPr defTabSz="923414">
              <a:spcBef>
                <a:spcPts val="500"/>
              </a:spcBef>
              <a:defRPr spc="-99" sz="2772"/>
            </a:pPr>
            <a:r>
              <a:rPr u="sng">
                <a:solidFill>
                  <a:schemeClr val="accent1"/>
                </a:solidFill>
                <a:uFill>
                  <a:solidFill>
                    <a:schemeClr val="accent1"/>
                  </a:solidFill>
                </a:uFill>
                <a:hlinkClick r:id="rId3" invalidUrl="" action="" tgtFrame="" tooltip="" history="1" highlightClick="0" endSnd="0"/>
              </a:rPr>
              <a:t>Brand Central (All of Microsoft)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032" name="image20.png"/>
          <p:cNvPicPr>
            <a:picLocks noChangeAspect="1"/>
          </p:cNvPicPr>
          <p:nvPr/>
        </p:nvPicPr>
        <p:blipFill>
          <a:blip r:embed="rId2">
            <a:extLst/>
          </a:blip>
          <a:stretch>
            <a:fillRect/>
          </a:stretch>
        </p:blipFill>
        <p:spPr>
          <a:xfrm>
            <a:off x="2400090" y="1518539"/>
            <a:ext cx="1175243" cy="1175243"/>
          </a:xfrm>
          <a:prstGeom prst="rect">
            <a:avLst/>
          </a:prstGeom>
          <a:ln w="12700">
            <a:miter lim="400000"/>
          </a:ln>
        </p:spPr>
      </p:pic>
      <p:pic>
        <p:nvPicPr>
          <p:cNvPr id="4033" name="image21.png"/>
          <p:cNvPicPr>
            <a:picLocks noChangeAspect="1"/>
          </p:cNvPicPr>
          <p:nvPr/>
        </p:nvPicPr>
        <p:blipFill>
          <a:blip r:embed="rId3">
            <a:extLst/>
          </a:blip>
          <a:stretch>
            <a:fillRect/>
          </a:stretch>
        </p:blipFill>
        <p:spPr>
          <a:xfrm>
            <a:off x="4504602" y="1518539"/>
            <a:ext cx="1175243" cy="1175243"/>
          </a:xfrm>
          <a:prstGeom prst="rect">
            <a:avLst/>
          </a:prstGeom>
          <a:ln w="12700">
            <a:miter lim="400000"/>
          </a:ln>
        </p:spPr>
      </p:pic>
      <p:pic>
        <p:nvPicPr>
          <p:cNvPr id="4034" name="image22.png"/>
          <p:cNvPicPr>
            <a:picLocks noChangeAspect="1"/>
          </p:cNvPicPr>
          <p:nvPr/>
        </p:nvPicPr>
        <p:blipFill>
          <a:blip r:embed="rId4">
            <a:extLst/>
          </a:blip>
          <a:stretch>
            <a:fillRect/>
          </a:stretch>
        </p:blipFill>
        <p:spPr>
          <a:xfrm>
            <a:off x="471559" y="1518539"/>
            <a:ext cx="1175243" cy="1175243"/>
          </a:xfrm>
          <a:prstGeom prst="rect">
            <a:avLst/>
          </a:prstGeom>
          <a:ln w="12700">
            <a:miter lim="400000"/>
          </a:ln>
        </p:spPr>
      </p:pic>
      <p:pic>
        <p:nvPicPr>
          <p:cNvPr id="4035" name="image23.png"/>
          <p:cNvPicPr>
            <a:picLocks noChangeAspect="1"/>
          </p:cNvPicPr>
          <p:nvPr/>
        </p:nvPicPr>
        <p:blipFill>
          <a:blip r:embed="rId5">
            <a:extLst/>
          </a:blip>
          <a:stretch>
            <a:fillRect/>
          </a:stretch>
        </p:blipFill>
        <p:spPr>
          <a:xfrm>
            <a:off x="6618720" y="1518539"/>
            <a:ext cx="1175243" cy="1175243"/>
          </a:xfrm>
          <a:prstGeom prst="rect">
            <a:avLst/>
          </a:prstGeom>
          <a:ln w="12700">
            <a:miter lim="400000"/>
          </a:ln>
        </p:spPr>
      </p:pic>
      <p:pic>
        <p:nvPicPr>
          <p:cNvPr id="4036" name="image24.png"/>
          <p:cNvPicPr>
            <a:picLocks noChangeAspect="1"/>
          </p:cNvPicPr>
          <p:nvPr/>
        </p:nvPicPr>
        <p:blipFill>
          <a:blip r:embed="rId6">
            <a:extLst/>
          </a:blip>
          <a:stretch>
            <a:fillRect/>
          </a:stretch>
        </p:blipFill>
        <p:spPr>
          <a:xfrm>
            <a:off x="8726323" y="1518539"/>
            <a:ext cx="1175243" cy="1175243"/>
          </a:xfrm>
          <a:prstGeom prst="rect">
            <a:avLst/>
          </a:prstGeom>
          <a:ln w="12700">
            <a:miter lim="400000"/>
          </a:ln>
        </p:spPr>
      </p:pic>
      <p:pic>
        <p:nvPicPr>
          <p:cNvPr id="4037" name="image25.png"/>
          <p:cNvPicPr>
            <a:picLocks noChangeAspect="1"/>
          </p:cNvPicPr>
          <p:nvPr/>
        </p:nvPicPr>
        <p:blipFill>
          <a:blip r:embed="rId7">
            <a:extLst/>
          </a:blip>
          <a:stretch>
            <a:fillRect/>
          </a:stretch>
        </p:blipFill>
        <p:spPr>
          <a:xfrm>
            <a:off x="10573833" y="1518539"/>
            <a:ext cx="1175243" cy="1175243"/>
          </a:xfrm>
          <a:prstGeom prst="rect">
            <a:avLst/>
          </a:prstGeom>
          <a:ln w="12700">
            <a:miter lim="400000"/>
          </a:ln>
        </p:spPr>
      </p:pic>
      <p:sp>
        <p:nvSpPr>
          <p:cNvPr id="4038" name="Shape 4038"/>
          <p:cNvSpPr/>
          <p:nvPr/>
        </p:nvSpPr>
        <p:spPr>
          <a:xfrm>
            <a:off x="149607" y="2877491"/>
            <a:ext cx="1829750" cy="47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75664">
              <a:defRPr sz="1200">
                <a:solidFill>
                  <a:srgbClr val="000000"/>
                </a:solidFill>
              </a:defRPr>
            </a:lvl1pPr>
          </a:lstStyle>
          <a:p>
            <a:pPr/>
            <a:r>
              <a:t>Mobile &amp; Web Developers</a:t>
            </a:r>
          </a:p>
        </p:txBody>
      </p:sp>
      <p:sp>
        <p:nvSpPr>
          <p:cNvPr id="4039" name="Shape 4039"/>
          <p:cNvSpPr/>
          <p:nvPr/>
        </p:nvSpPr>
        <p:spPr>
          <a:xfrm>
            <a:off x="2242658" y="2969823"/>
            <a:ext cx="1829751"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75664">
              <a:defRPr sz="1200">
                <a:solidFill>
                  <a:srgbClr val="000000"/>
                </a:solidFill>
              </a:defRPr>
            </a:lvl1pPr>
          </a:lstStyle>
          <a:p>
            <a:pPr/>
            <a:r>
              <a:t>Game Developers</a:t>
            </a:r>
          </a:p>
        </p:txBody>
      </p:sp>
      <p:sp>
        <p:nvSpPr>
          <p:cNvPr id="4040" name="Shape 4040"/>
          <p:cNvSpPr/>
          <p:nvPr/>
        </p:nvSpPr>
        <p:spPr>
          <a:xfrm>
            <a:off x="4166225" y="2877491"/>
            <a:ext cx="1830708" cy="662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75664">
              <a:defRPr sz="1200">
                <a:solidFill>
                  <a:srgbClr val="000000"/>
                </a:solidFill>
              </a:defRPr>
            </a:lvl1pPr>
          </a:lstStyle>
          <a:p>
            <a:pPr/>
            <a:r>
              <a:t>Network, Infrastructure, &amp; Cloud Engineers</a:t>
            </a:r>
          </a:p>
        </p:txBody>
      </p:sp>
      <p:sp>
        <p:nvSpPr>
          <p:cNvPr id="4041" name="Shape 4041"/>
          <p:cNvSpPr/>
          <p:nvPr/>
        </p:nvSpPr>
        <p:spPr>
          <a:xfrm>
            <a:off x="6161401" y="2881477"/>
            <a:ext cx="1998459" cy="47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75664">
              <a:defRPr sz="1200">
                <a:solidFill>
                  <a:srgbClr val="000000"/>
                </a:solidFill>
              </a:defRPr>
            </a:lvl1pPr>
          </a:lstStyle>
          <a:p>
            <a:pPr/>
            <a:r>
              <a:t>Database Admins, Architects, &amp; Developers</a:t>
            </a:r>
          </a:p>
        </p:txBody>
      </p:sp>
      <p:sp>
        <p:nvSpPr>
          <p:cNvPr id="4042" name="Shape 4042"/>
          <p:cNvSpPr/>
          <p:nvPr/>
        </p:nvSpPr>
        <p:spPr>
          <a:xfrm>
            <a:off x="8523430" y="2883036"/>
            <a:ext cx="1839235"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75664">
              <a:defRPr sz="1200">
                <a:solidFill>
                  <a:srgbClr val="000000"/>
                </a:solidFill>
              </a:defRPr>
            </a:lvl1pPr>
          </a:lstStyle>
          <a:p>
            <a:pPr/>
            <a:r>
              <a:t>Students</a:t>
            </a:r>
          </a:p>
        </p:txBody>
      </p:sp>
      <p:sp>
        <p:nvSpPr>
          <p:cNvPr id="4043" name="Shape 4043"/>
          <p:cNvSpPr/>
          <p:nvPr/>
        </p:nvSpPr>
        <p:spPr>
          <a:xfrm>
            <a:off x="10241837" y="2927243"/>
            <a:ext cx="1839235"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975664">
              <a:defRPr sz="1200">
                <a:solidFill>
                  <a:srgbClr val="000000"/>
                </a:solidFill>
              </a:defRPr>
            </a:lvl1pPr>
          </a:lstStyle>
          <a:p>
            <a:pPr/>
            <a:r>
              <a:t>Educators</a:t>
            </a:r>
          </a:p>
        </p:txBody>
      </p:sp>
      <p:pic>
        <p:nvPicPr>
          <p:cNvPr id="4044" name="image26.png"/>
          <p:cNvPicPr>
            <a:picLocks noChangeAspect="1"/>
          </p:cNvPicPr>
          <p:nvPr/>
        </p:nvPicPr>
        <p:blipFill>
          <a:blip r:embed="rId8">
            <a:extLst/>
          </a:blip>
          <a:stretch>
            <a:fillRect/>
          </a:stretch>
        </p:blipFill>
        <p:spPr>
          <a:xfrm>
            <a:off x="8732836" y="1518539"/>
            <a:ext cx="1175243" cy="1175243"/>
          </a:xfrm>
          <a:prstGeom prst="rect">
            <a:avLst/>
          </a:prstGeom>
          <a:ln w="12700">
            <a:miter lim="400000"/>
          </a:ln>
        </p:spPr>
      </p:pic>
      <p:sp>
        <p:nvSpPr>
          <p:cNvPr id="4045" name="Shape 4045"/>
          <p:cNvSpPr/>
          <p:nvPr/>
        </p:nvSpPr>
        <p:spPr>
          <a:xfrm>
            <a:off x="365759" y="365759"/>
            <a:ext cx="11704322"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spc="-70" sz="4800">
                <a:solidFill>
                  <a:srgbClr val="0072C6"/>
                </a:solidFill>
                <a:latin typeface="+mn-lt"/>
                <a:ea typeface="+mn-ea"/>
                <a:cs typeface="+mn-cs"/>
                <a:sym typeface="Segoe UI Light"/>
              </a:defRPr>
            </a:lvl1pPr>
          </a:lstStyle>
          <a:p>
            <a:pPr/>
            <a:r>
              <a:t>Art resources</a:t>
            </a:r>
          </a:p>
        </p:txBody>
      </p:sp>
      <p:grpSp>
        <p:nvGrpSpPr>
          <p:cNvPr id="4054" name="Group 4054"/>
          <p:cNvGrpSpPr/>
          <p:nvPr/>
        </p:nvGrpSpPr>
        <p:grpSpPr>
          <a:xfrm>
            <a:off x="3896081" y="3736002"/>
            <a:ext cx="4201703" cy="768173"/>
            <a:chOff x="0" y="0"/>
            <a:chExt cx="4201702" cy="768171"/>
          </a:xfrm>
        </p:grpSpPr>
        <p:grpSp>
          <p:nvGrpSpPr>
            <p:cNvPr id="4048" name="Group 4048"/>
            <p:cNvGrpSpPr/>
            <p:nvPr/>
          </p:nvGrpSpPr>
          <p:grpSpPr>
            <a:xfrm>
              <a:off x="0" y="-1"/>
              <a:ext cx="569964" cy="596454"/>
              <a:chOff x="0" y="0"/>
              <a:chExt cx="569962" cy="596452"/>
            </a:xfrm>
          </p:grpSpPr>
          <p:sp>
            <p:nvSpPr>
              <p:cNvPr id="4046" name="Shape 4046"/>
              <p:cNvSpPr/>
              <p:nvPr/>
            </p:nvSpPr>
            <p:spPr>
              <a:xfrm>
                <a:off x="0" y="-1"/>
                <a:ext cx="569963" cy="5964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lnTo>
                      <a:pt x="5504" y="10982"/>
                    </a:lnTo>
                    <a:lnTo>
                      <a:pt x="0" y="0"/>
                    </a:lnTo>
                    <a:close/>
                  </a:path>
                </a:pathLst>
              </a:custGeom>
              <a:solidFill>
                <a:srgbClr val="0070C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047" name="Shape 4047"/>
              <p:cNvSpPr/>
              <p:nvPr/>
            </p:nvSpPr>
            <p:spPr>
              <a:xfrm>
                <a:off x="270366" y="0"/>
                <a:ext cx="299597" cy="1671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lnTo>
                      <a:pt x="0" y="21600"/>
                    </a:lnTo>
                    <a:close/>
                  </a:path>
                </a:pathLst>
              </a:custGeom>
              <a:solidFill>
                <a:srgbClr val="00BCF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4049" name="Shape 4049"/>
            <p:cNvSpPr/>
            <p:nvPr/>
          </p:nvSpPr>
          <p:spPr>
            <a:xfrm>
              <a:off x="285812" y="167153"/>
              <a:ext cx="3657601" cy="601019"/>
            </a:xfrm>
            <a:prstGeom prst="rect">
              <a:avLst/>
            </a:prstGeom>
            <a:solidFill>
              <a:srgbClr val="0070C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nvGrpSpPr>
            <p:cNvPr id="4052" name="Group 4052"/>
            <p:cNvGrpSpPr/>
            <p:nvPr/>
          </p:nvGrpSpPr>
          <p:grpSpPr>
            <a:xfrm>
              <a:off x="3631739" y="3322"/>
              <a:ext cx="569964" cy="601021"/>
              <a:chOff x="0" y="0"/>
              <a:chExt cx="569963" cy="601019"/>
            </a:xfrm>
          </p:grpSpPr>
          <p:sp>
            <p:nvSpPr>
              <p:cNvPr id="4050" name="Shape 4050"/>
              <p:cNvSpPr/>
              <p:nvPr/>
            </p:nvSpPr>
            <p:spPr>
              <a:xfrm flipH="1" rot="10800000">
                <a:off x="0" y="0"/>
                <a:ext cx="569963" cy="6010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lnTo>
                      <a:pt x="21600" y="0"/>
                    </a:lnTo>
                    <a:lnTo>
                      <a:pt x="16096" y="10702"/>
                    </a:lnTo>
                    <a:lnTo>
                      <a:pt x="21600" y="21600"/>
                    </a:lnTo>
                    <a:close/>
                  </a:path>
                </a:pathLst>
              </a:custGeom>
              <a:solidFill>
                <a:srgbClr val="0070C0"/>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sp>
            <p:nvSpPr>
              <p:cNvPr id="4051" name="Shape 4051"/>
              <p:cNvSpPr/>
              <p:nvPr/>
            </p:nvSpPr>
            <p:spPr>
              <a:xfrm flipH="1" rot="10800000">
                <a:off x="0" y="0"/>
                <a:ext cx="295030" cy="1662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0" y="0"/>
                    </a:lnTo>
                    <a:lnTo>
                      <a:pt x="21600" y="0"/>
                    </a:lnTo>
                    <a:close/>
                  </a:path>
                </a:pathLst>
              </a:custGeom>
              <a:solidFill>
                <a:srgbClr val="00BCF2"/>
              </a:solidFill>
              <a:ln w="12700" cap="flat">
                <a:noFill/>
                <a:miter lim="400000"/>
              </a:ln>
              <a:effectLst/>
            </p:spPr>
            <p:txBody>
              <a:bodyPr wrap="square" lIns="146304" tIns="146304" rIns="146304" bIns="146304" numCol="1" anchor="t">
                <a:noAutofit/>
              </a:bodyPr>
              <a:lstStyle/>
              <a:p>
                <a:pPr defTabSz="975664">
                  <a:defRPr sz="1900">
                    <a:solidFill>
                      <a:srgbClr val="FFFFFF"/>
                    </a:solidFill>
                  </a:defRPr>
                </a:pPr>
              </a:p>
            </p:txBody>
          </p:sp>
        </p:grpSp>
        <p:sp>
          <p:nvSpPr>
            <p:cNvPr id="4053" name="Shape 4053"/>
            <p:cNvSpPr/>
            <p:nvPr/>
          </p:nvSpPr>
          <p:spPr>
            <a:xfrm>
              <a:off x="1243016" y="270042"/>
              <a:ext cx="1896873"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defTabSz="975664">
                <a:defRPr sz="2000">
                  <a:solidFill>
                    <a:srgbClr val="FFFFFF"/>
                  </a:solidFill>
                  <a:latin typeface="+mn-lt"/>
                  <a:ea typeface="+mn-ea"/>
                  <a:cs typeface="+mn-cs"/>
                  <a:sym typeface="Segoe UI Light"/>
                </a:defRPr>
              </a:lvl1pPr>
            </a:lstStyle>
            <a:p>
              <a:pPr/>
              <a:r>
                <a:t>Success stories</a:t>
              </a:r>
            </a:p>
          </p:txBody>
        </p:sp>
      </p:grpSp>
      <p:sp>
        <p:nvSpPr>
          <p:cNvPr id="4055" name="Shape 4055"/>
          <p:cNvSpPr/>
          <p:nvPr/>
        </p:nvSpPr>
        <p:spPr>
          <a:xfrm>
            <a:off x="1811491" y="5273075"/>
            <a:ext cx="1281883" cy="1281883"/>
          </a:xfrm>
          <a:prstGeom prst="ellipse">
            <a:avLst/>
          </a:prstGeom>
          <a:solidFill>
            <a:srgbClr val="3B5998"/>
          </a:solidFill>
          <a:ln w="12700">
            <a:miter lim="400000"/>
          </a:ln>
        </p:spPr>
        <p:txBody>
          <a:bodyPr lIns="146304" tIns="146304" rIns="146304" bIns="146304" anchor="ctr"/>
          <a:lstStyle/>
          <a:p>
            <a:pPr algn="ctr">
              <a:defRPr>
                <a:solidFill>
                  <a:srgbClr val="FFFFFF"/>
                </a:solidFill>
              </a:defRPr>
            </a:pPr>
          </a:p>
        </p:txBody>
      </p:sp>
      <p:sp>
        <p:nvSpPr>
          <p:cNvPr id="4056" name="Shape 4056"/>
          <p:cNvSpPr/>
          <p:nvPr/>
        </p:nvSpPr>
        <p:spPr>
          <a:xfrm>
            <a:off x="4254482" y="5273075"/>
            <a:ext cx="1281883" cy="1281883"/>
          </a:xfrm>
          <a:prstGeom prst="ellipse">
            <a:avLst/>
          </a:prstGeom>
          <a:solidFill>
            <a:srgbClr val="00ACEE"/>
          </a:solidFill>
          <a:ln w="12700">
            <a:miter lim="400000"/>
          </a:ln>
        </p:spPr>
        <p:txBody>
          <a:bodyPr lIns="146304" tIns="146304" rIns="146304" bIns="146304" anchor="ctr"/>
          <a:lstStyle/>
          <a:p>
            <a:pPr algn="ctr">
              <a:defRPr>
                <a:solidFill>
                  <a:srgbClr val="FFFFFF"/>
                </a:solidFill>
              </a:defRPr>
            </a:pPr>
          </a:p>
        </p:txBody>
      </p:sp>
      <p:sp>
        <p:nvSpPr>
          <p:cNvPr id="4057" name="Shape 4057"/>
          <p:cNvSpPr/>
          <p:nvPr/>
        </p:nvSpPr>
        <p:spPr>
          <a:xfrm>
            <a:off x="6697474" y="5273075"/>
            <a:ext cx="1281883" cy="1281883"/>
          </a:xfrm>
          <a:prstGeom prst="ellipse">
            <a:avLst/>
          </a:prstGeom>
          <a:solidFill>
            <a:srgbClr val="D9D9D9"/>
          </a:solidFill>
          <a:ln w="12700">
            <a:miter lim="400000"/>
          </a:ln>
        </p:spPr>
        <p:txBody>
          <a:bodyPr lIns="146304" tIns="146304" rIns="146304" bIns="146304" anchor="ctr"/>
          <a:lstStyle/>
          <a:p>
            <a:pPr algn="ctr">
              <a:defRPr>
                <a:solidFill>
                  <a:srgbClr val="FFFFFF"/>
                </a:solidFill>
              </a:defRPr>
            </a:pPr>
          </a:p>
        </p:txBody>
      </p:sp>
      <p:sp>
        <p:nvSpPr>
          <p:cNvPr id="4058" name="Shape 4058"/>
          <p:cNvSpPr/>
          <p:nvPr/>
        </p:nvSpPr>
        <p:spPr>
          <a:xfrm>
            <a:off x="9140463" y="5273075"/>
            <a:ext cx="1281883" cy="1281883"/>
          </a:xfrm>
          <a:prstGeom prst="ellipse">
            <a:avLst/>
          </a:prstGeom>
          <a:solidFill>
            <a:srgbClr val="DD4B39"/>
          </a:solidFill>
          <a:ln w="12700">
            <a:miter lim="400000"/>
          </a:ln>
        </p:spPr>
        <p:txBody>
          <a:bodyPr lIns="146304" tIns="146304" rIns="146304" bIns="146304" anchor="ctr"/>
          <a:lstStyle/>
          <a:p>
            <a:pPr algn="ctr">
              <a:defRPr>
                <a:solidFill>
                  <a:srgbClr val="FFFFFF"/>
                </a:solidFill>
              </a:defRPr>
            </a:pPr>
          </a:p>
        </p:txBody>
      </p:sp>
      <p:pic>
        <p:nvPicPr>
          <p:cNvPr id="4059" name="image27.png"/>
          <p:cNvPicPr>
            <a:picLocks noChangeAspect="1"/>
          </p:cNvPicPr>
          <p:nvPr/>
        </p:nvPicPr>
        <p:blipFill>
          <a:blip r:embed="rId9">
            <a:extLst/>
          </a:blip>
          <a:stretch>
            <a:fillRect/>
          </a:stretch>
        </p:blipFill>
        <p:spPr>
          <a:xfrm>
            <a:off x="2176203" y="5649285"/>
            <a:ext cx="552451" cy="552451"/>
          </a:xfrm>
          <a:prstGeom prst="rect">
            <a:avLst/>
          </a:prstGeom>
          <a:ln w="12700">
            <a:miter lim="400000"/>
          </a:ln>
        </p:spPr>
      </p:pic>
      <p:pic>
        <p:nvPicPr>
          <p:cNvPr id="4060" name="image28.png"/>
          <p:cNvPicPr>
            <a:picLocks noChangeAspect="1"/>
          </p:cNvPicPr>
          <p:nvPr/>
        </p:nvPicPr>
        <p:blipFill>
          <a:blip r:embed="rId10">
            <a:extLst/>
          </a:blip>
          <a:stretch>
            <a:fillRect/>
          </a:stretch>
        </p:blipFill>
        <p:spPr>
          <a:xfrm>
            <a:off x="4559193" y="5649285"/>
            <a:ext cx="672460" cy="546706"/>
          </a:xfrm>
          <a:prstGeom prst="rect">
            <a:avLst/>
          </a:prstGeom>
          <a:ln w="12700">
            <a:miter lim="400000"/>
          </a:ln>
        </p:spPr>
      </p:pic>
      <p:pic>
        <p:nvPicPr>
          <p:cNvPr id="4061" name="image29.png"/>
          <p:cNvPicPr>
            <a:picLocks noChangeAspect="1"/>
          </p:cNvPicPr>
          <p:nvPr/>
        </p:nvPicPr>
        <p:blipFill>
          <a:blip r:embed="rId11">
            <a:extLst/>
          </a:blip>
          <a:stretch>
            <a:fillRect/>
          </a:stretch>
        </p:blipFill>
        <p:spPr>
          <a:xfrm>
            <a:off x="6985562" y="5677860"/>
            <a:ext cx="706305" cy="497311"/>
          </a:xfrm>
          <a:prstGeom prst="rect">
            <a:avLst/>
          </a:prstGeom>
          <a:ln w="12700">
            <a:miter lim="400000"/>
          </a:ln>
        </p:spPr>
      </p:pic>
      <p:pic>
        <p:nvPicPr>
          <p:cNvPr id="4062" name="image30.png"/>
          <p:cNvPicPr>
            <a:picLocks noChangeAspect="1"/>
          </p:cNvPicPr>
          <p:nvPr/>
        </p:nvPicPr>
        <p:blipFill>
          <a:blip r:embed="rId12">
            <a:extLst/>
          </a:blip>
          <a:stretch>
            <a:fillRect/>
          </a:stretch>
        </p:blipFill>
        <p:spPr>
          <a:xfrm>
            <a:off x="9330439" y="5443542"/>
            <a:ext cx="956636" cy="95663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064" name="image31.png"/>
          <p:cNvPicPr>
            <a:picLocks noChangeAspect="1"/>
          </p:cNvPicPr>
          <p:nvPr/>
        </p:nvPicPr>
        <p:blipFill>
          <a:blip r:embed="rId2">
            <a:extLst/>
          </a:blip>
          <a:stretch>
            <a:fillRect/>
          </a:stretch>
        </p:blipFill>
        <p:spPr>
          <a:xfrm>
            <a:off x="2659061" y="1820861"/>
            <a:ext cx="325439" cy="569914"/>
          </a:xfrm>
          <a:prstGeom prst="rect">
            <a:avLst/>
          </a:prstGeom>
          <a:ln w="12700">
            <a:miter lim="400000"/>
          </a:ln>
        </p:spPr>
      </p:pic>
      <p:grpSp>
        <p:nvGrpSpPr>
          <p:cNvPr id="4079" name="Group 4079"/>
          <p:cNvGrpSpPr/>
          <p:nvPr/>
        </p:nvGrpSpPr>
        <p:grpSpPr>
          <a:xfrm>
            <a:off x="4673599" y="1892300"/>
            <a:ext cx="584201" cy="488951"/>
            <a:chOff x="0" y="0"/>
            <a:chExt cx="584200" cy="488950"/>
          </a:xfrm>
        </p:grpSpPr>
        <p:sp>
          <p:nvSpPr>
            <p:cNvPr id="4065" name="Shape 4065"/>
            <p:cNvSpPr/>
            <p:nvPr/>
          </p:nvSpPr>
          <p:spPr>
            <a:xfrm>
              <a:off x="-1" y="0"/>
              <a:ext cx="584201" cy="371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380"/>
                  </a:moveTo>
                  <a:lnTo>
                    <a:pt x="20017" y="6753"/>
                  </a:lnTo>
                  <a:lnTo>
                    <a:pt x="20017" y="1388"/>
                  </a:lnTo>
                  <a:lnTo>
                    <a:pt x="19900" y="925"/>
                  </a:lnTo>
                  <a:lnTo>
                    <a:pt x="19842" y="648"/>
                  </a:lnTo>
                  <a:lnTo>
                    <a:pt x="19754" y="416"/>
                  </a:lnTo>
                  <a:lnTo>
                    <a:pt x="19578" y="231"/>
                  </a:lnTo>
                  <a:lnTo>
                    <a:pt x="19431" y="93"/>
                  </a:lnTo>
                  <a:lnTo>
                    <a:pt x="19285" y="0"/>
                  </a:lnTo>
                  <a:lnTo>
                    <a:pt x="674" y="0"/>
                  </a:lnTo>
                  <a:lnTo>
                    <a:pt x="528" y="93"/>
                  </a:lnTo>
                  <a:lnTo>
                    <a:pt x="352" y="231"/>
                  </a:lnTo>
                  <a:lnTo>
                    <a:pt x="264" y="416"/>
                  </a:lnTo>
                  <a:lnTo>
                    <a:pt x="147" y="648"/>
                  </a:lnTo>
                  <a:lnTo>
                    <a:pt x="29" y="925"/>
                  </a:lnTo>
                  <a:lnTo>
                    <a:pt x="0" y="1156"/>
                  </a:lnTo>
                  <a:lnTo>
                    <a:pt x="0" y="20629"/>
                  </a:lnTo>
                  <a:lnTo>
                    <a:pt x="29" y="20860"/>
                  </a:lnTo>
                  <a:lnTo>
                    <a:pt x="147" y="21137"/>
                  </a:lnTo>
                  <a:lnTo>
                    <a:pt x="264" y="21276"/>
                  </a:lnTo>
                  <a:lnTo>
                    <a:pt x="352" y="21461"/>
                  </a:lnTo>
                  <a:lnTo>
                    <a:pt x="528" y="21554"/>
                  </a:lnTo>
                  <a:lnTo>
                    <a:pt x="674" y="21600"/>
                  </a:lnTo>
                  <a:lnTo>
                    <a:pt x="19285" y="21600"/>
                  </a:lnTo>
                  <a:lnTo>
                    <a:pt x="19431" y="21554"/>
                  </a:lnTo>
                  <a:lnTo>
                    <a:pt x="19578" y="21461"/>
                  </a:lnTo>
                  <a:lnTo>
                    <a:pt x="19754" y="21276"/>
                  </a:lnTo>
                  <a:lnTo>
                    <a:pt x="19842" y="21137"/>
                  </a:lnTo>
                  <a:lnTo>
                    <a:pt x="19900" y="20860"/>
                  </a:lnTo>
                  <a:lnTo>
                    <a:pt x="19959" y="20629"/>
                  </a:lnTo>
                  <a:lnTo>
                    <a:pt x="20017" y="20351"/>
                  </a:lnTo>
                  <a:lnTo>
                    <a:pt x="20017" y="20212"/>
                  </a:lnTo>
                  <a:lnTo>
                    <a:pt x="21395" y="20212"/>
                  </a:lnTo>
                  <a:lnTo>
                    <a:pt x="21483" y="20027"/>
                  </a:lnTo>
                  <a:lnTo>
                    <a:pt x="21600" y="19889"/>
                  </a:lnTo>
                  <a:lnTo>
                    <a:pt x="21600" y="19380"/>
                  </a:lnTo>
                  <a:close/>
                </a:path>
              </a:pathLst>
            </a:custGeom>
            <a:solidFill>
              <a:srgbClr val="9B4F96"/>
            </a:solidFill>
            <a:ln w="12700" cap="flat">
              <a:noFill/>
              <a:miter lim="400000"/>
            </a:ln>
            <a:effectLst/>
          </p:spPr>
          <p:txBody>
            <a:bodyPr wrap="square" lIns="146304" tIns="146304" rIns="146304" bIns="146304" numCol="1" anchor="t">
              <a:noAutofit/>
            </a:bodyPr>
            <a:lstStyle/>
            <a:p>
              <a:pPr/>
            </a:p>
          </p:txBody>
        </p:sp>
        <p:sp>
          <p:nvSpPr>
            <p:cNvPr id="4066" name="Shape 4066"/>
            <p:cNvSpPr/>
            <p:nvPr/>
          </p:nvSpPr>
          <p:spPr>
            <a:xfrm>
              <a:off x="33337" y="34924"/>
              <a:ext cx="471488" cy="303214"/>
            </a:xfrm>
            <a:prstGeom prst="rect">
              <a:avLst/>
            </a:prstGeom>
            <a:solidFill>
              <a:srgbClr val="F5F5F5"/>
            </a:solidFill>
            <a:ln w="12700" cap="flat">
              <a:noFill/>
              <a:miter lim="400000"/>
            </a:ln>
            <a:effectLst/>
          </p:spPr>
          <p:txBody>
            <a:bodyPr wrap="square" lIns="146304" tIns="146304" rIns="146304" bIns="146304" numCol="1" anchor="t">
              <a:noAutofit/>
            </a:bodyPr>
            <a:lstStyle/>
            <a:p>
              <a:pPr/>
            </a:p>
          </p:txBody>
        </p:sp>
        <p:sp>
          <p:nvSpPr>
            <p:cNvPr id="4067" name="Shape 4067"/>
            <p:cNvSpPr/>
            <p:nvPr/>
          </p:nvSpPr>
          <p:spPr>
            <a:xfrm>
              <a:off x="344487" y="265111"/>
              <a:ext cx="219076" cy="2238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083"/>
                  </a:moveTo>
                  <a:lnTo>
                    <a:pt x="8719" y="21600"/>
                  </a:lnTo>
                  <a:lnTo>
                    <a:pt x="0" y="12517"/>
                  </a:lnTo>
                  <a:lnTo>
                    <a:pt x="12724" y="0"/>
                  </a:lnTo>
                  <a:lnTo>
                    <a:pt x="21600" y="9083"/>
                  </a:lnTo>
                  <a:close/>
                </a:path>
              </a:pathLst>
            </a:custGeom>
            <a:solidFill>
              <a:srgbClr val="442359"/>
            </a:solidFill>
            <a:ln w="12700" cap="flat">
              <a:noFill/>
              <a:miter lim="400000"/>
            </a:ln>
            <a:effectLst/>
          </p:spPr>
          <p:txBody>
            <a:bodyPr wrap="square" lIns="146304" tIns="146304" rIns="146304" bIns="146304" numCol="1" anchor="t">
              <a:noAutofit/>
            </a:bodyPr>
            <a:lstStyle/>
            <a:p>
              <a:pPr/>
            </a:p>
          </p:txBody>
        </p:sp>
        <p:sp>
          <p:nvSpPr>
            <p:cNvPr id="4068" name="Shape 4068"/>
            <p:cNvSpPr/>
            <p:nvPr/>
          </p:nvSpPr>
          <p:spPr>
            <a:xfrm>
              <a:off x="61912" y="68261"/>
              <a:ext cx="112713" cy="60326"/>
            </a:xfrm>
            <a:prstGeom prst="rect">
              <a:avLst/>
            </a:prstGeom>
            <a:solidFill>
              <a:srgbClr val="FE0000"/>
            </a:solidFill>
            <a:ln w="12700" cap="flat">
              <a:noFill/>
              <a:miter lim="400000"/>
            </a:ln>
            <a:effectLst/>
          </p:spPr>
          <p:txBody>
            <a:bodyPr wrap="square" lIns="146304" tIns="146304" rIns="146304" bIns="146304" numCol="1" anchor="t">
              <a:noAutofit/>
            </a:bodyPr>
            <a:lstStyle/>
            <a:p>
              <a:pPr/>
            </a:p>
          </p:txBody>
        </p:sp>
        <p:sp>
          <p:nvSpPr>
            <p:cNvPr id="4069" name="Shape 4069"/>
            <p:cNvSpPr/>
            <p:nvPr/>
          </p:nvSpPr>
          <p:spPr>
            <a:xfrm>
              <a:off x="61912" y="144462"/>
              <a:ext cx="112713" cy="157163"/>
            </a:xfrm>
            <a:prstGeom prst="rect">
              <a:avLst/>
            </a:prstGeom>
            <a:solidFill>
              <a:srgbClr val="1570A6"/>
            </a:solidFill>
            <a:ln w="12700" cap="flat">
              <a:noFill/>
              <a:miter lim="400000"/>
            </a:ln>
            <a:effectLst/>
          </p:spPr>
          <p:txBody>
            <a:bodyPr wrap="square" lIns="146304" tIns="146304" rIns="146304" bIns="146304" numCol="1" anchor="t">
              <a:noAutofit/>
            </a:bodyPr>
            <a:lstStyle/>
            <a:p>
              <a:pPr/>
            </a:p>
          </p:txBody>
        </p:sp>
        <p:sp>
          <p:nvSpPr>
            <p:cNvPr id="4070" name="Shape 4070"/>
            <p:cNvSpPr/>
            <p:nvPr/>
          </p:nvSpPr>
          <p:spPr>
            <a:xfrm>
              <a:off x="184149" y="114299"/>
              <a:ext cx="107951" cy="14289"/>
            </a:xfrm>
            <a:prstGeom prst="rect">
              <a:avLst/>
            </a:prstGeom>
            <a:solidFill>
              <a:srgbClr val="9A9A9A"/>
            </a:solidFill>
            <a:ln w="12700" cap="flat">
              <a:noFill/>
              <a:miter lim="400000"/>
            </a:ln>
            <a:effectLst/>
          </p:spPr>
          <p:txBody>
            <a:bodyPr wrap="square" lIns="146304" tIns="146304" rIns="146304" bIns="146304" numCol="1" anchor="t">
              <a:noAutofit/>
            </a:bodyPr>
            <a:lstStyle/>
            <a:p>
              <a:pPr/>
            </a:p>
          </p:txBody>
        </p:sp>
        <p:sp>
          <p:nvSpPr>
            <p:cNvPr id="4071" name="Shape 4071"/>
            <p:cNvSpPr/>
            <p:nvPr/>
          </p:nvSpPr>
          <p:spPr>
            <a:xfrm>
              <a:off x="184149" y="74611"/>
              <a:ext cx="107951" cy="14289"/>
            </a:xfrm>
            <a:prstGeom prst="rect">
              <a:avLst/>
            </a:prstGeom>
            <a:solidFill>
              <a:srgbClr val="9A9A9A"/>
            </a:solidFill>
            <a:ln w="12700" cap="flat">
              <a:noFill/>
              <a:miter lim="400000"/>
            </a:ln>
            <a:effectLst/>
          </p:spPr>
          <p:txBody>
            <a:bodyPr wrap="square" lIns="146304" tIns="146304" rIns="146304" bIns="146304" numCol="1" anchor="t">
              <a:noAutofit/>
            </a:bodyPr>
            <a:lstStyle/>
            <a:p>
              <a:pPr/>
            </a:p>
          </p:txBody>
        </p:sp>
        <p:sp>
          <p:nvSpPr>
            <p:cNvPr id="4072" name="Shape 4072"/>
            <p:cNvSpPr/>
            <p:nvPr/>
          </p:nvSpPr>
          <p:spPr>
            <a:xfrm>
              <a:off x="182562" y="93661"/>
              <a:ext cx="109538" cy="14289"/>
            </a:xfrm>
            <a:prstGeom prst="rect">
              <a:avLst/>
            </a:prstGeom>
            <a:solidFill>
              <a:srgbClr val="9A9A9A"/>
            </a:solidFill>
            <a:ln w="12700" cap="flat">
              <a:noFill/>
              <a:miter lim="400000"/>
            </a:ln>
            <a:effectLst/>
          </p:spPr>
          <p:txBody>
            <a:bodyPr wrap="square" lIns="146304" tIns="146304" rIns="146304" bIns="146304" numCol="1" anchor="t">
              <a:noAutofit/>
            </a:bodyPr>
            <a:lstStyle/>
            <a:p>
              <a:pPr/>
            </a:p>
          </p:txBody>
        </p:sp>
        <p:sp>
          <p:nvSpPr>
            <p:cNvPr id="4073" name="Shape 4073"/>
            <p:cNvSpPr/>
            <p:nvPr/>
          </p:nvSpPr>
          <p:spPr>
            <a:xfrm>
              <a:off x="185737" y="146049"/>
              <a:ext cx="109538" cy="85726"/>
            </a:xfrm>
            <a:prstGeom prst="rect">
              <a:avLst/>
            </a:prstGeom>
            <a:solidFill>
              <a:srgbClr val="548235"/>
            </a:solidFill>
            <a:ln w="12700" cap="flat">
              <a:noFill/>
              <a:miter lim="400000"/>
            </a:ln>
            <a:effectLst/>
          </p:spPr>
          <p:txBody>
            <a:bodyPr wrap="square" lIns="146304" tIns="146304" rIns="146304" bIns="146304" numCol="1" anchor="t">
              <a:noAutofit/>
            </a:bodyPr>
            <a:lstStyle/>
            <a:p>
              <a:pPr/>
            </a:p>
          </p:txBody>
        </p:sp>
        <p:sp>
          <p:nvSpPr>
            <p:cNvPr id="4074" name="Shape 4074"/>
            <p:cNvSpPr/>
            <p:nvPr/>
          </p:nvSpPr>
          <p:spPr>
            <a:xfrm>
              <a:off x="185737" y="285750"/>
              <a:ext cx="109538" cy="12701"/>
            </a:xfrm>
            <a:prstGeom prst="rect">
              <a:avLst/>
            </a:prstGeom>
            <a:solidFill>
              <a:srgbClr val="9A9A9A"/>
            </a:solidFill>
            <a:ln w="12700" cap="flat">
              <a:noFill/>
              <a:miter lim="400000"/>
            </a:ln>
            <a:effectLst/>
          </p:spPr>
          <p:txBody>
            <a:bodyPr wrap="square" lIns="146304" tIns="146304" rIns="146304" bIns="146304" numCol="1" anchor="t">
              <a:noAutofit/>
            </a:bodyPr>
            <a:lstStyle/>
            <a:p>
              <a:pPr/>
            </a:p>
          </p:txBody>
        </p:sp>
        <p:sp>
          <p:nvSpPr>
            <p:cNvPr id="4075" name="Shape 4075"/>
            <p:cNvSpPr/>
            <p:nvPr/>
          </p:nvSpPr>
          <p:spPr>
            <a:xfrm>
              <a:off x="185737" y="246062"/>
              <a:ext cx="109538" cy="12701"/>
            </a:xfrm>
            <a:prstGeom prst="rect">
              <a:avLst/>
            </a:prstGeom>
            <a:solidFill>
              <a:srgbClr val="9A9A9A"/>
            </a:solidFill>
            <a:ln w="12700" cap="flat">
              <a:noFill/>
              <a:miter lim="400000"/>
            </a:ln>
            <a:effectLst/>
          </p:spPr>
          <p:txBody>
            <a:bodyPr wrap="square" lIns="146304" tIns="146304" rIns="146304" bIns="146304" numCol="1" anchor="t">
              <a:noAutofit/>
            </a:bodyPr>
            <a:lstStyle/>
            <a:p>
              <a:pPr/>
            </a:p>
          </p:txBody>
        </p:sp>
        <p:sp>
          <p:nvSpPr>
            <p:cNvPr id="4076" name="Shape 4076"/>
            <p:cNvSpPr/>
            <p:nvPr/>
          </p:nvSpPr>
          <p:spPr>
            <a:xfrm>
              <a:off x="184149" y="265112"/>
              <a:ext cx="111126" cy="14289"/>
            </a:xfrm>
            <a:prstGeom prst="rect">
              <a:avLst/>
            </a:prstGeom>
            <a:solidFill>
              <a:srgbClr val="9A9A9A"/>
            </a:solidFill>
            <a:ln w="12700" cap="flat">
              <a:noFill/>
              <a:miter lim="400000"/>
            </a:ln>
            <a:effectLst/>
          </p:spPr>
          <p:txBody>
            <a:bodyPr wrap="square" lIns="146304" tIns="146304" rIns="146304" bIns="146304" numCol="1" anchor="t">
              <a:noAutofit/>
            </a:bodyPr>
            <a:lstStyle/>
            <a:p>
              <a:pPr/>
            </a:p>
          </p:txBody>
        </p:sp>
        <p:sp>
          <p:nvSpPr>
            <p:cNvPr id="4077" name="Shape 4077"/>
            <p:cNvSpPr/>
            <p:nvPr/>
          </p:nvSpPr>
          <p:spPr>
            <a:xfrm>
              <a:off x="311150" y="74611"/>
              <a:ext cx="109539" cy="155576"/>
            </a:xfrm>
            <a:prstGeom prst="rect">
              <a:avLst/>
            </a:prstGeom>
            <a:solidFill>
              <a:srgbClr val="66D7F7"/>
            </a:solidFill>
            <a:ln w="12700" cap="flat">
              <a:noFill/>
              <a:miter lim="400000"/>
            </a:ln>
            <a:effectLst/>
          </p:spPr>
          <p:txBody>
            <a:bodyPr wrap="square" lIns="146304" tIns="146304" rIns="146304" bIns="146304" numCol="1" anchor="t">
              <a:noAutofit/>
            </a:bodyPr>
            <a:lstStyle/>
            <a:p>
              <a:pPr/>
            </a:p>
          </p:txBody>
        </p:sp>
        <p:sp>
          <p:nvSpPr>
            <p:cNvPr id="4078" name="Shape 4078"/>
            <p:cNvSpPr/>
            <p:nvPr/>
          </p:nvSpPr>
          <p:spPr>
            <a:xfrm>
              <a:off x="134937" y="101600"/>
              <a:ext cx="320676" cy="273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54" y="3569"/>
                  </a:moveTo>
                  <a:lnTo>
                    <a:pt x="14364" y="3130"/>
                  </a:lnTo>
                  <a:lnTo>
                    <a:pt x="13828" y="2692"/>
                  </a:lnTo>
                  <a:lnTo>
                    <a:pt x="13132" y="2317"/>
                  </a:lnTo>
                  <a:lnTo>
                    <a:pt x="12542" y="2254"/>
                  </a:lnTo>
                  <a:lnTo>
                    <a:pt x="11899" y="2129"/>
                  </a:lnTo>
                  <a:lnTo>
                    <a:pt x="11202" y="2254"/>
                  </a:lnTo>
                  <a:lnTo>
                    <a:pt x="10505" y="2442"/>
                  </a:lnTo>
                  <a:lnTo>
                    <a:pt x="9862" y="2755"/>
                  </a:lnTo>
                  <a:lnTo>
                    <a:pt x="9755" y="2755"/>
                  </a:lnTo>
                  <a:lnTo>
                    <a:pt x="9487" y="3130"/>
                  </a:lnTo>
                  <a:lnTo>
                    <a:pt x="6485" y="5259"/>
                  </a:lnTo>
                  <a:lnTo>
                    <a:pt x="2412" y="563"/>
                  </a:lnTo>
                  <a:lnTo>
                    <a:pt x="1930" y="188"/>
                  </a:lnTo>
                  <a:lnTo>
                    <a:pt x="1447" y="0"/>
                  </a:lnTo>
                  <a:lnTo>
                    <a:pt x="911" y="63"/>
                  </a:lnTo>
                  <a:lnTo>
                    <a:pt x="697" y="188"/>
                  </a:lnTo>
                  <a:lnTo>
                    <a:pt x="429" y="438"/>
                  </a:lnTo>
                  <a:lnTo>
                    <a:pt x="107" y="1002"/>
                  </a:lnTo>
                  <a:lnTo>
                    <a:pt x="0" y="1565"/>
                  </a:lnTo>
                  <a:lnTo>
                    <a:pt x="107" y="1878"/>
                  </a:lnTo>
                  <a:lnTo>
                    <a:pt x="214" y="2254"/>
                  </a:lnTo>
                  <a:lnTo>
                    <a:pt x="322" y="2442"/>
                  </a:lnTo>
                  <a:lnTo>
                    <a:pt x="482" y="2755"/>
                  </a:lnTo>
                  <a:lnTo>
                    <a:pt x="6700" y="10017"/>
                  </a:lnTo>
                  <a:lnTo>
                    <a:pt x="6378" y="10581"/>
                  </a:lnTo>
                  <a:lnTo>
                    <a:pt x="6217" y="11019"/>
                  </a:lnTo>
                  <a:lnTo>
                    <a:pt x="6003" y="11583"/>
                  </a:lnTo>
                  <a:lnTo>
                    <a:pt x="6003" y="12146"/>
                  </a:lnTo>
                  <a:lnTo>
                    <a:pt x="6110" y="12835"/>
                  </a:lnTo>
                  <a:lnTo>
                    <a:pt x="6217" y="13398"/>
                  </a:lnTo>
                  <a:lnTo>
                    <a:pt x="6753" y="14400"/>
                  </a:lnTo>
                  <a:lnTo>
                    <a:pt x="10988" y="19221"/>
                  </a:lnTo>
                  <a:lnTo>
                    <a:pt x="11309" y="19534"/>
                  </a:lnTo>
                  <a:lnTo>
                    <a:pt x="11577" y="19659"/>
                  </a:lnTo>
                  <a:lnTo>
                    <a:pt x="11952" y="19784"/>
                  </a:lnTo>
                  <a:lnTo>
                    <a:pt x="12649" y="19784"/>
                  </a:lnTo>
                  <a:lnTo>
                    <a:pt x="13024" y="19659"/>
                  </a:lnTo>
                  <a:lnTo>
                    <a:pt x="13346" y="19534"/>
                  </a:lnTo>
                  <a:lnTo>
                    <a:pt x="13614" y="19221"/>
                  </a:lnTo>
                  <a:lnTo>
                    <a:pt x="15543" y="21600"/>
                  </a:lnTo>
                  <a:lnTo>
                    <a:pt x="21600" y="14463"/>
                  </a:lnTo>
                  <a:lnTo>
                    <a:pt x="19563" y="12271"/>
                  </a:lnTo>
                  <a:lnTo>
                    <a:pt x="19885" y="11896"/>
                  </a:lnTo>
                  <a:lnTo>
                    <a:pt x="20046" y="11457"/>
                  </a:lnTo>
                  <a:lnTo>
                    <a:pt x="20153" y="11019"/>
                  </a:lnTo>
                  <a:lnTo>
                    <a:pt x="20153" y="10205"/>
                  </a:lnTo>
                  <a:lnTo>
                    <a:pt x="20046" y="9767"/>
                  </a:lnTo>
                  <a:lnTo>
                    <a:pt x="19885" y="9329"/>
                  </a:lnTo>
                  <a:lnTo>
                    <a:pt x="19563" y="8953"/>
                  </a:lnTo>
                  <a:lnTo>
                    <a:pt x="15061" y="3819"/>
                  </a:lnTo>
                  <a:lnTo>
                    <a:pt x="14954" y="3694"/>
                  </a:lnTo>
                  <a:lnTo>
                    <a:pt x="14954" y="3569"/>
                  </a:lnTo>
                  <a:close/>
                </a:path>
              </a:pathLst>
            </a:custGeom>
            <a:solidFill>
              <a:srgbClr val="FF8C00"/>
            </a:solidFill>
            <a:ln w="12700" cap="flat">
              <a:noFill/>
              <a:miter lim="400000"/>
            </a:ln>
            <a:effectLst/>
          </p:spPr>
          <p:txBody>
            <a:bodyPr wrap="square" lIns="146304" tIns="146304" rIns="146304" bIns="146304" numCol="1" anchor="t">
              <a:noAutofit/>
            </a:bodyPr>
            <a:lstStyle/>
            <a:p>
              <a:pPr/>
            </a:p>
          </p:txBody>
        </p:sp>
      </p:grpSp>
      <p:grpSp>
        <p:nvGrpSpPr>
          <p:cNvPr id="4083" name="Group 4083"/>
          <p:cNvGrpSpPr/>
          <p:nvPr/>
        </p:nvGrpSpPr>
        <p:grpSpPr>
          <a:xfrm>
            <a:off x="6897686" y="3232150"/>
            <a:ext cx="579439" cy="293689"/>
            <a:chOff x="0" y="0"/>
            <a:chExt cx="579438" cy="293688"/>
          </a:xfrm>
        </p:grpSpPr>
        <p:sp>
          <p:nvSpPr>
            <p:cNvPr id="4080" name="Shape 4080"/>
            <p:cNvSpPr/>
            <p:nvPr/>
          </p:nvSpPr>
          <p:spPr>
            <a:xfrm>
              <a:off x="-1" y="60325"/>
              <a:ext cx="165101" cy="180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12789"/>
                  </a:lnTo>
                  <a:lnTo>
                    <a:pt x="0" y="9379"/>
                  </a:lnTo>
                  <a:lnTo>
                    <a:pt x="21600" y="0"/>
                  </a:lnTo>
                  <a:lnTo>
                    <a:pt x="21600" y="4926"/>
                  </a:lnTo>
                  <a:lnTo>
                    <a:pt x="6186" y="10895"/>
                  </a:lnTo>
                  <a:lnTo>
                    <a:pt x="6186" y="11084"/>
                  </a:lnTo>
                  <a:lnTo>
                    <a:pt x="21600" y="16674"/>
                  </a:lnTo>
                  <a:lnTo>
                    <a:pt x="21600" y="21600"/>
                  </a:lnTo>
                  <a:close/>
                </a:path>
              </a:pathLst>
            </a:custGeom>
            <a:solidFill>
              <a:srgbClr val="404040"/>
            </a:solidFill>
            <a:ln w="12700" cap="flat">
              <a:noFill/>
              <a:miter lim="400000"/>
            </a:ln>
            <a:effectLst/>
          </p:spPr>
          <p:txBody>
            <a:bodyPr wrap="square" lIns="146304" tIns="146304" rIns="146304" bIns="146304" numCol="1" anchor="t">
              <a:noAutofit/>
            </a:bodyPr>
            <a:lstStyle/>
            <a:p>
              <a:pPr/>
            </a:p>
          </p:txBody>
        </p:sp>
        <p:sp>
          <p:nvSpPr>
            <p:cNvPr id="4081" name="Shape 4081"/>
            <p:cNvSpPr/>
            <p:nvPr/>
          </p:nvSpPr>
          <p:spPr>
            <a:xfrm>
              <a:off x="201612" y="-1"/>
              <a:ext cx="173039" cy="2936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044" y="21600"/>
                  </a:lnTo>
                  <a:lnTo>
                    <a:pt x="0" y="21600"/>
                  </a:lnTo>
                  <a:lnTo>
                    <a:pt x="15160" y="0"/>
                  </a:lnTo>
                  <a:lnTo>
                    <a:pt x="21600" y="0"/>
                  </a:lnTo>
                  <a:close/>
                </a:path>
              </a:pathLst>
            </a:custGeom>
            <a:solidFill>
              <a:srgbClr val="404040"/>
            </a:solidFill>
            <a:ln w="12700" cap="flat">
              <a:noFill/>
              <a:miter lim="400000"/>
            </a:ln>
            <a:effectLst/>
          </p:spPr>
          <p:txBody>
            <a:bodyPr wrap="square" lIns="146304" tIns="146304" rIns="146304" bIns="146304" numCol="1" anchor="t">
              <a:noAutofit/>
            </a:bodyPr>
            <a:lstStyle/>
            <a:p>
              <a:pPr/>
            </a:p>
          </p:txBody>
        </p:sp>
        <p:sp>
          <p:nvSpPr>
            <p:cNvPr id="4082" name="Shape 4082"/>
            <p:cNvSpPr/>
            <p:nvPr/>
          </p:nvSpPr>
          <p:spPr>
            <a:xfrm>
              <a:off x="414337" y="57150"/>
              <a:ext cx="165101" cy="1825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2678"/>
                  </a:moveTo>
                  <a:lnTo>
                    <a:pt x="0" y="21600"/>
                  </a:lnTo>
                  <a:lnTo>
                    <a:pt x="0" y="16529"/>
                  </a:lnTo>
                  <a:lnTo>
                    <a:pt x="15473" y="11176"/>
                  </a:lnTo>
                  <a:lnTo>
                    <a:pt x="15473" y="10988"/>
                  </a:lnTo>
                  <a:lnTo>
                    <a:pt x="0" y="5071"/>
                  </a:lnTo>
                  <a:lnTo>
                    <a:pt x="0" y="0"/>
                  </a:lnTo>
                  <a:lnTo>
                    <a:pt x="21600" y="9297"/>
                  </a:lnTo>
                  <a:lnTo>
                    <a:pt x="21600" y="12678"/>
                  </a:lnTo>
                  <a:close/>
                </a:path>
              </a:pathLst>
            </a:custGeom>
            <a:solidFill>
              <a:srgbClr val="404040"/>
            </a:solidFill>
            <a:ln w="12700" cap="flat">
              <a:noFill/>
              <a:miter lim="400000"/>
            </a:ln>
            <a:effectLst/>
          </p:spPr>
          <p:txBody>
            <a:bodyPr wrap="square" lIns="146304" tIns="146304" rIns="146304" bIns="146304" numCol="1" anchor="t">
              <a:noAutofit/>
            </a:bodyPr>
            <a:lstStyle/>
            <a:p>
              <a:pPr/>
            </a:p>
          </p:txBody>
        </p:sp>
      </p:grpSp>
      <p:pic>
        <p:nvPicPr>
          <p:cNvPr id="4084" name="image32.png"/>
          <p:cNvPicPr>
            <a:picLocks noChangeAspect="1"/>
          </p:cNvPicPr>
          <p:nvPr/>
        </p:nvPicPr>
        <p:blipFill>
          <a:blip r:embed="rId3">
            <a:extLst/>
          </a:blip>
          <a:stretch>
            <a:fillRect/>
          </a:stretch>
        </p:blipFill>
        <p:spPr>
          <a:xfrm>
            <a:off x="1438275" y="3141661"/>
            <a:ext cx="693738" cy="433389"/>
          </a:xfrm>
          <a:prstGeom prst="rect">
            <a:avLst/>
          </a:prstGeom>
          <a:ln w="12700">
            <a:miter lim="400000"/>
          </a:ln>
        </p:spPr>
      </p:pic>
      <p:pic>
        <p:nvPicPr>
          <p:cNvPr id="4085" name="image33.png"/>
          <p:cNvPicPr>
            <a:picLocks noChangeAspect="1"/>
          </p:cNvPicPr>
          <p:nvPr/>
        </p:nvPicPr>
        <p:blipFill>
          <a:blip r:embed="rId4">
            <a:extLst/>
          </a:blip>
          <a:stretch>
            <a:fillRect/>
          </a:stretch>
        </p:blipFill>
        <p:spPr>
          <a:xfrm>
            <a:off x="2420936" y="3028950"/>
            <a:ext cx="835026" cy="676275"/>
          </a:xfrm>
          <a:prstGeom prst="rect">
            <a:avLst/>
          </a:prstGeom>
          <a:ln w="12700">
            <a:miter lim="400000"/>
          </a:ln>
        </p:spPr>
      </p:pic>
      <p:grpSp>
        <p:nvGrpSpPr>
          <p:cNvPr id="4436" name="Group 4436"/>
          <p:cNvGrpSpPr/>
          <p:nvPr/>
        </p:nvGrpSpPr>
        <p:grpSpPr>
          <a:xfrm>
            <a:off x="4706937" y="3078161"/>
            <a:ext cx="488952" cy="561977"/>
            <a:chOff x="0" y="0"/>
            <a:chExt cx="488951" cy="561975"/>
          </a:xfrm>
        </p:grpSpPr>
        <p:sp>
          <p:nvSpPr>
            <p:cNvPr id="4086" name="Shape 4086"/>
            <p:cNvSpPr/>
            <p:nvPr/>
          </p:nvSpPr>
          <p:spPr>
            <a:xfrm>
              <a:off x="0" y="249238"/>
              <a:ext cx="150814" cy="312739"/>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087" name="Shape 4087"/>
            <p:cNvSpPr/>
            <p:nvPr/>
          </p:nvSpPr>
          <p:spPr>
            <a:xfrm>
              <a:off x="15875" y="265113"/>
              <a:ext cx="122239" cy="27146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088" name="Shape 4088"/>
            <p:cNvSpPr/>
            <p:nvPr/>
          </p:nvSpPr>
          <p:spPr>
            <a:xfrm>
              <a:off x="22225" y="274638"/>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089" name="Shape 4089"/>
            <p:cNvSpPr/>
            <p:nvPr/>
          </p:nvSpPr>
          <p:spPr>
            <a:xfrm>
              <a:off x="2143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090" name="Shape 4090"/>
            <p:cNvSpPr/>
            <p:nvPr/>
          </p:nvSpPr>
          <p:spPr>
            <a:xfrm>
              <a:off x="2857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091" name="Shape 4091"/>
            <p:cNvSpPr/>
            <p:nvPr/>
          </p:nvSpPr>
          <p:spPr>
            <a:xfrm>
              <a:off x="3413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092" name="Shape 4092"/>
            <p:cNvSpPr/>
            <p:nvPr/>
          </p:nvSpPr>
          <p:spPr>
            <a:xfrm>
              <a:off x="39687"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093" name="Shape 4093"/>
            <p:cNvSpPr/>
            <p:nvPr/>
          </p:nvSpPr>
          <p:spPr>
            <a:xfrm>
              <a:off x="4524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094" name="Shape 4094"/>
            <p:cNvSpPr/>
            <p:nvPr/>
          </p:nvSpPr>
          <p:spPr>
            <a:xfrm>
              <a:off x="5159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095" name="Shape 4095"/>
            <p:cNvSpPr/>
            <p:nvPr/>
          </p:nvSpPr>
          <p:spPr>
            <a:xfrm>
              <a:off x="110332" y="2817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18"/>
                  </a:moveTo>
                  <a:lnTo>
                    <a:pt x="4800" y="3927"/>
                  </a:lnTo>
                  <a:lnTo>
                    <a:pt x="7200" y="0"/>
                  </a:lnTo>
                  <a:lnTo>
                    <a:pt x="16800" y="3927"/>
                  </a:lnTo>
                  <a:lnTo>
                    <a:pt x="21600" y="9818"/>
                  </a:lnTo>
                  <a:lnTo>
                    <a:pt x="16800" y="17673"/>
                  </a:lnTo>
                  <a:lnTo>
                    <a:pt x="7200" y="21600"/>
                  </a:lnTo>
                  <a:lnTo>
                    <a:pt x="0" y="9818"/>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096" name="Shape 4096"/>
            <p:cNvSpPr/>
            <p:nvPr/>
          </p:nvSpPr>
          <p:spPr>
            <a:xfrm>
              <a:off x="22225" y="307975"/>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097" name="Shape 4097"/>
            <p:cNvSpPr/>
            <p:nvPr/>
          </p:nvSpPr>
          <p:spPr>
            <a:xfrm>
              <a:off x="2143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098" name="Shape 4098"/>
            <p:cNvSpPr/>
            <p:nvPr/>
          </p:nvSpPr>
          <p:spPr>
            <a:xfrm>
              <a:off x="2857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099" name="Shape 4099"/>
            <p:cNvSpPr/>
            <p:nvPr/>
          </p:nvSpPr>
          <p:spPr>
            <a:xfrm>
              <a:off x="3413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0" name="Shape 4100"/>
            <p:cNvSpPr/>
            <p:nvPr/>
          </p:nvSpPr>
          <p:spPr>
            <a:xfrm>
              <a:off x="39687"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1" name="Shape 4101"/>
            <p:cNvSpPr/>
            <p:nvPr/>
          </p:nvSpPr>
          <p:spPr>
            <a:xfrm>
              <a:off x="4524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2" name="Shape 4102"/>
            <p:cNvSpPr/>
            <p:nvPr/>
          </p:nvSpPr>
          <p:spPr>
            <a:xfrm>
              <a:off x="5159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3" name="Shape 4103"/>
            <p:cNvSpPr/>
            <p:nvPr/>
          </p:nvSpPr>
          <p:spPr>
            <a:xfrm>
              <a:off x="110332" y="3167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4800" y="0"/>
                  </a:lnTo>
                  <a:lnTo>
                    <a:pt x="16800" y="0"/>
                  </a:lnTo>
                  <a:lnTo>
                    <a:pt x="21600" y="7200"/>
                  </a:lnTo>
                  <a:lnTo>
                    <a:pt x="16800" y="16800"/>
                  </a:lnTo>
                  <a:lnTo>
                    <a:pt x="7200" y="21600"/>
                  </a:lnTo>
                  <a:lnTo>
                    <a:pt x="0" y="72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04" name="Shape 4104"/>
            <p:cNvSpPr/>
            <p:nvPr/>
          </p:nvSpPr>
          <p:spPr>
            <a:xfrm>
              <a:off x="22225" y="344488"/>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05" name="Shape 4105"/>
            <p:cNvSpPr/>
            <p:nvPr/>
          </p:nvSpPr>
          <p:spPr>
            <a:xfrm>
              <a:off x="2143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6" name="Shape 4106"/>
            <p:cNvSpPr/>
            <p:nvPr/>
          </p:nvSpPr>
          <p:spPr>
            <a:xfrm>
              <a:off x="2857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7" name="Shape 4107"/>
            <p:cNvSpPr/>
            <p:nvPr/>
          </p:nvSpPr>
          <p:spPr>
            <a:xfrm>
              <a:off x="3413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8" name="Shape 4108"/>
            <p:cNvSpPr/>
            <p:nvPr/>
          </p:nvSpPr>
          <p:spPr>
            <a:xfrm>
              <a:off x="39687"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09" name="Shape 4109"/>
            <p:cNvSpPr/>
            <p:nvPr/>
          </p:nvSpPr>
          <p:spPr>
            <a:xfrm>
              <a:off x="4524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0" name="Shape 4110"/>
            <p:cNvSpPr/>
            <p:nvPr/>
          </p:nvSpPr>
          <p:spPr>
            <a:xfrm>
              <a:off x="5159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1" name="Shape 4111"/>
            <p:cNvSpPr/>
            <p:nvPr/>
          </p:nvSpPr>
          <p:spPr>
            <a:xfrm>
              <a:off x="110332" y="35083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4800" y="4800"/>
                  </a:lnTo>
                  <a:lnTo>
                    <a:pt x="7200" y="0"/>
                  </a:lnTo>
                  <a:lnTo>
                    <a:pt x="16800" y="4800"/>
                  </a:lnTo>
                  <a:lnTo>
                    <a:pt x="21600" y="12000"/>
                  </a:lnTo>
                  <a:lnTo>
                    <a:pt x="16800" y="21600"/>
                  </a:lnTo>
                  <a:lnTo>
                    <a:pt x="4800" y="216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12" name="Shape 4112"/>
            <p:cNvSpPr/>
            <p:nvPr/>
          </p:nvSpPr>
          <p:spPr>
            <a:xfrm>
              <a:off x="22225" y="379413"/>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13" name="Shape 4113"/>
            <p:cNvSpPr/>
            <p:nvPr/>
          </p:nvSpPr>
          <p:spPr>
            <a:xfrm>
              <a:off x="2143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4" name="Shape 4114"/>
            <p:cNvSpPr/>
            <p:nvPr/>
          </p:nvSpPr>
          <p:spPr>
            <a:xfrm>
              <a:off x="2857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5" name="Shape 4115"/>
            <p:cNvSpPr/>
            <p:nvPr/>
          </p:nvSpPr>
          <p:spPr>
            <a:xfrm>
              <a:off x="3413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6" name="Shape 4116"/>
            <p:cNvSpPr/>
            <p:nvPr/>
          </p:nvSpPr>
          <p:spPr>
            <a:xfrm>
              <a:off x="39687"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7" name="Shape 4117"/>
            <p:cNvSpPr/>
            <p:nvPr/>
          </p:nvSpPr>
          <p:spPr>
            <a:xfrm>
              <a:off x="4524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8" name="Shape 4118"/>
            <p:cNvSpPr/>
            <p:nvPr/>
          </p:nvSpPr>
          <p:spPr>
            <a:xfrm>
              <a:off x="5159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19" name="Shape 4119"/>
            <p:cNvSpPr/>
            <p:nvPr/>
          </p:nvSpPr>
          <p:spPr>
            <a:xfrm>
              <a:off x="110332" y="3873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4800" y="0"/>
                  </a:lnTo>
                  <a:lnTo>
                    <a:pt x="16800" y="0"/>
                  </a:lnTo>
                  <a:lnTo>
                    <a:pt x="21600" y="9257"/>
                  </a:lnTo>
                  <a:lnTo>
                    <a:pt x="16800" y="15429"/>
                  </a:lnTo>
                  <a:lnTo>
                    <a:pt x="7200" y="21600"/>
                  </a:lnTo>
                  <a:lnTo>
                    <a:pt x="48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20" name="Shape 4120"/>
            <p:cNvSpPr/>
            <p:nvPr/>
          </p:nvSpPr>
          <p:spPr>
            <a:xfrm>
              <a:off x="22225" y="415925"/>
              <a:ext cx="107951"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21" name="Shape 4121"/>
            <p:cNvSpPr/>
            <p:nvPr/>
          </p:nvSpPr>
          <p:spPr>
            <a:xfrm>
              <a:off x="2143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22" name="Shape 4122"/>
            <p:cNvSpPr/>
            <p:nvPr/>
          </p:nvSpPr>
          <p:spPr>
            <a:xfrm>
              <a:off x="2857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23" name="Shape 4123"/>
            <p:cNvSpPr/>
            <p:nvPr/>
          </p:nvSpPr>
          <p:spPr>
            <a:xfrm>
              <a:off x="3413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24" name="Shape 4124"/>
            <p:cNvSpPr/>
            <p:nvPr/>
          </p:nvSpPr>
          <p:spPr>
            <a:xfrm>
              <a:off x="39687"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25" name="Shape 4125"/>
            <p:cNvSpPr/>
            <p:nvPr/>
          </p:nvSpPr>
          <p:spPr>
            <a:xfrm>
              <a:off x="4524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26" name="Shape 4126"/>
            <p:cNvSpPr/>
            <p:nvPr/>
          </p:nvSpPr>
          <p:spPr>
            <a:xfrm>
              <a:off x="5159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27" name="Shape 4127"/>
            <p:cNvSpPr/>
            <p:nvPr/>
          </p:nvSpPr>
          <p:spPr>
            <a:xfrm>
              <a:off x="110332" y="42148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4800" y="6171"/>
                  </a:lnTo>
                  <a:lnTo>
                    <a:pt x="7200" y="0"/>
                  </a:lnTo>
                  <a:lnTo>
                    <a:pt x="21600" y="9257"/>
                  </a:lnTo>
                  <a:lnTo>
                    <a:pt x="16800" y="15429"/>
                  </a:lnTo>
                  <a:lnTo>
                    <a:pt x="7200" y="21600"/>
                  </a:lnTo>
                  <a:lnTo>
                    <a:pt x="48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28" name="Shape 4128"/>
            <p:cNvSpPr/>
            <p:nvPr/>
          </p:nvSpPr>
          <p:spPr>
            <a:xfrm>
              <a:off x="22225" y="449263"/>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29" name="Shape 4129"/>
            <p:cNvSpPr/>
            <p:nvPr/>
          </p:nvSpPr>
          <p:spPr>
            <a:xfrm>
              <a:off x="2143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30" name="Shape 4130"/>
            <p:cNvSpPr/>
            <p:nvPr/>
          </p:nvSpPr>
          <p:spPr>
            <a:xfrm>
              <a:off x="2857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31" name="Shape 4131"/>
            <p:cNvSpPr/>
            <p:nvPr/>
          </p:nvSpPr>
          <p:spPr>
            <a:xfrm>
              <a:off x="3413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32" name="Shape 4132"/>
            <p:cNvSpPr/>
            <p:nvPr/>
          </p:nvSpPr>
          <p:spPr>
            <a:xfrm>
              <a:off x="39687"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33" name="Shape 4133"/>
            <p:cNvSpPr/>
            <p:nvPr/>
          </p:nvSpPr>
          <p:spPr>
            <a:xfrm>
              <a:off x="4524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34" name="Shape 4134"/>
            <p:cNvSpPr/>
            <p:nvPr/>
          </p:nvSpPr>
          <p:spPr>
            <a:xfrm>
              <a:off x="5159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35" name="Shape 4135"/>
            <p:cNvSpPr/>
            <p:nvPr/>
          </p:nvSpPr>
          <p:spPr>
            <a:xfrm>
              <a:off x="110332" y="4564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4800" y="4800"/>
                  </a:lnTo>
                  <a:lnTo>
                    <a:pt x="7200" y="0"/>
                  </a:lnTo>
                  <a:lnTo>
                    <a:pt x="16800" y="4800"/>
                  </a:lnTo>
                  <a:lnTo>
                    <a:pt x="21600" y="12000"/>
                  </a:lnTo>
                  <a:lnTo>
                    <a:pt x="16800" y="16800"/>
                  </a:lnTo>
                  <a:lnTo>
                    <a:pt x="7200" y="21600"/>
                  </a:lnTo>
                  <a:lnTo>
                    <a:pt x="480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36" name="Shape 4136"/>
            <p:cNvSpPr/>
            <p:nvPr/>
          </p:nvSpPr>
          <p:spPr>
            <a:xfrm>
              <a:off x="22225" y="485775"/>
              <a:ext cx="107951"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37" name="Shape 4137"/>
            <p:cNvSpPr/>
            <p:nvPr/>
          </p:nvSpPr>
          <p:spPr>
            <a:xfrm>
              <a:off x="21432"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38" name="Shape 4138"/>
            <p:cNvSpPr/>
            <p:nvPr/>
          </p:nvSpPr>
          <p:spPr>
            <a:xfrm>
              <a:off x="2857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39" name="Shape 4139"/>
            <p:cNvSpPr/>
            <p:nvPr/>
          </p:nvSpPr>
          <p:spPr>
            <a:xfrm>
              <a:off x="34132"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40" name="Shape 4140"/>
            <p:cNvSpPr/>
            <p:nvPr/>
          </p:nvSpPr>
          <p:spPr>
            <a:xfrm>
              <a:off x="39687"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41" name="Shape 4141"/>
            <p:cNvSpPr/>
            <p:nvPr/>
          </p:nvSpPr>
          <p:spPr>
            <a:xfrm>
              <a:off x="4524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42" name="Shape 4142"/>
            <p:cNvSpPr/>
            <p:nvPr/>
          </p:nvSpPr>
          <p:spPr>
            <a:xfrm>
              <a:off x="5159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43" name="Shape 4143"/>
            <p:cNvSpPr/>
            <p:nvPr/>
          </p:nvSpPr>
          <p:spPr>
            <a:xfrm>
              <a:off x="110332" y="4929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4800" y="0"/>
                  </a:lnTo>
                  <a:lnTo>
                    <a:pt x="16800" y="0"/>
                  </a:lnTo>
                  <a:lnTo>
                    <a:pt x="21600" y="9257"/>
                  </a:lnTo>
                  <a:lnTo>
                    <a:pt x="16800" y="15429"/>
                  </a:lnTo>
                  <a:lnTo>
                    <a:pt x="7200" y="21600"/>
                  </a:lnTo>
                  <a:lnTo>
                    <a:pt x="48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44" name="Shape 4144"/>
            <p:cNvSpPr/>
            <p:nvPr/>
          </p:nvSpPr>
          <p:spPr>
            <a:xfrm>
              <a:off x="0" y="249238"/>
              <a:ext cx="150814" cy="312739"/>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145" name="Shape 4145"/>
            <p:cNvSpPr/>
            <p:nvPr/>
          </p:nvSpPr>
          <p:spPr>
            <a:xfrm>
              <a:off x="15875" y="265113"/>
              <a:ext cx="122239" cy="27146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146" name="Shape 4146"/>
            <p:cNvSpPr/>
            <p:nvPr/>
          </p:nvSpPr>
          <p:spPr>
            <a:xfrm>
              <a:off x="22225" y="274638"/>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47" name="Shape 4147"/>
            <p:cNvSpPr/>
            <p:nvPr/>
          </p:nvSpPr>
          <p:spPr>
            <a:xfrm>
              <a:off x="2143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48" name="Shape 4148"/>
            <p:cNvSpPr/>
            <p:nvPr/>
          </p:nvSpPr>
          <p:spPr>
            <a:xfrm>
              <a:off x="2857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49" name="Shape 4149"/>
            <p:cNvSpPr/>
            <p:nvPr/>
          </p:nvSpPr>
          <p:spPr>
            <a:xfrm>
              <a:off x="3413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50" name="Shape 4150"/>
            <p:cNvSpPr/>
            <p:nvPr/>
          </p:nvSpPr>
          <p:spPr>
            <a:xfrm>
              <a:off x="39687"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51" name="Shape 4151"/>
            <p:cNvSpPr/>
            <p:nvPr/>
          </p:nvSpPr>
          <p:spPr>
            <a:xfrm>
              <a:off x="4524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52" name="Shape 4152"/>
            <p:cNvSpPr/>
            <p:nvPr/>
          </p:nvSpPr>
          <p:spPr>
            <a:xfrm>
              <a:off x="5159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53" name="Shape 4153"/>
            <p:cNvSpPr/>
            <p:nvPr/>
          </p:nvSpPr>
          <p:spPr>
            <a:xfrm>
              <a:off x="110332" y="2817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18"/>
                  </a:moveTo>
                  <a:lnTo>
                    <a:pt x="4800" y="3927"/>
                  </a:lnTo>
                  <a:lnTo>
                    <a:pt x="7200" y="0"/>
                  </a:lnTo>
                  <a:lnTo>
                    <a:pt x="16800" y="3927"/>
                  </a:lnTo>
                  <a:lnTo>
                    <a:pt x="21600" y="9818"/>
                  </a:lnTo>
                  <a:lnTo>
                    <a:pt x="16800" y="17673"/>
                  </a:lnTo>
                  <a:lnTo>
                    <a:pt x="7200" y="21600"/>
                  </a:lnTo>
                  <a:lnTo>
                    <a:pt x="0" y="9818"/>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54" name="Shape 4154"/>
            <p:cNvSpPr/>
            <p:nvPr/>
          </p:nvSpPr>
          <p:spPr>
            <a:xfrm>
              <a:off x="22225" y="307975"/>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55" name="Shape 4155"/>
            <p:cNvSpPr/>
            <p:nvPr/>
          </p:nvSpPr>
          <p:spPr>
            <a:xfrm>
              <a:off x="2143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56" name="Shape 4156"/>
            <p:cNvSpPr/>
            <p:nvPr/>
          </p:nvSpPr>
          <p:spPr>
            <a:xfrm>
              <a:off x="2857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57" name="Shape 4157"/>
            <p:cNvSpPr/>
            <p:nvPr/>
          </p:nvSpPr>
          <p:spPr>
            <a:xfrm>
              <a:off x="3413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58" name="Shape 4158"/>
            <p:cNvSpPr/>
            <p:nvPr/>
          </p:nvSpPr>
          <p:spPr>
            <a:xfrm>
              <a:off x="39687"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59" name="Shape 4159"/>
            <p:cNvSpPr/>
            <p:nvPr/>
          </p:nvSpPr>
          <p:spPr>
            <a:xfrm>
              <a:off x="4524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0" name="Shape 4160"/>
            <p:cNvSpPr/>
            <p:nvPr/>
          </p:nvSpPr>
          <p:spPr>
            <a:xfrm>
              <a:off x="5159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1" name="Shape 4161"/>
            <p:cNvSpPr/>
            <p:nvPr/>
          </p:nvSpPr>
          <p:spPr>
            <a:xfrm>
              <a:off x="110332" y="3167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4800" y="0"/>
                  </a:lnTo>
                  <a:lnTo>
                    <a:pt x="16800" y="0"/>
                  </a:lnTo>
                  <a:lnTo>
                    <a:pt x="21600" y="7200"/>
                  </a:lnTo>
                  <a:lnTo>
                    <a:pt x="16800" y="16800"/>
                  </a:lnTo>
                  <a:lnTo>
                    <a:pt x="7200" y="21600"/>
                  </a:lnTo>
                  <a:lnTo>
                    <a:pt x="0" y="72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62" name="Shape 4162"/>
            <p:cNvSpPr/>
            <p:nvPr/>
          </p:nvSpPr>
          <p:spPr>
            <a:xfrm>
              <a:off x="22225" y="344488"/>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63" name="Shape 4163"/>
            <p:cNvSpPr/>
            <p:nvPr/>
          </p:nvSpPr>
          <p:spPr>
            <a:xfrm>
              <a:off x="2143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4" name="Shape 4164"/>
            <p:cNvSpPr/>
            <p:nvPr/>
          </p:nvSpPr>
          <p:spPr>
            <a:xfrm>
              <a:off x="2857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5" name="Shape 4165"/>
            <p:cNvSpPr/>
            <p:nvPr/>
          </p:nvSpPr>
          <p:spPr>
            <a:xfrm>
              <a:off x="3413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6" name="Shape 4166"/>
            <p:cNvSpPr/>
            <p:nvPr/>
          </p:nvSpPr>
          <p:spPr>
            <a:xfrm>
              <a:off x="39687"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7" name="Shape 4167"/>
            <p:cNvSpPr/>
            <p:nvPr/>
          </p:nvSpPr>
          <p:spPr>
            <a:xfrm>
              <a:off x="4524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8" name="Shape 4168"/>
            <p:cNvSpPr/>
            <p:nvPr/>
          </p:nvSpPr>
          <p:spPr>
            <a:xfrm>
              <a:off x="5159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69" name="Shape 4169"/>
            <p:cNvSpPr/>
            <p:nvPr/>
          </p:nvSpPr>
          <p:spPr>
            <a:xfrm>
              <a:off x="110332" y="35083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4800" y="4800"/>
                  </a:lnTo>
                  <a:lnTo>
                    <a:pt x="7200" y="0"/>
                  </a:lnTo>
                  <a:lnTo>
                    <a:pt x="16800" y="4800"/>
                  </a:lnTo>
                  <a:lnTo>
                    <a:pt x="21600" y="12000"/>
                  </a:lnTo>
                  <a:lnTo>
                    <a:pt x="16800" y="21600"/>
                  </a:lnTo>
                  <a:lnTo>
                    <a:pt x="4800" y="216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70" name="Shape 4170"/>
            <p:cNvSpPr/>
            <p:nvPr/>
          </p:nvSpPr>
          <p:spPr>
            <a:xfrm>
              <a:off x="22225" y="379413"/>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71" name="Shape 4171"/>
            <p:cNvSpPr/>
            <p:nvPr/>
          </p:nvSpPr>
          <p:spPr>
            <a:xfrm>
              <a:off x="2143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72" name="Shape 4172"/>
            <p:cNvSpPr/>
            <p:nvPr/>
          </p:nvSpPr>
          <p:spPr>
            <a:xfrm>
              <a:off x="2857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73" name="Shape 4173"/>
            <p:cNvSpPr/>
            <p:nvPr/>
          </p:nvSpPr>
          <p:spPr>
            <a:xfrm>
              <a:off x="3413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74" name="Shape 4174"/>
            <p:cNvSpPr/>
            <p:nvPr/>
          </p:nvSpPr>
          <p:spPr>
            <a:xfrm>
              <a:off x="39687"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75" name="Shape 4175"/>
            <p:cNvSpPr/>
            <p:nvPr/>
          </p:nvSpPr>
          <p:spPr>
            <a:xfrm>
              <a:off x="4524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76" name="Shape 4176"/>
            <p:cNvSpPr/>
            <p:nvPr/>
          </p:nvSpPr>
          <p:spPr>
            <a:xfrm>
              <a:off x="5159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77" name="Shape 4177"/>
            <p:cNvSpPr/>
            <p:nvPr/>
          </p:nvSpPr>
          <p:spPr>
            <a:xfrm>
              <a:off x="110332" y="3873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4800" y="0"/>
                  </a:lnTo>
                  <a:lnTo>
                    <a:pt x="16800" y="0"/>
                  </a:lnTo>
                  <a:lnTo>
                    <a:pt x="21600" y="9257"/>
                  </a:lnTo>
                  <a:lnTo>
                    <a:pt x="16800" y="15429"/>
                  </a:lnTo>
                  <a:lnTo>
                    <a:pt x="7200" y="21600"/>
                  </a:lnTo>
                  <a:lnTo>
                    <a:pt x="48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78" name="Shape 4178"/>
            <p:cNvSpPr/>
            <p:nvPr/>
          </p:nvSpPr>
          <p:spPr>
            <a:xfrm>
              <a:off x="22225" y="415925"/>
              <a:ext cx="107951"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79" name="Shape 4179"/>
            <p:cNvSpPr/>
            <p:nvPr/>
          </p:nvSpPr>
          <p:spPr>
            <a:xfrm>
              <a:off x="2143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80" name="Shape 4180"/>
            <p:cNvSpPr/>
            <p:nvPr/>
          </p:nvSpPr>
          <p:spPr>
            <a:xfrm>
              <a:off x="2857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81" name="Shape 4181"/>
            <p:cNvSpPr/>
            <p:nvPr/>
          </p:nvSpPr>
          <p:spPr>
            <a:xfrm>
              <a:off x="3413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82" name="Shape 4182"/>
            <p:cNvSpPr/>
            <p:nvPr/>
          </p:nvSpPr>
          <p:spPr>
            <a:xfrm>
              <a:off x="39687"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83" name="Shape 4183"/>
            <p:cNvSpPr/>
            <p:nvPr/>
          </p:nvSpPr>
          <p:spPr>
            <a:xfrm>
              <a:off x="4524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84" name="Shape 4184"/>
            <p:cNvSpPr/>
            <p:nvPr/>
          </p:nvSpPr>
          <p:spPr>
            <a:xfrm>
              <a:off x="5159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85" name="Shape 4185"/>
            <p:cNvSpPr/>
            <p:nvPr/>
          </p:nvSpPr>
          <p:spPr>
            <a:xfrm>
              <a:off x="110332" y="42148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4800" y="6171"/>
                  </a:lnTo>
                  <a:lnTo>
                    <a:pt x="7200" y="0"/>
                  </a:lnTo>
                  <a:lnTo>
                    <a:pt x="21600" y="9257"/>
                  </a:lnTo>
                  <a:lnTo>
                    <a:pt x="16800" y="15429"/>
                  </a:lnTo>
                  <a:lnTo>
                    <a:pt x="7200" y="21600"/>
                  </a:lnTo>
                  <a:lnTo>
                    <a:pt x="48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86" name="Shape 4186"/>
            <p:cNvSpPr/>
            <p:nvPr/>
          </p:nvSpPr>
          <p:spPr>
            <a:xfrm>
              <a:off x="22225" y="449263"/>
              <a:ext cx="107951"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87" name="Shape 4187"/>
            <p:cNvSpPr/>
            <p:nvPr/>
          </p:nvSpPr>
          <p:spPr>
            <a:xfrm>
              <a:off x="2143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88" name="Shape 4188"/>
            <p:cNvSpPr/>
            <p:nvPr/>
          </p:nvSpPr>
          <p:spPr>
            <a:xfrm>
              <a:off x="2857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89" name="Shape 4189"/>
            <p:cNvSpPr/>
            <p:nvPr/>
          </p:nvSpPr>
          <p:spPr>
            <a:xfrm>
              <a:off x="3413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0" name="Shape 4190"/>
            <p:cNvSpPr/>
            <p:nvPr/>
          </p:nvSpPr>
          <p:spPr>
            <a:xfrm>
              <a:off x="39687"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1" name="Shape 4191"/>
            <p:cNvSpPr/>
            <p:nvPr/>
          </p:nvSpPr>
          <p:spPr>
            <a:xfrm>
              <a:off x="4524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2" name="Shape 4192"/>
            <p:cNvSpPr/>
            <p:nvPr/>
          </p:nvSpPr>
          <p:spPr>
            <a:xfrm>
              <a:off x="5159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3" name="Shape 4193"/>
            <p:cNvSpPr/>
            <p:nvPr/>
          </p:nvSpPr>
          <p:spPr>
            <a:xfrm>
              <a:off x="110332" y="4564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4800" y="4800"/>
                  </a:lnTo>
                  <a:lnTo>
                    <a:pt x="7200" y="0"/>
                  </a:lnTo>
                  <a:lnTo>
                    <a:pt x="16800" y="4800"/>
                  </a:lnTo>
                  <a:lnTo>
                    <a:pt x="21600" y="12000"/>
                  </a:lnTo>
                  <a:lnTo>
                    <a:pt x="16800" y="16800"/>
                  </a:lnTo>
                  <a:lnTo>
                    <a:pt x="7200" y="21600"/>
                  </a:lnTo>
                  <a:lnTo>
                    <a:pt x="480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194" name="Shape 4194"/>
            <p:cNvSpPr/>
            <p:nvPr/>
          </p:nvSpPr>
          <p:spPr>
            <a:xfrm>
              <a:off x="22225" y="485775"/>
              <a:ext cx="107951"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195" name="Shape 4195"/>
            <p:cNvSpPr/>
            <p:nvPr/>
          </p:nvSpPr>
          <p:spPr>
            <a:xfrm>
              <a:off x="21432"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6" name="Shape 4196"/>
            <p:cNvSpPr/>
            <p:nvPr/>
          </p:nvSpPr>
          <p:spPr>
            <a:xfrm>
              <a:off x="2857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7" name="Shape 4197"/>
            <p:cNvSpPr/>
            <p:nvPr/>
          </p:nvSpPr>
          <p:spPr>
            <a:xfrm>
              <a:off x="34132"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8" name="Shape 4198"/>
            <p:cNvSpPr/>
            <p:nvPr/>
          </p:nvSpPr>
          <p:spPr>
            <a:xfrm>
              <a:off x="39687"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199" name="Shape 4199"/>
            <p:cNvSpPr/>
            <p:nvPr/>
          </p:nvSpPr>
          <p:spPr>
            <a:xfrm>
              <a:off x="4524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00" name="Shape 4200"/>
            <p:cNvSpPr/>
            <p:nvPr/>
          </p:nvSpPr>
          <p:spPr>
            <a:xfrm>
              <a:off x="5159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01" name="Shape 4201"/>
            <p:cNvSpPr/>
            <p:nvPr/>
          </p:nvSpPr>
          <p:spPr>
            <a:xfrm>
              <a:off x="110332" y="4929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4800" y="0"/>
                  </a:lnTo>
                  <a:lnTo>
                    <a:pt x="16800" y="0"/>
                  </a:lnTo>
                  <a:lnTo>
                    <a:pt x="21600" y="9257"/>
                  </a:lnTo>
                  <a:lnTo>
                    <a:pt x="16800" y="15429"/>
                  </a:lnTo>
                  <a:lnTo>
                    <a:pt x="7200" y="21600"/>
                  </a:lnTo>
                  <a:lnTo>
                    <a:pt x="48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02" name="Shape 4202"/>
            <p:cNvSpPr/>
            <p:nvPr/>
          </p:nvSpPr>
          <p:spPr>
            <a:xfrm>
              <a:off x="168275" y="249238"/>
              <a:ext cx="152401" cy="312739"/>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203" name="Shape 4203"/>
            <p:cNvSpPr/>
            <p:nvPr/>
          </p:nvSpPr>
          <p:spPr>
            <a:xfrm>
              <a:off x="184150" y="265113"/>
              <a:ext cx="122239" cy="27146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204" name="Shape 4204"/>
            <p:cNvSpPr/>
            <p:nvPr/>
          </p:nvSpPr>
          <p:spPr>
            <a:xfrm>
              <a:off x="192088" y="274638"/>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05" name="Shape 4205"/>
            <p:cNvSpPr/>
            <p:nvPr/>
          </p:nvSpPr>
          <p:spPr>
            <a:xfrm>
              <a:off x="19129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06" name="Shape 4206"/>
            <p:cNvSpPr/>
            <p:nvPr/>
          </p:nvSpPr>
          <p:spPr>
            <a:xfrm>
              <a:off x="19764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07" name="Shape 4207"/>
            <p:cNvSpPr/>
            <p:nvPr/>
          </p:nvSpPr>
          <p:spPr>
            <a:xfrm>
              <a:off x="20399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08" name="Shape 4208"/>
            <p:cNvSpPr/>
            <p:nvPr/>
          </p:nvSpPr>
          <p:spPr>
            <a:xfrm>
              <a:off x="20796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09" name="Shape 4209"/>
            <p:cNvSpPr/>
            <p:nvPr/>
          </p:nvSpPr>
          <p:spPr>
            <a:xfrm>
              <a:off x="21431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10" name="Shape 4210"/>
            <p:cNvSpPr/>
            <p:nvPr/>
          </p:nvSpPr>
          <p:spPr>
            <a:xfrm>
              <a:off x="219869"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11" name="Shape 4211"/>
            <p:cNvSpPr/>
            <p:nvPr/>
          </p:nvSpPr>
          <p:spPr>
            <a:xfrm>
              <a:off x="279400" y="2817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18"/>
                  </a:moveTo>
                  <a:lnTo>
                    <a:pt x="0" y="3927"/>
                  </a:lnTo>
                  <a:lnTo>
                    <a:pt x="9257" y="0"/>
                  </a:lnTo>
                  <a:lnTo>
                    <a:pt x="15429" y="3927"/>
                  </a:lnTo>
                  <a:lnTo>
                    <a:pt x="21600" y="9818"/>
                  </a:lnTo>
                  <a:lnTo>
                    <a:pt x="15429" y="17673"/>
                  </a:lnTo>
                  <a:lnTo>
                    <a:pt x="9257" y="21600"/>
                  </a:lnTo>
                  <a:lnTo>
                    <a:pt x="0" y="17673"/>
                  </a:lnTo>
                  <a:lnTo>
                    <a:pt x="0" y="9818"/>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12" name="Shape 4212"/>
            <p:cNvSpPr/>
            <p:nvPr/>
          </p:nvSpPr>
          <p:spPr>
            <a:xfrm>
              <a:off x="192088" y="307975"/>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13" name="Shape 4213"/>
            <p:cNvSpPr/>
            <p:nvPr/>
          </p:nvSpPr>
          <p:spPr>
            <a:xfrm>
              <a:off x="19129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14" name="Shape 4214"/>
            <p:cNvSpPr/>
            <p:nvPr/>
          </p:nvSpPr>
          <p:spPr>
            <a:xfrm>
              <a:off x="19764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15" name="Shape 4215"/>
            <p:cNvSpPr/>
            <p:nvPr/>
          </p:nvSpPr>
          <p:spPr>
            <a:xfrm>
              <a:off x="20399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16" name="Shape 4216"/>
            <p:cNvSpPr/>
            <p:nvPr/>
          </p:nvSpPr>
          <p:spPr>
            <a:xfrm>
              <a:off x="20796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17" name="Shape 4217"/>
            <p:cNvSpPr/>
            <p:nvPr/>
          </p:nvSpPr>
          <p:spPr>
            <a:xfrm>
              <a:off x="21431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18" name="Shape 4218"/>
            <p:cNvSpPr/>
            <p:nvPr/>
          </p:nvSpPr>
          <p:spPr>
            <a:xfrm>
              <a:off x="219869"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19" name="Shape 4219"/>
            <p:cNvSpPr/>
            <p:nvPr/>
          </p:nvSpPr>
          <p:spPr>
            <a:xfrm>
              <a:off x="279400" y="3167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0" y="0"/>
                  </a:lnTo>
                  <a:lnTo>
                    <a:pt x="15429" y="0"/>
                  </a:lnTo>
                  <a:lnTo>
                    <a:pt x="21600" y="7200"/>
                  </a:lnTo>
                  <a:lnTo>
                    <a:pt x="15429" y="16800"/>
                  </a:lnTo>
                  <a:lnTo>
                    <a:pt x="9257" y="21600"/>
                  </a:lnTo>
                  <a:lnTo>
                    <a:pt x="0" y="16800"/>
                  </a:lnTo>
                  <a:lnTo>
                    <a:pt x="0" y="72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20" name="Shape 4220"/>
            <p:cNvSpPr/>
            <p:nvPr/>
          </p:nvSpPr>
          <p:spPr>
            <a:xfrm>
              <a:off x="192088" y="344488"/>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21" name="Shape 4221"/>
            <p:cNvSpPr/>
            <p:nvPr/>
          </p:nvSpPr>
          <p:spPr>
            <a:xfrm>
              <a:off x="19129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22" name="Shape 4222"/>
            <p:cNvSpPr/>
            <p:nvPr/>
          </p:nvSpPr>
          <p:spPr>
            <a:xfrm>
              <a:off x="19764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23" name="Shape 4223"/>
            <p:cNvSpPr/>
            <p:nvPr/>
          </p:nvSpPr>
          <p:spPr>
            <a:xfrm>
              <a:off x="20399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24" name="Shape 4224"/>
            <p:cNvSpPr/>
            <p:nvPr/>
          </p:nvSpPr>
          <p:spPr>
            <a:xfrm>
              <a:off x="20796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25" name="Shape 4225"/>
            <p:cNvSpPr/>
            <p:nvPr/>
          </p:nvSpPr>
          <p:spPr>
            <a:xfrm>
              <a:off x="21431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26" name="Shape 4226"/>
            <p:cNvSpPr/>
            <p:nvPr/>
          </p:nvSpPr>
          <p:spPr>
            <a:xfrm>
              <a:off x="219869"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27" name="Shape 4227"/>
            <p:cNvSpPr/>
            <p:nvPr/>
          </p:nvSpPr>
          <p:spPr>
            <a:xfrm>
              <a:off x="279400" y="35083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0" y="4800"/>
                  </a:lnTo>
                  <a:lnTo>
                    <a:pt x="9257" y="0"/>
                  </a:lnTo>
                  <a:lnTo>
                    <a:pt x="15429" y="4800"/>
                  </a:lnTo>
                  <a:lnTo>
                    <a:pt x="21600" y="12000"/>
                  </a:lnTo>
                  <a:lnTo>
                    <a:pt x="15429" y="21600"/>
                  </a:lnTo>
                  <a:lnTo>
                    <a:pt x="0" y="216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28" name="Shape 4228"/>
            <p:cNvSpPr/>
            <p:nvPr/>
          </p:nvSpPr>
          <p:spPr>
            <a:xfrm>
              <a:off x="192088" y="379413"/>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29" name="Shape 4229"/>
            <p:cNvSpPr/>
            <p:nvPr/>
          </p:nvSpPr>
          <p:spPr>
            <a:xfrm>
              <a:off x="19129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30" name="Shape 4230"/>
            <p:cNvSpPr/>
            <p:nvPr/>
          </p:nvSpPr>
          <p:spPr>
            <a:xfrm>
              <a:off x="19764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31" name="Shape 4231"/>
            <p:cNvSpPr/>
            <p:nvPr/>
          </p:nvSpPr>
          <p:spPr>
            <a:xfrm>
              <a:off x="20399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32" name="Shape 4232"/>
            <p:cNvSpPr/>
            <p:nvPr/>
          </p:nvSpPr>
          <p:spPr>
            <a:xfrm>
              <a:off x="20796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33" name="Shape 4233"/>
            <p:cNvSpPr/>
            <p:nvPr/>
          </p:nvSpPr>
          <p:spPr>
            <a:xfrm>
              <a:off x="21431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34" name="Shape 4234"/>
            <p:cNvSpPr/>
            <p:nvPr/>
          </p:nvSpPr>
          <p:spPr>
            <a:xfrm>
              <a:off x="219869"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35" name="Shape 4235"/>
            <p:cNvSpPr/>
            <p:nvPr/>
          </p:nvSpPr>
          <p:spPr>
            <a:xfrm>
              <a:off x="279400" y="3873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0"/>
                  </a:lnTo>
                  <a:lnTo>
                    <a:pt x="15429" y="0"/>
                  </a:lnTo>
                  <a:lnTo>
                    <a:pt x="21600" y="9257"/>
                  </a:lnTo>
                  <a:lnTo>
                    <a:pt x="9257" y="21600"/>
                  </a:lnTo>
                  <a:lnTo>
                    <a:pt x="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36" name="Shape 4236"/>
            <p:cNvSpPr/>
            <p:nvPr/>
          </p:nvSpPr>
          <p:spPr>
            <a:xfrm>
              <a:off x="192088" y="415925"/>
              <a:ext cx="104776"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37" name="Shape 4237"/>
            <p:cNvSpPr/>
            <p:nvPr/>
          </p:nvSpPr>
          <p:spPr>
            <a:xfrm>
              <a:off x="19129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38" name="Shape 4238"/>
            <p:cNvSpPr/>
            <p:nvPr/>
          </p:nvSpPr>
          <p:spPr>
            <a:xfrm>
              <a:off x="19764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39" name="Shape 4239"/>
            <p:cNvSpPr/>
            <p:nvPr/>
          </p:nvSpPr>
          <p:spPr>
            <a:xfrm>
              <a:off x="20399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0" name="Shape 4240"/>
            <p:cNvSpPr/>
            <p:nvPr/>
          </p:nvSpPr>
          <p:spPr>
            <a:xfrm>
              <a:off x="20796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1" name="Shape 4241"/>
            <p:cNvSpPr/>
            <p:nvPr/>
          </p:nvSpPr>
          <p:spPr>
            <a:xfrm>
              <a:off x="21431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2" name="Shape 4242"/>
            <p:cNvSpPr/>
            <p:nvPr/>
          </p:nvSpPr>
          <p:spPr>
            <a:xfrm>
              <a:off x="219869"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3" name="Shape 4243"/>
            <p:cNvSpPr/>
            <p:nvPr/>
          </p:nvSpPr>
          <p:spPr>
            <a:xfrm>
              <a:off x="279400" y="42148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6171"/>
                  </a:lnTo>
                  <a:lnTo>
                    <a:pt x="9257" y="0"/>
                  </a:lnTo>
                  <a:lnTo>
                    <a:pt x="15429" y="6171"/>
                  </a:lnTo>
                  <a:lnTo>
                    <a:pt x="21600" y="9257"/>
                  </a:lnTo>
                  <a:lnTo>
                    <a:pt x="9257" y="21600"/>
                  </a:lnTo>
                  <a:lnTo>
                    <a:pt x="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44" name="Shape 4244"/>
            <p:cNvSpPr/>
            <p:nvPr/>
          </p:nvSpPr>
          <p:spPr>
            <a:xfrm>
              <a:off x="192088" y="449263"/>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45" name="Shape 4245"/>
            <p:cNvSpPr/>
            <p:nvPr/>
          </p:nvSpPr>
          <p:spPr>
            <a:xfrm>
              <a:off x="19129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6" name="Shape 4246"/>
            <p:cNvSpPr/>
            <p:nvPr/>
          </p:nvSpPr>
          <p:spPr>
            <a:xfrm>
              <a:off x="19764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7" name="Shape 4247"/>
            <p:cNvSpPr/>
            <p:nvPr/>
          </p:nvSpPr>
          <p:spPr>
            <a:xfrm>
              <a:off x="20399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8" name="Shape 4248"/>
            <p:cNvSpPr/>
            <p:nvPr/>
          </p:nvSpPr>
          <p:spPr>
            <a:xfrm>
              <a:off x="20796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49" name="Shape 4249"/>
            <p:cNvSpPr/>
            <p:nvPr/>
          </p:nvSpPr>
          <p:spPr>
            <a:xfrm>
              <a:off x="21431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50" name="Shape 4250"/>
            <p:cNvSpPr/>
            <p:nvPr/>
          </p:nvSpPr>
          <p:spPr>
            <a:xfrm>
              <a:off x="219869"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51" name="Shape 4251"/>
            <p:cNvSpPr/>
            <p:nvPr/>
          </p:nvSpPr>
          <p:spPr>
            <a:xfrm>
              <a:off x="279400" y="4564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0" y="4800"/>
                  </a:lnTo>
                  <a:lnTo>
                    <a:pt x="9257" y="0"/>
                  </a:lnTo>
                  <a:lnTo>
                    <a:pt x="15429" y="4800"/>
                  </a:lnTo>
                  <a:lnTo>
                    <a:pt x="21600" y="12000"/>
                  </a:lnTo>
                  <a:lnTo>
                    <a:pt x="9257" y="21600"/>
                  </a:lnTo>
                  <a:lnTo>
                    <a:pt x="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52" name="Shape 4252"/>
            <p:cNvSpPr/>
            <p:nvPr/>
          </p:nvSpPr>
          <p:spPr>
            <a:xfrm>
              <a:off x="192088" y="485775"/>
              <a:ext cx="104776"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53" name="Shape 4253"/>
            <p:cNvSpPr/>
            <p:nvPr/>
          </p:nvSpPr>
          <p:spPr>
            <a:xfrm>
              <a:off x="19129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54" name="Shape 4254"/>
            <p:cNvSpPr/>
            <p:nvPr/>
          </p:nvSpPr>
          <p:spPr>
            <a:xfrm>
              <a:off x="19764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55" name="Shape 4255"/>
            <p:cNvSpPr/>
            <p:nvPr/>
          </p:nvSpPr>
          <p:spPr>
            <a:xfrm>
              <a:off x="20399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56" name="Shape 4256"/>
            <p:cNvSpPr/>
            <p:nvPr/>
          </p:nvSpPr>
          <p:spPr>
            <a:xfrm>
              <a:off x="207963"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57" name="Shape 4257"/>
            <p:cNvSpPr/>
            <p:nvPr/>
          </p:nvSpPr>
          <p:spPr>
            <a:xfrm>
              <a:off x="214313"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58" name="Shape 4258"/>
            <p:cNvSpPr/>
            <p:nvPr/>
          </p:nvSpPr>
          <p:spPr>
            <a:xfrm>
              <a:off x="219870"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59" name="Shape 4259"/>
            <p:cNvSpPr/>
            <p:nvPr/>
          </p:nvSpPr>
          <p:spPr>
            <a:xfrm>
              <a:off x="279401" y="4929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0"/>
                  </a:lnTo>
                  <a:lnTo>
                    <a:pt x="15429" y="0"/>
                  </a:lnTo>
                  <a:lnTo>
                    <a:pt x="21600" y="9257"/>
                  </a:lnTo>
                  <a:lnTo>
                    <a:pt x="9257" y="21600"/>
                  </a:lnTo>
                  <a:lnTo>
                    <a:pt x="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60" name="Shape 4260"/>
            <p:cNvSpPr/>
            <p:nvPr/>
          </p:nvSpPr>
          <p:spPr>
            <a:xfrm>
              <a:off x="168276" y="249238"/>
              <a:ext cx="152401" cy="312739"/>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261" name="Shape 4261"/>
            <p:cNvSpPr/>
            <p:nvPr/>
          </p:nvSpPr>
          <p:spPr>
            <a:xfrm>
              <a:off x="184151" y="265113"/>
              <a:ext cx="122239" cy="27146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262" name="Shape 4262"/>
            <p:cNvSpPr/>
            <p:nvPr/>
          </p:nvSpPr>
          <p:spPr>
            <a:xfrm>
              <a:off x="192088" y="274638"/>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63" name="Shape 4263"/>
            <p:cNvSpPr/>
            <p:nvPr/>
          </p:nvSpPr>
          <p:spPr>
            <a:xfrm>
              <a:off x="19129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64" name="Shape 4264"/>
            <p:cNvSpPr/>
            <p:nvPr/>
          </p:nvSpPr>
          <p:spPr>
            <a:xfrm>
              <a:off x="197644"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65" name="Shape 4265"/>
            <p:cNvSpPr/>
            <p:nvPr/>
          </p:nvSpPr>
          <p:spPr>
            <a:xfrm>
              <a:off x="20399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66" name="Shape 4266"/>
            <p:cNvSpPr/>
            <p:nvPr/>
          </p:nvSpPr>
          <p:spPr>
            <a:xfrm>
              <a:off x="207963"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67" name="Shape 4267"/>
            <p:cNvSpPr/>
            <p:nvPr/>
          </p:nvSpPr>
          <p:spPr>
            <a:xfrm>
              <a:off x="214313"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68" name="Shape 4268"/>
            <p:cNvSpPr/>
            <p:nvPr/>
          </p:nvSpPr>
          <p:spPr>
            <a:xfrm>
              <a:off x="219870"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69" name="Shape 4269"/>
            <p:cNvSpPr/>
            <p:nvPr/>
          </p:nvSpPr>
          <p:spPr>
            <a:xfrm>
              <a:off x="279401" y="2817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18"/>
                  </a:moveTo>
                  <a:lnTo>
                    <a:pt x="0" y="3927"/>
                  </a:lnTo>
                  <a:lnTo>
                    <a:pt x="9257" y="0"/>
                  </a:lnTo>
                  <a:lnTo>
                    <a:pt x="15429" y="3927"/>
                  </a:lnTo>
                  <a:lnTo>
                    <a:pt x="21600" y="9818"/>
                  </a:lnTo>
                  <a:lnTo>
                    <a:pt x="15429" y="17673"/>
                  </a:lnTo>
                  <a:lnTo>
                    <a:pt x="9257" y="21600"/>
                  </a:lnTo>
                  <a:lnTo>
                    <a:pt x="0" y="17673"/>
                  </a:lnTo>
                  <a:lnTo>
                    <a:pt x="0" y="9818"/>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70" name="Shape 4270"/>
            <p:cNvSpPr/>
            <p:nvPr/>
          </p:nvSpPr>
          <p:spPr>
            <a:xfrm>
              <a:off x="192088" y="307975"/>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71" name="Shape 4271"/>
            <p:cNvSpPr/>
            <p:nvPr/>
          </p:nvSpPr>
          <p:spPr>
            <a:xfrm>
              <a:off x="19129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72" name="Shape 4272"/>
            <p:cNvSpPr/>
            <p:nvPr/>
          </p:nvSpPr>
          <p:spPr>
            <a:xfrm>
              <a:off x="197644"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73" name="Shape 4273"/>
            <p:cNvSpPr/>
            <p:nvPr/>
          </p:nvSpPr>
          <p:spPr>
            <a:xfrm>
              <a:off x="20399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74" name="Shape 4274"/>
            <p:cNvSpPr/>
            <p:nvPr/>
          </p:nvSpPr>
          <p:spPr>
            <a:xfrm>
              <a:off x="207963"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75" name="Shape 4275"/>
            <p:cNvSpPr/>
            <p:nvPr/>
          </p:nvSpPr>
          <p:spPr>
            <a:xfrm>
              <a:off x="214313"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76" name="Shape 4276"/>
            <p:cNvSpPr/>
            <p:nvPr/>
          </p:nvSpPr>
          <p:spPr>
            <a:xfrm>
              <a:off x="219870"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77" name="Shape 4277"/>
            <p:cNvSpPr/>
            <p:nvPr/>
          </p:nvSpPr>
          <p:spPr>
            <a:xfrm>
              <a:off x="279401" y="3167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0" y="0"/>
                  </a:lnTo>
                  <a:lnTo>
                    <a:pt x="15429" y="0"/>
                  </a:lnTo>
                  <a:lnTo>
                    <a:pt x="21600" y="7200"/>
                  </a:lnTo>
                  <a:lnTo>
                    <a:pt x="15429" y="16800"/>
                  </a:lnTo>
                  <a:lnTo>
                    <a:pt x="9257" y="21600"/>
                  </a:lnTo>
                  <a:lnTo>
                    <a:pt x="0" y="16800"/>
                  </a:lnTo>
                  <a:lnTo>
                    <a:pt x="0" y="72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78" name="Shape 4278"/>
            <p:cNvSpPr/>
            <p:nvPr/>
          </p:nvSpPr>
          <p:spPr>
            <a:xfrm>
              <a:off x="192088" y="344488"/>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79" name="Shape 4279"/>
            <p:cNvSpPr/>
            <p:nvPr/>
          </p:nvSpPr>
          <p:spPr>
            <a:xfrm>
              <a:off x="19129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80" name="Shape 4280"/>
            <p:cNvSpPr/>
            <p:nvPr/>
          </p:nvSpPr>
          <p:spPr>
            <a:xfrm>
              <a:off x="197644"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81" name="Shape 4281"/>
            <p:cNvSpPr/>
            <p:nvPr/>
          </p:nvSpPr>
          <p:spPr>
            <a:xfrm>
              <a:off x="20399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82" name="Shape 4282"/>
            <p:cNvSpPr/>
            <p:nvPr/>
          </p:nvSpPr>
          <p:spPr>
            <a:xfrm>
              <a:off x="207963"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83" name="Shape 4283"/>
            <p:cNvSpPr/>
            <p:nvPr/>
          </p:nvSpPr>
          <p:spPr>
            <a:xfrm>
              <a:off x="214313"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84" name="Shape 4284"/>
            <p:cNvSpPr/>
            <p:nvPr/>
          </p:nvSpPr>
          <p:spPr>
            <a:xfrm>
              <a:off x="219870"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85" name="Shape 4285"/>
            <p:cNvSpPr/>
            <p:nvPr/>
          </p:nvSpPr>
          <p:spPr>
            <a:xfrm>
              <a:off x="279401" y="35083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0" y="4800"/>
                  </a:lnTo>
                  <a:lnTo>
                    <a:pt x="9257" y="0"/>
                  </a:lnTo>
                  <a:lnTo>
                    <a:pt x="15429" y="4800"/>
                  </a:lnTo>
                  <a:lnTo>
                    <a:pt x="21600" y="12000"/>
                  </a:lnTo>
                  <a:lnTo>
                    <a:pt x="15429" y="21600"/>
                  </a:lnTo>
                  <a:lnTo>
                    <a:pt x="0" y="216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86" name="Shape 4286"/>
            <p:cNvSpPr/>
            <p:nvPr/>
          </p:nvSpPr>
          <p:spPr>
            <a:xfrm>
              <a:off x="192088" y="379413"/>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87" name="Shape 4287"/>
            <p:cNvSpPr/>
            <p:nvPr/>
          </p:nvSpPr>
          <p:spPr>
            <a:xfrm>
              <a:off x="19129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88" name="Shape 4288"/>
            <p:cNvSpPr/>
            <p:nvPr/>
          </p:nvSpPr>
          <p:spPr>
            <a:xfrm>
              <a:off x="197644"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89" name="Shape 4289"/>
            <p:cNvSpPr/>
            <p:nvPr/>
          </p:nvSpPr>
          <p:spPr>
            <a:xfrm>
              <a:off x="20399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0" name="Shape 4290"/>
            <p:cNvSpPr/>
            <p:nvPr/>
          </p:nvSpPr>
          <p:spPr>
            <a:xfrm>
              <a:off x="207963"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1" name="Shape 4291"/>
            <p:cNvSpPr/>
            <p:nvPr/>
          </p:nvSpPr>
          <p:spPr>
            <a:xfrm>
              <a:off x="214313"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2" name="Shape 4292"/>
            <p:cNvSpPr/>
            <p:nvPr/>
          </p:nvSpPr>
          <p:spPr>
            <a:xfrm>
              <a:off x="219870"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3" name="Shape 4293"/>
            <p:cNvSpPr/>
            <p:nvPr/>
          </p:nvSpPr>
          <p:spPr>
            <a:xfrm>
              <a:off x="279401" y="3873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0"/>
                  </a:lnTo>
                  <a:lnTo>
                    <a:pt x="15429" y="0"/>
                  </a:lnTo>
                  <a:lnTo>
                    <a:pt x="21600" y="9257"/>
                  </a:lnTo>
                  <a:lnTo>
                    <a:pt x="9257" y="21600"/>
                  </a:lnTo>
                  <a:lnTo>
                    <a:pt x="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294" name="Shape 4294"/>
            <p:cNvSpPr/>
            <p:nvPr/>
          </p:nvSpPr>
          <p:spPr>
            <a:xfrm>
              <a:off x="192088" y="415925"/>
              <a:ext cx="104776"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295" name="Shape 4295"/>
            <p:cNvSpPr/>
            <p:nvPr/>
          </p:nvSpPr>
          <p:spPr>
            <a:xfrm>
              <a:off x="19129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6" name="Shape 4296"/>
            <p:cNvSpPr/>
            <p:nvPr/>
          </p:nvSpPr>
          <p:spPr>
            <a:xfrm>
              <a:off x="197644"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7" name="Shape 4297"/>
            <p:cNvSpPr/>
            <p:nvPr/>
          </p:nvSpPr>
          <p:spPr>
            <a:xfrm>
              <a:off x="20399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8" name="Shape 4298"/>
            <p:cNvSpPr/>
            <p:nvPr/>
          </p:nvSpPr>
          <p:spPr>
            <a:xfrm>
              <a:off x="207963"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299" name="Shape 4299"/>
            <p:cNvSpPr/>
            <p:nvPr/>
          </p:nvSpPr>
          <p:spPr>
            <a:xfrm>
              <a:off x="214313"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0" name="Shape 4300"/>
            <p:cNvSpPr/>
            <p:nvPr/>
          </p:nvSpPr>
          <p:spPr>
            <a:xfrm>
              <a:off x="219870"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1" name="Shape 4301"/>
            <p:cNvSpPr/>
            <p:nvPr/>
          </p:nvSpPr>
          <p:spPr>
            <a:xfrm>
              <a:off x="279401" y="42148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6171"/>
                  </a:lnTo>
                  <a:lnTo>
                    <a:pt x="9257" y="0"/>
                  </a:lnTo>
                  <a:lnTo>
                    <a:pt x="15429" y="6171"/>
                  </a:lnTo>
                  <a:lnTo>
                    <a:pt x="21600" y="9257"/>
                  </a:lnTo>
                  <a:lnTo>
                    <a:pt x="9257" y="21600"/>
                  </a:lnTo>
                  <a:lnTo>
                    <a:pt x="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02" name="Shape 4302"/>
            <p:cNvSpPr/>
            <p:nvPr/>
          </p:nvSpPr>
          <p:spPr>
            <a:xfrm>
              <a:off x="192088" y="449263"/>
              <a:ext cx="104776"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03" name="Shape 4303"/>
            <p:cNvSpPr/>
            <p:nvPr/>
          </p:nvSpPr>
          <p:spPr>
            <a:xfrm>
              <a:off x="19129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4" name="Shape 4304"/>
            <p:cNvSpPr/>
            <p:nvPr/>
          </p:nvSpPr>
          <p:spPr>
            <a:xfrm>
              <a:off x="197644"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5" name="Shape 4305"/>
            <p:cNvSpPr/>
            <p:nvPr/>
          </p:nvSpPr>
          <p:spPr>
            <a:xfrm>
              <a:off x="20399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6" name="Shape 4306"/>
            <p:cNvSpPr/>
            <p:nvPr/>
          </p:nvSpPr>
          <p:spPr>
            <a:xfrm>
              <a:off x="207963"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7" name="Shape 4307"/>
            <p:cNvSpPr/>
            <p:nvPr/>
          </p:nvSpPr>
          <p:spPr>
            <a:xfrm>
              <a:off x="214313"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8" name="Shape 4308"/>
            <p:cNvSpPr/>
            <p:nvPr/>
          </p:nvSpPr>
          <p:spPr>
            <a:xfrm>
              <a:off x="219870"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09" name="Shape 4309"/>
            <p:cNvSpPr/>
            <p:nvPr/>
          </p:nvSpPr>
          <p:spPr>
            <a:xfrm>
              <a:off x="279401" y="4564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0" y="4800"/>
                  </a:lnTo>
                  <a:lnTo>
                    <a:pt x="9257" y="0"/>
                  </a:lnTo>
                  <a:lnTo>
                    <a:pt x="15429" y="4800"/>
                  </a:lnTo>
                  <a:lnTo>
                    <a:pt x="21600" y="12000"/>
                  </a:lnTo>
                  <a:lnTo>
                    <a:pt x="9257" y="21600"/>
                  </a:lnTo>
                  <a:lnTo>
                    <a:pt x="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10" name="Shape 4310"/>
            <p:cNvSpPr/>
            <p:nvPr/>
          </p:nvSpPr>
          <p:spPr>
            <a:xfrm>
              <a:off x="192088" y="485775"/>
              <a:ext cx="104776"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11" name="Shape 4311"/>
            <p:cNvSpPr/>
            <p:nvPr/>
          </p:nvSpPr>
          <p:spPr>
            <a:xfrm>
              <a:off x="19129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12" name="Shape 4312"/>
            <p:cNvSpPr/>
            <p:nvPr/>
          </p:nvSpPr>
          <p:spPr>
            <a:xfrm>
              <a:off x="197644"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13" name="Shape 4313"/>
            <p:cNvSpPr/>
            <p:nvPr/>
          </p:nvSpPr>
          <p:spPr>
            <a:xfrm>
              <a:off x="20399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14" name="Shape 4314"/>
            <p:cNvSpPr/>
            <p:nvPr/>
          </p:nvSpPr>
          <p:spPr>
            <a:xfrm>
              <a:off x="207963"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15" name="Shape 4315"/>
            <p:cNvSpPr/>
            <p:nvPr/>
          </p:nvSpPr>
          <p:spPr>
            <a:xfrm>
              <a:off x="214313"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16" name="Shape 4316"/>
            <p:cNvSpPr/>
            <p:nvPr/>
          </p:nvSpPr>
          <p:spPr>
            <a:xfrm>
              <a:off x="219870"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17" name="Shape 4317"/>
            <p:cNvSpPr/>
            <p:nvPr/>
          </p:nvSpPr>
          <p:spPr>
            <a:xfrm>
              <a:off x="279401" y="4929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0"/>
                  </a:lnTo>
                  <a:lnTo>
                    <a:pt x="15429" y="0"/>
                  </a:lnTo>
                  <a:lnTo>
                    <a:pt x="21600" y="9257"/>
                  </a:lnTo>
                  <a:lnTo>
                    <a:pt x="9257" y="21600"/>
                  </a:lnTo>
                  <a:lnTo>
                    <a:pt x="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18" name="Shape 4318"/>
            <p:cNvSpPr/>
            <p:nvPr/>
          </p:nvSpPr>
          <p:spPr>
            <a:xfrm>
              <a:off x="338138" y="249238"/>
              <a:ext cx="150814" cy="312739"/>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319" name="Shape 4319"/>
            <p:cNvSpPr/>
            <p:nvPr/>
          </p:nvSpPr>
          <p:spPr>
            <a:xfrm>
              <a:off x="352426" y="265113"/>
              <a:ext cx="120651" cy="27146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320" name="Shape 4320"/>
            <p:cNvSpPr/>
            <p:nvPr/>
          </p:nvSpPr>
          <p:spPr>
            <a:xfrm>
              <a:off x="360363" y="274638"/>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21" name="Shape 4321"/>
            <p:cNvSpPr/>
            <p:nvPr/>
          </p:nvSpPr>
          <p:spPr>
            <a:xfrm>
              <a:off x="359570"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22" name="Shape 4322"/>
            <p:cNvSpPr/>
            <p:nvPr/>
          </p:nvSpPr>
          <p:spPr>
            <a:xfrm>
              <a:off x="36512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23" name="Shape 4323"/>
            <p:cNvSpPr/>
            <p:nvPr/>
          </p:nvSpPr>
          <p:spPr>
            <a:xfrm>
              <a:off x="372269"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24" name="Shape 4324"/>
            <p:cNvSpPr/>
            <p:nvPr/>
          </p:nvSpPr>
          <p:spPr>
            <a:xfrm>
              <a:off x="37782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25" name="Shape 4325"/>
            <p:cNvSpPr/>
            <p:nvPr/>
          </p:nvSpPr>
          <p:spPr>
            <a:xfrm>
              <a:off x="38417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26" name="Shape 4326"/>
            <p:cNvSpPr/>
            <p:nvPr/>
          </p:nvSpPr>
          <p:spPr>
            <a:xfrm>
              <a:off x="38973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27" name="Shape 4327"/>
            <p:cNvSpPr/>
            <p:nvPr/>
          </p:nvSpPr>
          <p:spPr>
            <a:xfrm>
              <a:off x="448470" y="2817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18"/>
                  </a:moveTo>
                  <a:lnTo>
                    <a:pt x="3927" y="3927"/>
                  </a:lnTo>
                  <a:lnTo>
                    <a:pt x="11782" y="0"/>
                  </a:lnTo>
                  <a:lnTo>
                    <a:pt x="17673" y="3927"/>
                  </a:lnTo>
                  <a:lnTo>
                    <a:pt x="21600" y="9818"/>
                  </a:lnTo>
                  <a:lnTo>
                    <a:pt x="17673" y="17673"/>
                  </a:lnTo>
                  <a:lnTo>
                    <a:pt x="11782" y="21600"/>
                  </a:lnTo>
                  <a:lnTo>
                    <a:pt x="3927" y="17673"/>
                  </a:lnTo>
                  <a:lnTo>
                    <a:pt x="0" y="9818"/>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28" name="Shape 4328"/>
            <p:cNvSpPr/>
            <p:nvPr/>
          </p:nvSpPr>
          <p:spPr>
            <a:xfrm>
              <a:off x="360363" y="307975"/>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29" name="Shape 4329"/>
            <p:cNvSpPr/>
            <p:nvPr/>
          </p:nvSpPr>
          <p:spPr>
            <a:xfrm>
              <a:off x="359570"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30" name="Shape 4330"/>
            <p:cNvSpPr/>
            <p:nvPr/>
          </p:nvSpPr>
          <p:spPr>
            <a:xfrm>
              <a:off x="36512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31" name="Shape 4331"/>
            <p:cNvSpPr/>
            <p:nvPr/>
          </p:nvSpPr>
          <p:spPr>
            <a:xfrm>
              <a:off x="372269"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32" name="Shape 4332"/>
            <p:cNvSpPr/>
            <p:nvPr/>
          </p:nvSpPr>
          <p:spPr>
            <a:xfrm>
              <a:off x="37782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33" name="Shape 4333"/>
            <p:cNvSpPr/>
            <p:nvPr/>
          </p:nvSpPr>
          <p:spPr>
            <a:xfrm>
              <a:off x="38417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34" name="Shape 4334"/>
            <p:cNvSpPr/>
            <p:nvPr/>
          </p:nvSpPr>
          <p:spPr>
            <a:xfrm>
              <a:off x="38973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35" name="Shape 4335"/>
            <p:cNvSpPr/>
            <p:nvPr/>
          </p:nvSpPr>
          <p:spPr>
            <a:xfrm>
              <a:off x="448470" y="3167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3927" y="0"/>
                  </a:lnTo>
                  <a:lnTo>
                    <a:pt x="17673" y="0"/>
                  </a:lnTo>
                  <a:lnTo>
                    <a:pt x="21600" y="7200"/>
                  </a:lnTo>
                  <a:lnTo>
                    <a:pt x="17673" y="16800"/>
                  </a:lnTo>
                  <a:lnTo>
                    <a:pt x="11782" y="21600"/>
                  </a:lnTo>
                  <a:lnTo>
                    <a:pt x="3927" y="16800"/>
                  </a:lnTo>
                  <a:lnTo>
                    <a:pt x="0" y="72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36" name="Shape 4336"/>
            <p:cNvSpPr/>
            <p:nvPr/>
          </p:nvSpPr>
          <p:spPr>
            <a:xfrm>
              <a:off x="360363" y="344488"/>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37" name="Shape 4337"/>
            <p:cNvSpPr/>
            <p:nvPr/>
          </p:nvSpPr>
          <p:spPr>
            <a:xfrm>
              <a:off x="359570"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38" name="Shape 4338"/>
            <p:cNvSpPr/>
            <p:nvPr/>
          </p:nvSpPr>
          <p:spPr>
            <a:xfrm>
              <a:off x="36512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39" name="Shape 4339"/>
            <p:cNvSpPr/>
            <p:nvPr/>
          </p:nvSpPr>
          <p:spPr>
            <a:xfrm>
              <a:off x="372269"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0" name="Shape 4340"/>
            <p:cNvSpPr/>
            <p:nvPr/>
          </p:nvSpPr>
          <p:spPr>
            <a:xfrm>
              <a:off x="37782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1" name="Shape 4341"/>
            <p:cNvSpPr/>
            <p:nvPr/>
          </p:nvSpPr>
          <p:spPr>
            <a:xfrm>
              <a:off x="38417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2" name="Shape 4342"/>
            <p:cNvSpPr/>
            <p:nvPr/>
          </p:nvSpPr>
          <p:spPr>
            <a:xfrm>
              <a:off x="38973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3" name="Shape 4343"/>
            <p:cNvSpPr/>
            <p:nvPr/>
          </p:nvSpPr>
          <p:spPr>
            <a:xfrm>
              <a:off x="448470" y="35083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927" y="4800"/>
                  </a:lnTo>
                  <a:lnTo>
                    <a:pt x="11782" y="0"/>
                  </a:lnTo>
                  <a:lnTo>
                    <a:pt x="17673" y="4800"/>
                  </a:lnTo>
                  <a:lnTo>
                    <a:pt x="21600" y="12000"/>
                  </a:lnTo>
                  <a:lnTo>
                    <a:pt x="17673" y="21600"/>
                  </a:lnTo>
                  <a:lnTo>
                    <a:pt x="3927" y="216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44" name="Shape 4344"/>
            <p:cNvSpPr/>
            <p:nvPr/>
          </p:nvSpPr>
          <p:spPr>
            <a:xfrm>
              <a:off x="360363" y="379413"/>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45" name="Shape 4345"/>
            <p:cNvSpPr/>
            <p:nvPr/>
          </p:nvSpPr>
          <p:spPr>
            <a:xfrm>
              <a:off x="359570"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6" name="Shape 4346"/>
            <p:cNvSpPr/>
            <p:nvPr/>
          </p:nvSpPr>
          <p:spPr>
            <a:xfrm>
              <a:off x="36512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7" name="Shape 4347"/>
            <p:cNvSpPr/>
            <p:nvPr/>
          </p:nvSpPr>
          <p:spPr>
            <a:xfrm>
              <a:off x="372269"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8" name="Shape 4348"/>
            <p:cNvSpPr/>
            <p:nvPr/>
          </p:nvSpPr>
          <p:spPr>
            <a:xfrm>
              <a:off x="37782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49" name="Shape 4349"/>
            <p:cNvSpPr/>
            <p:nvPr/>
          </p:nvSpPr>
          <p:spPr>
            <a:xfrm>
              <a:off x="38417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0" name="Shape 4350"/>
            <p:cNvSpPr/>
            <p:nvPr/>
          </p:nvSpPr>
          <p:spPr>
            <a:xfrm>
              <a:off x="38973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1" name="Shape 4351"/>
            <p:cNvSpPr/>
            <p:nvPr/>
          </p:nvSpPr>
          <p:spPr>
            <a:xfrm>
              <a:off x="448470" y="3873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3927" y="0"/>
                  </a:lnTo>
                  <a:lnTo>
                    <a:pt x="17673" y="0"/>
                  </a:lnTo>
                  <a:lnTo>
                    <a:pt x="21600" y="9257"/>
                  </a:lnTo>
                  <a:lnTo>
                    <a:pt x="17673" y="15429"/>
                  </a:lnTo>
                  <a:lnTo>
                    <a:pt x="11782" y="21600"/>
                  </a:lnTo>
                  <a:lnTo>
                    <a:pt x="3927"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52" name="Shape 4352"/>
            <p:cNvSpPr/>
            <p:nvPr/>
          </p:nvSpPr>
          <p:spPr>
            <a:xfrm>
              <a:off x="360363" y="415925"/>
              <a:ext cx="10636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53" name="Shape 4353"/>
            <p:cNvSpPr/>
            <p:nvPr/>
          </p:nvSpPr>
          <p:spPr>
            <a:xfrm>
              <a:off x="359570"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4" name="Shape 4354"/>
            <p:cNvSpPr/>
            <p:nvPr/>
          </p:nvSpPr>
          <p:spPr>
            <a:xfrm>
              <a:off x="36512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5" name="Shape 4355"/>
            <p:cNvSpPr/>
            <p:nvPr/>
          </p:nvSpPr>
          <p:spPr>
            <a:xfrm>
              <a:off x="372269"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6" name="Shape 4356"/>
            <p:cNvSpPr/>
            <p:nvPr/>
          </p:nvSpPr>
          <p:spPr>
            <a:xfrm>
              <a:off x="37782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7" name="Shape 4357"/>
            <p:cNvSpPr/>
            <p:nvPr/>
          </p:nvSpPr>
          <p:spPr>
            <a:xfrm>
              <a:off x="38417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8" name="Shape 4358"/>
            <p:cNvSpPr/>
            <p:nvPr/>
          </p:nvSpPr>
          <p:spPr>
            <a:xfrm>
              <a:off x="38973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59" name="Shape 4359"/>
            <p:cNvSpPr/>
            <p:nvPr/>
          </p:nvSpPr>
          <p:spPr>
            <a:xfrm>
              <a:off x="448470" y="42148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11782" y="0"/>
                  </a:lnTo>
                  <a:lnTo>
                    <a:pt x="17673" y="6171"/>
                  </a:lnTo>
                  <a:lnTo>
                    <a:pt x="21600" y="9257"/>
                  </a:lnTo>
                  <a:lnTo>
                    <a:pt x="17673" y="15429"/>
                  </a:lnTo>
                  <a:lnTo>
                    <a:pt x="11782" y="21600"/>
                  </a:lnTo>
                  <a:lnTo>
                    <a:pt x="3927"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60" name="Shape 4360"/>
            <p:cNvSpPr/>
            <p:nvPr/>
          </p:nvSpPr>
          <p:spPr>
            <a:xfrm>
              <a:off x="360363" y="449263"/>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61" name="Shape 4361"/>
            <p:cNvSpPr/>
            <p:nvPr/>
          </p:nvSpPr>
          <p:spPr>
            <a:xfrm>
              <a:off x="359570"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62" name="Shape 4362"/>
            <p:cNvSpPr/>
            <p:nvPr/>
          </p:nvSpPr>
          <p:spPr>
            <a:xfrm>
              <a:off x="36512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63" name="Shape 4363"/>
            <p:cNvSpPr/>
            <p:nvPr/>
          </p:nvSpPr>
          <p:spPr>
            <a:xfrm>
              <a:off x="372269"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64" name="Shape 4364"/>
            <p:cNvSpPr/>
            <p:nvPr/>
          </p:nvSpPr>
          <p:spPr>
            <a:xfrm>
              <a:off x="37782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65" name="Shape 4365"/>
            <p:cNvSpPr/>
            <p:nvPr/>
          </p:nvSpPr>
          <p:spPr>
            <a:xfrm>
              <a:off x="38417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66" name="Shape 4366"/>
            <p:cNvSpPr/>
            <p:nvPr/>
          </p:nvSpPr>
          <p:spPr>
            <a:xfrm>
              <a:off x="38973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67" name="Shape 4367"/>
            <p:cNvSpPr/>
            <p:nvPr/>
          </p:nvSpPr>
          <p:spPr>
            <a:xfrm>
              <a:off x="448470" y="4564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927" y="4800"/>
                  </a:lnTo>
                  <a:lnTo>
                    <a:pt x="11782" y="0"/>
                  </a:lnTo>
                  <a:lnTo>
                    <a:pt x="17673" y="4800"/>
                  </a:lnTo>
                  <a:lnTo>
                    <a:pt x="21600" y="12000"/>
                  </a:lnTo>
                  <a:lnTo>
                    <a:pt x="17673" y="16800"/>
                  </a:lnTo>
                  <a:lnTo>
                    <a:pt x="11782" y="21600"/>
                  </a:lnTo>
                  <a:lnTo>
                    <a:pt x="3927"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68" name="Shape 4368"/>
            <p:cNvSpPr/>
            <p:nvPr/>
          </p:nvSpPr>
          <p:spPr>
            <a:xfrm>
              <a:off x="360363" y="485775"/>
              <a:ext cx="10636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69" name="Shape 4369"/>
            <p:cNvSpPr/>
            <p:nvPr/>
          </p:nvSpPr>
          <p:spPr>
            <a:xfrm>
              <a:off x="359570"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70" name="Shape 4370"/>
            <p:cNvSpPr/>
            <p:nvPr/>
          </p:nvSpPr>
          <p:spPr>
            <a:xfrm>
              <a:off x="36512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71" name="Shape 4371"/>
            <p:cNvSpPr/>
            <p:nvPr/>
          </p:nvSpPr>
          <p:spPr>
            <a:xfrm>
              <a:off x="372269"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72" name="Shape 4372"/>
            <p:cNvSpPr/>
            <p:nvPr/>
          </p:nvSpPr>
          <p:spPr>
            <a:xfrm>
              <a:off x="37782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73" name="Shape 4373"/>
            <p:cNvSpPr/>
            <p:nvPr/>
          </p:nvSpPr>
          <p:spPr>
            <a:xfrm>
              <a:off x="38417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74" name="Shape 4374"/>
            <p:cNvSpPr/>
            <p:nvPr/>
          </p:nvSpPr>
          <p:spPr>
            <a:xfrm>
              <a:off x="389732"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75" name="Shape 4375"/>
            <p:cNvSpPr/>
            <p:nvPr/>
          </p:nvSpPr>
          <p:spPr>
            <a:xfrm>
              <a:off x="448470" y="4929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3927" y="0"/>
                  </a:lnTo>
                  <a:lnTo>
                    <a:pt x="17673" y="0"/>
                  </a:lnTo>
                  <a:lnTo>
                    <a:pt x="21600" y="9257"/>
                  </a:lnTo>
                  <a:lnTo>
                    <a:pt x="17673" y="15429"/>
                  </a:lnTo>
                  <a:lnTo>
                    <a:pt x="11782" y="21600"/>
                  </a:lnTo>
                  <a:lnTo>
                    <a:pt x="3927"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76" name="Shape 4376"/>
            <p:cNvSpPr/>
            <p:nvPr/>
          </p:nvSpPr>
          <p:spPr>
            <a:xfrm>
              <a:off x="338138" y="249238"/>
              <a:ext cx="150814" cy="312739"/>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377" name="Shape 4377"/>
            <p:cNvSpPr/>
            <p:nvPr/>
          </p:nvSpPr>
          <p:spPr>
            <a:xfrm>
              <a:off x="352426" y="265113"/>
              <a:ext cx="120651" cy="27146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378" name="Shape 4378"/>
            <p:cNvSpPr/>
            <p:nvPr/>
          </p:nvSpPr>
          <p:spPr>
            <a:xfrm>
              <a:off x="360363" y="274638"/>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79" name="Shape 4379"/>
            <p:cNvSpPr/>
            <p:nvPr/>
          </p:nvSpPr>
          <p:spPr>
            <a:xfrm>
              <a:off x="359570"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80" name="Shape 4380"/>
            <p:cNvSpPr/>
            <p:nvPr/>
          </p:nvSpPr>
          <p:spPr>
            <a:xfrm>
              <a:off x="36512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81" name="Shape 4381"/>
            <p:cNvSpPr/>
            <p:nvPr/>
          </p:nvSpPr>
          <p:spPr>
            <a:xfrm>
              <a:off x="372269"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82" name="Shape 4382"/>
            <p:cNvSpPr/>
            <p:nvPr/>
          </p:nvSpPr>
          <p:spPr>
            <a:xfrm>
              <a:off x="37782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83" name="Shape 4383"/>
            <p:cNvSpPr/>
            <p:nvPr/>
          </p:nvSpPr>
          <p:spPr>
            <a:xfrm>
              <a:off x="384175"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84" name="Shape 4384"/>
            <p:cNvSpPr/>
            <p:nvPr/>
          </p:nvSpPr>
          <p:spPr>
            <a:xfrm>
              <a:off x="389732" y="277813"/>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85" name="Shape 4385"/>
            <p:cNvSpPr/>
            <p:nvPr/>
          </p:nvSpPr>
          <p:spPr>
            <a:xfrm>
              <a:off x="448470" y="2817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18"/>
                  </a:moveTo>
                  <a:lnTo>
                    <a:pt x="3927" y="3927"/>
                  </a:lnTo>
                  <a:lnTo>
                    <a:pt x="11782" y="0"/>
                  </a:lnTo>
                  <a:lnTo>
                    <a:pt x="17673" y="3927"/>
                  </a:lnTo>
                  <a:lnTo>
                    <a:pt x="21600" y="9818"/>
                  </a:lnTo>
                  <a:lnTo>
                    <a:pt x="17673" y="17673"/>
                  </a:lnTo>
                  <a:lnTo>
                    <a:pt x="11782" y="21600"/>
                  </a:lnTo>
                  <a:lnTo>
                    <a:pt x="3927" y="17673"/>
                  </a:lnTo>
                  <a:lnTo>
                    <a:pt x="0" y="9818"/>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86" name="Shape 4386"/>
            <p:cNvSpPr/>
            <p:nvPr/>
          </p:nvSpPr>
          <p:spPr>
            <a:xfrm>
              <a:off x="360363" y="307975"/>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87" name="Shape 4387"/>
            <p:cNvSpPr/>
            <p:nvPr/>
          </p:nvSpPr>
          <p:spPr>
            <a:xfrm>
              <a:off x="359570"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88" name="Shape 4388"/>
            <p:cNvSpPr/>
            <p:nvPr/>
          </p:nvSpPr>
          <p:spPr>
            <a:xfrm>
              <a:off x="36512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89" name="Shape 4389"/>
            <p:cNvSpPr/>
            <p:nvPr/>
          </p:nvSpPr>
          <p:spPr>
            <a:xfrm>
              <a:off x="372269"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0" name="Shape 4390"/>
            <p:cNvSpPr/>
            <p:nvPr/>
          </p:nvSpPr>
          <p:spPr>
            <a:xfrm>
              <a:off x="37782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1" name="Shape 4391"/>
            <p:cNvSpPr/>
            <p:nvPr/>
          </p:nvSpPr>
          <p:spPr>
            <a:xfrm>
              <a:off x="384175"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2" name="Shape 4392"/>
            <p:cNvSpPr/>
            <p:nvPr/>
          </p:nvSpPr>
          <p:spPr>
            <a:xfrm>
              <a:off x="389732" y="312738"/>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3" name="Shape 4393"/>
            <p:cNvSpPr/>
            <p:nvPr/>
          </p:nvSpPr>
          <p:spPr>
            <a:xfrm>
              <a:off x="448470" y="3167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3927" y="0"/>
                  </a:lnTo>
                  <a:lnTo>
                    <a:pt x="17673" y="0"/>
                  </a:lnTo>
                  <a:lnTo>
                    <a:pt x="21600" y="7200"/>
                  </a:lnTo>
                  <a:lnTo>
                    <a:pt x="17673" y="16800"/>
                  </a:lnTo>
                  <a:lnTo>
                    <a:pt x="11782" y="21600"/>
                  </a:lnTo>
                  <a:lnTo>
                    <a:pt x="3927" y="16800"/>
                  </a:lnTo>
                  <a:lnTo>
                    <a:pt x="0" y="72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394" name="Shape 4394"/>
            <p:cNvSpPr/>
            <p:nvPr/>
          </p:nvSpPr>
          <p:spPr>
            <a:xfrm>
              <a:off x="360363" y="344488"/>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395" name="Shape 4395"/>
            <p:cNvSpPr/>
            <p:nvPr/>
          </p:nvSpPr>
          <p:spPr>
            <a:xfrm>
              <a:off x="359570"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6" name="Shape 4396"/>
            <p:cNvSpPr/>
            <p:nvPr/>
          </p:nvSpPr>
          <p:spPr>
            <a:xfrm>
              <a:off x="36512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7" name="Shape 4397"/>
            <p:cNvSpPr/>
            <p:nvPr/>
          </p:nvSpPr>
          <p:spPr>
            <a:xfrm>
              <a:off x="372269"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8" name="Shape 4398"/>
            <p:cNvSpPr/>
            <p:nvPr/>
          </p:nvSpPr>
          <p:spPr>
            <a:xfrm>
              <a:off x="37782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399" name="Shape 4399"/>
            <p:cNvSpPr/>
            <p:nvPr/>
          </p:nvSpPr>
          <p:spPr>
            <a:xfrm>
              <a:off x="384175"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0" name="Shape 4400"/>
            <p:cNvSpPr/>
            <p:nvPr/>
          </p:nvSpPr>
          <p:spPr>
            <a:xfrm>
              <a:off x="389732" y="347663"/>
              <a:ext cx="12701" cy="2063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1" name="Shape 4401"/>
            <p:cNvSpPr/>
            <p:nvPr/>
          </p:nvSpPr>
          <p:spPr>
            <a:xfrm>
              <a:off x="448470" y="35083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927" y="4800"/>
                  </a:lnTo>
                  <a:lnTo>
                    <a:pt x="11782" y="0"/>
                  </a:lnTo>
                  <a:lnTo>
                    <a:pt x="17673" y="4800"/>
                  </a:lnTo>
                  <a:lnTo>
                    <a:pt x="21600" y="12000"/>
                  </a:lnTo>
                  <a:lnTo>
                    <a:pt x="17673" y="21600"/>
                  </a:lnTo>
                  <a:lnTo>
                    <a:pt x="3927" y="216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02" name="Shape 4402"/>
            <p:cNvSpPr/>
            <p:nvPr/>
          </p:nvSpPr>
          <p:spPr>
            <a:xfrm>
              <a:off x="360363" y="379413"/>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03" name="Shape 4403"/>
            <p:cNvSpPr/>
            <p:nvPr/>
          </p:nvSpPr>
          <p:spPr>
            <a:xfrm>
              <a:off x="359570"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4" name="Shape 4404"/>
            <p:cNvSpPr/>
            <p:nvPr/>
          </p:nvSpPr>
          <p:spPr>
            <a:xfrm>
              <a:off x="36512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5" name="Shape 4405"/>
            <p:cNvSpPr/>
            <p:nvPr/>
          </p:nvSpPr>
          <p:spPr>
            <a:xfrm>
              <a:off x="372269"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6" name="Shape 4406"/>
            <p:cNvSpPr/>
            <p:nvPr/>
          </p:nvSpPr>
          <p:spPr>
            <a:xfrm>
              <a:off x="37782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7" name="Shape 4407"/>
            <p:cNvSpPr/>
            <p:nvPr/>
          </p:nvSpPr>
          <p:spPr>
            <a:xfrm>
              <a:off x="384175"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8" name="Shape 4408"/>
            <p:cNvSpPr/>
            <p:nvPr/>
          </p:nvSpPr>
          <p:spPr>
            <a:xfrm>
              <a:off x="389732" y="384175"/>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09" name="Shape 4409"/>
            <p:cNvSpPr/>
            <p:nvPr/>
          </p:nvSpPr>
          <p:spPr>
            <a:xfrm>
              <a:off x="448470" y="3873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3927" y="0"/>
                  </a:lnTo>
                  <a:lnTo>
                    <a:pt x="17673" y="0"/>
                  </a:lnTo>
                  <a:lnTo>
                    <a:pt x="21600" y="9257"/>
                  </a:lnTo>
                  <a:lnTo>
                    <a:pt x="17673" y="15429"/>
                  </a:lnTo>
                  <a:lnTo>
                    <a:pt x="11782" y="21600"/>
                  </a:lnTo>
                  <a:lnTo>
                    <a:pt x="3927"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10" name="Shape 4410"/>
            <p:cNvSpPr/>
            <p:nvPr/>
          </p:nvSpPr>
          <p:spPr>
            <a:xfrm>
              <a:off x="360363" y="415925"/>
              <a:ext cx="10636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11" name="Shape 4411"/>
            <p:cNvSpPr/>
            <p:nvPr/>
          </p:nvSpPr>
          <p:spPr>
            <a:xfrm>
              <a:off x="359570"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12" name="Shape 4412"/>
            <p:cNvSpPr/>
            <p:nvPr/>
          </p:nvSpPr>
          <p:spPr>
            <a:xfrm>
              <a:off x="36512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13" name="Shape 4413"/>
            <p:cNvSpPr/>
            <p:nvPr/>
          </p:nvSpPr>
          <p:spPr>
            <a:xfrm>
              <a:off x="372269"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14" name="Shape 4414"/>
            <p:cNvSpPr/>
            <p:nvPr/>
          </p:nvSpPr>
          <p:spPr>
            <a:xfrm>
              <a:off x="37782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15" name="Shape 4415"/>
            <p:cNvSpPr/>
            <p:nvPr/>
          </p:nvSpPr>
          <p:spPr>
            <a:xfrm>
              <a:off x="384175"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16" name="Shape 4416"/>
            <p:cNvSpPr/>
            <p:nvPr/>
          </p:nvSpPr>
          <p:spPr>
            <a:xfrm>
              <a:off x="389732" y="419100"/>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17" name="Shape 4417"/>
            <p:cNvSpPr/>
            <p:nvPr/>
          </p:nvSpPr>
          <p:spPr>
            <a:xfrm>
              <a:off x="448470" y="42148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11782" y="0"/>
                  </a:lnTo>
                  <a:lnTo>
                    <a:pt x="17673" y="6171"/>
                  </a:lnTo>
                  <a:lnTo>
                    <a:pt x="21600" y="9257"/>
                  </a:lnTo>
                  <a:lnTo>
                    <a:pt x="17673" y="15429"/>
                  </a:lnTo>
                  <a:lnTo>
                    <a:pt x="11782" y="21600"/>
                  </a:lnTo>
                  <a:lnTo>
                    <a:pt x="3927"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18" name="Shape 4418"/>
            <p:cNvSpPr/>
            <p:nvPr/>
          </p:nvSpPr>
          <p:spPr>
            <a:xfrm>
              <a:off x="360363" y="449263"/>
              <a:ext cx="106364" cy="2857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19" name="Shape 4419"/>
            <p:cNvSpPr/>
            <p:nvPr/>
          </p:nvSpPr>
          <p:spPr>
            <a:xfrm>
              <a:off x="359570"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20" name="Shape 4420"/>
            <p:cNvSpPr/>
            <p:nvPr/>
          </p:nvSpPr>
          <p:spPr>
            <a:xfrm>
              <a:off x="36512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21" name="Shape 4421"/>
            <p:cNvSpPr/>
            <p:nvPr/>
          </p:nvSpPr>
          <p:spPr>
            <a:xfrm>
              <a:off x="372269"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22" name="Shape 4422"/>
            <p:cNvSpPr/>
            <p:nvPr/>
          </p:nvSpPr>
          <p:spPr>
            <a:xfrm>
              <a:off x="37782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23" name="Shape 4423"/>
            <p:cNvSpPr/>
            <p:nvPr/>
          </p:nvSpPr>
          <p:spPr>
            <a:xfrm>
              <a:off x="384175"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24" name="Shape 4424"/>
            <p:cNvSpPr/>
            <p:nvPr/>
          </p:nvSpPr>
          <p:spPr>
            <a:xfrm>
              <a:off x="389732" y="454025"/>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25" name="Shape 4425"/>
            <p:cNvSpPr/>
            <p:nvPr/>
          </p:nvSpPr>
          <p:spPr>
            <a:xfrm>
              <a:off x="448470" y="45640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927" y="4800"/>
                  </a:lnTo>
                  <a:lnTo>
                    <a:pt x="11782" y="0"/>
                  </a:lnTo>
                  <a:lnTo>
                    <a:pt x="17673" y="4800"/>
                  </a:lnTo>
                  <a:lnTo>
                    <a:pt x="21600" y="12000"/>
                  </a:lnTo>
                  <a:lnTo>
                    <a:pt x="17673" y="16800"/>
                  </a:lnTo>
                  <a:lnTo>
                    <a:pt x="11782" y="21600"/>
                  </a:lnTo>
                  <a:lnTo>
                    <a:pt x="3927"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26" name="Shape 4426"/>
            <p:cNvSpPr/>
            <p:nvPr/>
          </p:nvSpPr>
          <p:spPr>
            <a:xfrm>
              <a:off x="360363" y="485775"/>
              <a:ext cx="10636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27" name="Shape 4427"/>
            <p:cNvSpPr/>
            <p:nvPr/>
          </p:nvSpPr>
          <p:spPr>
            <a:xfrm>
              <a:off x="359570"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28" name="Shape 4428"/>
            <p:cNvSpPr/>
            <p:nvPr/>
          </p:nvSpPr>
          <p:spPr>
            <a:xfrm>
              <a:off x="36512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29" name="Shape 4429"/>
            <p:cNvSpPr/>
            <p:nvPr/>
          </p:nvSpPr>
          <p:spPr>
            <a:xfrm>
              <a:off x="372269"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30" name="Shape 4430"/>
            <p:cNvSpPr/>
            <p:nvPr/>
          </p:nvSpPr>
          <p:spPr>
            <a:xfrm>
              <a:off x="37782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31" name="Shape 4431"/>
            <p:cNvSpPr/>
            <p:nvPr/>
          </p:nvSpPr>
          <p:spPr>
            <a:xfrm>
              <a:off x="384175"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32" name="Shape 4432"/>
            <p:cNvSpPr/>
            <p:nvPr/>
          </p:nvSpPr>
          <p:spPr>
            <a:xfrm>
              <a:off x="389732" y="488950"/>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33" name="Shape 4433"/>
            <p:cNvSpPr/>
            <p:nvPr/>
          </p:nvSpPr>
          <p:spPr>
            <a:xfrm>
              <a:off x="448470" y="4929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3927" y="0"/>
                  </a:lnTo>
                  <a:lnTo>
                    <a:pt x="17673" y="0"/>
                  </a:lnTo>
                  <a:lnTo>
                    <a:pt x="21600" y="9257"/>
                  </a:lnTo>
                  <a:lnTo>
                    <a:pt x="17673" y="15429"/>
                  </a:lnTo>
                  <a:lnTo>
                    <a:pt x="11782" y="21600"/>
                  </a:lnTo>
                  <a:lnTo>
                    <a:pt x="3927"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34" name="Shape 4434"/>
            <p:cNvSpPr/>
            <p:nvPr/>
          </p:nvSpPr>
          <p:spPr>
            <a:xfrm>
              <a:off x="120651" y="0"/>
              <a:ext cx="236539" cy="234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91"/>
                  </a:moveTo>
                  <a:lnTo>
                    <a:pt x="0" y="9673"/>
                  </a:lnTo>
                  <a:lnTo>
                    <a:pt x="145" y="8655"/>
                  </a:lnTo>
                  <a:lnTo>
                    <a:pt x="362" y="7564"/>
                  </a:lnTo>
                  <a:lnTo>
                    <a:pt x="797" y="6545"/>
                  </a:lnTo>
                  <a:lnTo>
                    <a:pt x="1305" y="5600"/>
                  </a:lnTo>
                  <a:lnTo>
                    <a:pt x="1812" y="4727"/>
                  </a:lnTo>
                  <a:lnTo>
                    <a:pt x="3117" y="3127"/>
                  </a:lnTo>
                  <a:lnTo>
                    <a:pt x="4711" y="1818"/>
                  </a:lnTo>
                  <a:lnTo>
                    <a:pt x="5581" y="1309"/>
                  </a:lnTo>
                  <a:lnTo>
                    <a:pt x="6523" y="800"/>
                  </a:lnTo>
                  <a:lnTo>
                    <a:pt x="7538" y="509"/>
                  </a:lnTo>
                  <a:lnTo>
                    <a:pt x="8553" y="291"/>
                  </a:lnTo>
                  <a:lnTo>
                    <a:pt x="9640" y="0"/>
                  </a:lnTo>
                  <a:lnTo>
                    <a:pt x="11815" y="0"/>
                  </a:lnTo>
                  <a:lnTo>
                    <a:pt x="13047" y="291"/>
                  </a:lnTo>
                  <a:lnTo>
                    <a:pt x="13917" y="509"/>
                  </a:lnTo>
                  <a:lnTo>
                    <a:pt x="15004" y="800"/>
                  </a:lnTo>
                  <a:lnTo>
                    <a:pt x="15874" y="1309"/>
                  </a:lnTo>
                  <a:lnTo>
                    <a:pt x="16816" y="1818"/>
                  </a:lnTo>
                  <a:lnTo>
                    <a:pt x="17686" y="2473"/>
                  </a:lnTo>
                  <a:lnTo>
                    <a:pt x="19136" y="3927"/>
                  </a:lnTo>
                  <a:lnTo>
                    <a:pt x="19788" y="4727"/>
                  </a:lnTo>
                  <a:lnTo>
                    <a:pt x="20295" y="5600"/>
                  </a:lnTo>
                  <a:lnTo>
                    <a:pt x="20730" y="6545"/>
                  </a:lnTo>
                  <a:lnTo>
                    <a:pt x="21093" y="7564"/>
                  </a:lnTo>
                  <a:lnTo>
                    <a:pt x="21383" y="8655"/>
                  </a:lnTo>
                  <a:lnTo>
                    <a:pt x="21455" y="9673"/>
                  </a:lnTo>
                  <a:lnTo>
                    <a:pt x="21600" y="10691"/>
                  </a:lnTo>
                  <a:lnTo>
                    <a:pt x="21455" y="11927"/>
                  </a:lnTo>
                  <a:lnTo>
                    <a:pt x="21383" y="12945"/>
                  </a:lnTo>
                  <a:lnTo>
                    <a:pt x="21093" y="13964"/>
                  </a:lnTo>
                  <a:lnTo>
                    <a:pt x="20730" y="14909"/>
                  </a:lnTo>
                  <a:lnTo>
                    <a:pt x="20295" y="15927"/>
                  </a:lnTo>
                  <a:lnTo>
                    <a:pt x="19788" y="16727"/>
                  </a:lnTo>
                  <a:lnTo>
                    <a:pt x="19136" y="17673"/>
                  </a:lnTo>
                  <a:lnTo>
                    <a:pt x="18338" y="18400"/>
                  </a:lnTo>
                  <a:lnTo>
                    <a:pt x="17686" y="19055"/>
                  </a:lnTo>
                  <a:lnTo>
                    <a:pt x="16816" y="19709"/>
                  </a:lnTo>
                  <a:lnTo>
                    <a:pt x="15874" y="20291"/>
                  </a:lnTo>
                  <a:lnTo>
                    <a:pt x="15004" y="20655"/>
                  </a:lnTo>
                  <a:lnTo>
                    <a:pt x="13047" y="21309"/>
                  </a:lnTo>
                  <a:lnTo>
                    <a:pt x="11815" y="21455"/>
                  </a:lnTo>
                  <a:lnTo>
                    <a:pt x="10800" y="21600"/>
                  </a:lnTo>
                  <a:lnTo>
                    <a:pt x="9640" y="21455"/>
                  </a:lnTo>
                  <a:lnTo>
                    <a:pt x="8553" y="21309"/>
                  </a:lnTo>
                  <a:lnTo>
                    <a:pt x="7538" y="21018"/>
                  </a:lnTo>
                  <a:lnTo>
                    <a:pt x="6523" y="20655"/>
                  </a:lnTo>
                  <a:lnTo>
                    <a:pt x="5581" y="20291"/>
                  </a:lnTo>
                  <a:lnTo>
                    <a:pt x="4711" y="19709"/>
                  </a:lnTo>
                  <a:lnTo>
                    <a:pt x="3117" y="18400"/>
                  </a:lnTo>
                  <a:lnTo>
                    <a:pt x="2464" y="17673"/>
                  </a:lnTo>
                  <a:lnTo>
                    <a:pt x="1812" y="16727"/>
                  </a:lnTo>
                  <a:lnTo>
                    <a:pt x="1305" y="15927"/>
                  </a:lnTo>
                  <a:lnTo>
                    <a:pt x="797" y="14909"/>
                  </a:lnTo>
                  <a:lnTo>
                    <a:pt x="362" y="13964"/>
                  </a:lnTo>
                  <a:lnTo>
                    <a:pt x="145" y="12945"/>
                  </a:lnTo>
                  <a:lnTo>
                    <a:pt x="0" y="11927"/>
                  </a:lnTo>
                  <a:lnTo>
                    <a:pt x="0" y="10691"/>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435" name="Shape 4435"/>
            <p:cNvSpPr/>
            <p:nvPr/>
          </p:nvSpPr>
          <p:spPr>
            <a:xfrm>
              <a:off x="180976" y="69850"/>
              <a:ext cx="115889" cy="98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8" y="5052"/>
                  </a:moveTo>
                  <a:lnTo>
                    <a:pt x="1168" y="20381"/>
                  </a:lnTo>
                  <a:lnTo>
                    <a:pt x="20578" y="20381"/>
                  </a:lnTo>
                  <a:lnTo>
                    <a:pt x="20578" y="5052"/>
                  </a:lnTo>
                  <a:lnTo>
                    <a:pt x="1168" y="5052"/>
                  </a:lnTo>
                  <a:close/>
                  <a:moveTo>
                    <a:pt x="0" y="3832"/>
                  </a:moveTo>
                  <a:lnTo>
                    <a:pt x="21600" y="3832"/>
                  </a:lnTo>
                  <a:lnTo>
                    <a:pt x="21600" y="21600"/>
                  </a:lnTo>
                  <a:lnTo>
                    <a:pt x="0" y="21600"/>
                  </a:lnTo>
                  <a:lnTo>
                    <a:pt x="0" y="3832"/>
                  </a:lnTo>
                  <a:close/>
                  <a:moveTo>
                    <a:pt x="0" y="0"/>
                  </a:moveTo>
                  <a:lnTo>
                    <a:pt x="21600" y="0"/>
                  </a:lnTo>
                  <a:lnTo>
                    <a:pt x="21600" y="2439"/>
                  </a:lnTo>
                  <a:lnTo>
                    <a:pt x="0" y="2439"/>
                  </a:lnTo>
                  <a:lnTo>
                    <a:pt x="0" y="0"/>
                  </a:lnTo>
                  <a:close/>
                  <a:moveTo>
                    <a:pt x="12697" y="13239"/>
                  </a:moveTo>
                  <a:lnTo>
                    <a:pt x="12697" y="12194"/>
                  </a:lnTo>
                  <a:lnTo>
                    <a:pt x="11530" y="12194"/>
                  </a:lnTo>
                  <a:lnTo>
                    <a:pt x="11530" y="11845"/>
                  </a:lnTo>
                  <a:lnTo>
                    <a:pt x="11822" y="10626"/>
                  </a:lnTo>
                  <a:lnTo>
                    <a:pt x="11384" y="10103"/>
                  </a:lnTo>
                  <a:lnTo>
                    <a:pt x="10508" y="10626"/>
                  </a:lnTo>
                  <a:lnTo>
                    <a:pt x="10216" y="10626"/>
                  </a:lnTo>
                  <a:lnTo>
                    <a:pt x="10070" y="9406"/>
                  </a:lnTo>
                  <a:lnTo>
                    <a:pt x="9195" y="9406"/>
                  </a:lnTo>
                  <a:lnTo>
                    <a:pt x="8903" y="10626"/>
                  </a:lnTo>
                  <a:lnTo>
                    <a:pt x="8757" y="10626"/>
                  </a:lnTo>
                  <a:lnTo>
                    <a:pt x="7881" y="10103"/>
                  </a:lnTo>
                  <a:lnTo>
                    <a:pt x="7151" y="10626"/>
                  </a:lnTo>
                  <a:lnTo>
                    <a:pt x="7589" y="11845"/>
                  </a:lnTo>
                  <a:lnTo>
                    <a:pt x="7589" y="12194"/>
                  </a:lnTo>
                  <a:lnTo>
                    <a:pt x="6568" y="12194"/>
                  </a:lnTo>
                  <a:lnTo>
                    <a:pt x="6276" y="13239"/>
                  </a:lnTo>
                  <a:lnTo>
                    <a:pt x="6568" y="13239"/>
                  </a:lnTo>
                  <a:lnTo>
                    <a:pt x="7443" y="13761"/>
                  </a:lnTo>
                  <a:lnTo>
                    <a:pt x="7443" y="14110"/>
                  </a:lnTo>
                  <a:lnTo>
                    <a:pt x="6568" y="14806"/>
                  </a:lnTo>
                  <a:lnTo>
                    <a:pt x="6568" y="14981"/>
                  </a:lnTo>
                  <a:lnTo>
                    <a:pt x="7151" y="15677"/>
                  </a:lnTo>
                  <a:lnTo>
                    <a:pt x="7881" y="15329"/>
                  </a:lnTo>
                  <a:lnTo>
                    <a:pt x="8173" y="15677"/>
                  </a:lnTo>
                  <a:lnTo>
                    <a:pt x="8173" y="16897"/>
                  </a:lnTo>
                  <a:lnTo>
                    <a:pt x="8757" y="17245"/>
                  </a:lnTo>
                  <a:lnTo>
                    <a:pt x="8903" y="17245"/>
                  </a:lnTo>
                  <a:lnTo>
                    <a:pt x="9486" y="16026"/>
                  </a:lnTo>
                  <a:lnTo>
                    <a:pt x="9778" y="16026"/>
                  </a:lnTo>
                  <a:lnTo>
                    <a:pt x="10216" y="17245"/>
                  </a:lnTo>
                  <a:lnTo>
                    <a:pt x="10508" y="17245"/>
                  </a:lnTo>
                  <a:lnTo>
                    <a:pt x="11092" y="16897"/>
                  </a:lnTo>
                  <a:lnTo>
                    <a:pt x="11092" y="15677"/>
                  </a:lnTo>
                  <a:lnTo>
                    <a:pt x="11384" y="15329"/>
                  </a:lnTo>
                  <a:lnTo>
                    <a:pt x="12114" y="15677"/>
                  </a:lnTo>
                  <a:lnTo>
                    <a:pt x="12697" y="14981"/>
                  </a:lnTo>
                  <a:lnTo>
                    <a:pt x="12697" y="14806"/>
                  </a:lnTo>
                  <a:lnTo>
                    <a:pt x="11822" y="14110"/>
                  </a:lnTo>
                  <a:lnTo>
                    <a:pt x="11822" y="13761"/>
                  </a:lnTo>
                  <a:lnTo>
                    <a:pt x="12697" y="13239"/>
                  </a:lnTo>
                  <a:close/>
                  <a:moveTo>
                    <a:pt x="10800" y="13239"/>
                  </a:moveTo>
                  <a:lnTo>
                    <a:pt x="10800" y="13761"/>
                  </a:lnTo>
                  <a:lnTo>
                    <a:pt x="10508" y="14458"/>
                  </a:lnTo>
                  <a:lnTo>
                    <a:pt x="9778" y="14806"/>
                  </a:lnTo>
                  <a:lnTo>
                    <a:pt x="9195" y="14806"/>
                  </a:lnTo>
                  <a:lnTo>
                    <a:pt x="8757" y="14458"/>
                  </a:lnTo>
                  <a:lnTo>
                    <a:pt x="8465" y="13761"/>
                  </a:lnTo>
                  <a:lnTo>
                    <a:pt x="8465" y="12890"/>
                  </a:lnTo>
                  <a:lnTo>
                    <a:pt x="8757" y="12194"/>
                  </a:lnTo>
                  <a:lnTo>
                    <a:pt x="9195" y="11845"/>
                  </a:lnTo>
                  <a:lnTo>
                    <a:pt x="10070" y="11845"/>
                  </a:lnTo>
                  <a:lnTo>
                    <a:pt x="10508" y="12194"/>
                  </a:lnTo>
                  <a:lnTo>
                    <a:pt x="10800" y="12890"/>
                  </a:lnTo>
                  <a:lnTo>
                    <a:pt x="10800" y="13239"/>
                  </a:lnTo>
                  <a:close/>
                  <a:moveTo>
                    <a:pt x="8903" y="13239"/>
                  </a:moveTo>
                  <a:lnTo>
                    <a:pt x="9195" y="12890"/>
                  </a:lnTo>
                  <a:lnTo>
                    <a:pt x="9778" y="12542"/>
                  </a:lnTo>
                  <a:lnTo>
                    <a:pt x="10070" y="12890"/>
                  </a:lnTo>
                  <a:lnTo>
                    <a:pt x="10216" y="13239"/>
                  </a:lnTo>
                  <a:lnTo>
                    <a:pt x="10070" y="13761"/>
                  </a:lnTo>
                  <a:lnTo>
                    <a:pt x="9778" y="14110"/>
                  </a:lnTo>
                  <a:lnTo>
                    <a:pt x="9195" y="13761"/>
                  </a:lnTo>
                  <a:lnTo>
                    <a:pt x="8903" y="13239"/>
                  </a:lnTo>
                  <a:close/>
                  <a:moveTo>
                    <a:pt x="14741" y="10626"/>
                  </a:moveTo>
                  <a:lnTo>
                    <a:pt x="14741" y="10277"/>
                  </a:lnTo>
                  <a:lnTo>
                    <a:pt x="15324" y="9755"/>
                  </a:lnTo>
                  <a:lnTo>
                    <a:pt x="15032" y="9406"/>
                  </a:lnTo>
                  <a:lnTo>
                    <a:pt x="14449" y="9406"/>
                  </a:lnTo>
                  <a:lnTo>
                    <a:pt x="14011" y="9058"/>
                  </a:lnTo>
                  <a:lnTo>
                    <a:pt x="14011" y="8535"/>
                  </a:lnTo>
                  <a:lnTo>
                    <a:pt x="13427" y="8535"/>
                  </a:lnTo>
                  <a:lnTo>
                    <a:pt x="13427" y="8710"/>
                  </a:lnTo>
                  <a:lnTo>
                    <a:pt x="13135" y="9058"/>
                  </a:lnTo>
                  <a:lnTo>
                    <a:pt x="12697" y="9406"/>
                  </a:lnTo>
                  <a:lnTo>
                    <a:pt x="12114" y="9406"/>
                  </a:lnTo>
                  <a:lnTo>
                    <a:pt x="11822" y="9755"/>
                  </a:lnTo>
                  <a:lnTo>
                    <a:pt x="12405" y="10277"/>
                  </a:lnTo>
                  <a:lnTo>
                    <a:pt x="12405" y="10626"/>
                  </a:lnTo>
                  <a:lnTo>
                    <a:pt x="11822" y="11323"/>
                  </a:lnTo>
                  <a:lnTo>
                    <a:pt x="11822" y="11671"/>
                  </a:lnTo>
                  <a:lnTo>
                    <a:pt x="12114" y="11845"/>
                  </a:lnTo>
                  <a:lnTo>
                    <a:pt x="12405" y="11845"/>
                  </a:lnTo>
                  <a:lnTo>
                    <a:pt x="12697" y="11671"/>
                  </a:lnTo>
                  <a:lnTo>
                    <a:pt x="13135" y="11845"/>
                  </a:lnTo>
                  <a:lnTo>
                    <a:pt x="13427" y="12542"/>
                  </a:lnTo>
                  <a:lnTo>
                    <a:pt x="14011" y="12542"/>
                  </a:lnTo>
                  <a:lnTo>
                    <a:pt x="14011" y="12194"/>
                  </a:lnTo>
                  <a:lnTo>
                    <a:pt x="14157" y="11845"/>
                  </a:lnTo>
                  <a:lnTo>
                    <a:pt x="14449" y="11671"/>
                  </a:lnTo>
                  <a:lnTo>
                    <a:pt x="14741" y="11845"/>
                  </a:lnTo>
                  <a:lnTo>
                    <a:pt x="15032" y="11845"/>
                  </a:lnTo>
                  <a:lnTo>
                    <a:pt x="15324" y="11671"/>
                  </a:lnTo>
                  <a:lnTo>
                    <a:pt x="15324" y="11323"/>
                  </a:lnTo>
                  <a:lnTo>
                    <a:pt x="14741" y="10626"/>
                  </a:lnTo>
                  <a:close/>
                  <a:moveTo>
                    <a:pt x="14011" y="10626"/>
                  </a:moveTo>
                  <a:lnTo>
                    <a:pt x="14011" y="10974"/>
                  </a:lnTo>
                  <a:lnTo>
                    <a:pt x="13427" y="11323"/>
                  </a:lnTo>
                  <a:lnTo>
                    <a:pt x="13135" y="10974"/>
                  </a:lnTo>
                  <a:lnTo>
                    <a:pt x="13135" y="10277"/>
                  </a:lnTo>
                  <a:lnTo>
                    <a:pt x="13427" y="10103"/>
                  </a:lnTo>
                  <a:lnTo>
                    <a:pt x="14011" y="10277"/>
                  </a:lnTo>
                  <a:lnTo>
                    <a:pt x="14011" y="10626"/>
                  </a:lnTo>
                  <a:close/>
                </a:path>
              </a:pathLst>
            </a:custGeom>
            <a:solidFill>
              <a:srgbClr val="F5F5F5"/>
            </a:solidFill>
            <a:ln w="12700" cap="flat">
              <a:noFill/>
              <a:miter lim="400000"/>
            </a:ln>
            <a:effectLst/>
          </p:spPr>
          <p:txBody>
            <a:bodyPr wrap="square" lIns="146304" tIns="146304" rIns="146304" bIns="146304" numCol="1" anchor="t">
              <a:noAutofit/>
            </a:bodyPr>
            <a:lstStyle/>
            <a:p>
              <a:pPr/>
            </a:p>
          </p:txBody>
        </p:sp>
      </p:grpSp>
      <p:grpSp>
        <p:nvGrpSpPr>
          <p:cNvPr id="4786" name="Group 4786"/>
          <p:cNvGrpSpPr/>
          <p:nvPr/>
        </p:nvGrpSpPr>
        <p:grpSpPr>
          <a:xfrm>
            <a:off x="4619624" y="4394200"/>
            <a:ext cx="665164" cy="425450"/>
            <a:chOff x="0" y="0"/>
            <a:chExt cx="665162" cy="425450"/>
          </a:xfrm>
        </p:grpSpPr>
        <p:sp>
          <p:nvSpPr>
            <p:cNvPr id="4437" name="Shape 4437"/>
            <p:cNvSpPr/>
            <p:nvPr/>
          </p:nvSpPr>
          <p:spPr>
            <a:xfrm>
              <a:off x="-1" y="0"/>
              <a:ext cx="203201" cy="425450"/>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438" name="Shape 4438"/>
            <p:cNvSpPr/>
            <p:nvPr/>
          </p:nvSpPr>
          <p:spPr>
            <a:xfrm>
              <a:off x="19049" y="20636"/>
              <a:ext cx="166689" cy="369889"/>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439" name="Shape 4439"/>
            <p:cNvSpPr/>
            <p:nvPr/>
          </p:nvSpPr>
          <p:spPr>
            <a:xfrm>
              <a:off x="28574" y="33336"/>
              <a:ext cx="147639"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40" name="Shape 4440"/>
            <p:cNvSpPr/>
            <p:nvPr/>
          </p:nvSpPr>
          <p:spPr>
            <a:xfrm>
              <a:off x="30956" y="36511"/>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41" name="Shape 4441"/>
            <p:cNvSpPr/>
            <p:nvPr/>
          </p:nvSpPr>
          <p:spPr>
            <a:xfrm>
              <a:off x="39687" y="36511"/>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42" name="Shape 4442"/>
            <p:cNvSpPr/>
            <p:nvPr/>
          </p:nvSpPr>
          <p:spPr>
            <a:xfrm>
              <a:off x="46831" y="36511"/>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43" name="Shape 4443"/>
            <p:cNvSpPr/>
            <p:nvPr/>
          </p:nvSpPr>
          <p:spPr>
            <a:xfrm>
              <a:off x="54769" y="36511"/>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44" name="Shape 4444"/>
            <p:cNvSpPr/>
            <p:nvPr/>
          </p:nvSpPr>
          <p:spPr>
            <a:xfrm>
              <a:off x="63499" y="36511"/>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45" name="Shape 4445"/>
            <p:cNvSpPr/>
            <p:nvPr/>
          </p:nvSpPr>
          <p:spPr>
            <a:xfrm>
              <a:off x="72231" y="36511"/>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46" name="Shape 4446"/>
            <p:cNvSpPr/>
            <p:nvPr/>
          </p:nvSpPr>
          <p:spPr>
            <a:xfrm>
              <a:off x="150812" y="452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080"/>
                  </a:moveTo>
                  <a:lnTo>
                    <a:pt x="3600" y="2880"/>
                  </a:lnTo>
                  <a:lnTo>
                    <a:pt x="12600" y="0"/>
                  </a:lnTo>
                  <a:lnTo>
                    <a:pt x="19800" y="2880"/>
                  </a:lnTo>
                  <a:lnTo>
                    <a:pt x="21600" y="10080"/>
                  </a:lnTo>
                  <a:lnTo>
                    <a:pt x="19800" y="18720"/>
                  </a:lnTo>
                  <a:lnTo>
                    <a:pt x="12600" y="21600"/>
                  </a:lnTo>
                  <a:lnTo>
                    <a:pt x="3600" y="18720"/>
                  </a:lnTo>
                  <a:lnTo>
                    <a:pt x="0" y="100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47" name="Shape 4447"/>
            <p:cNvSpPr/>
            <p:nvPr/>
          </p:nvSpPr>
          <p:spPr>
            <a:xfrm>
              <a:off x="28574" y="77786"/>
              <a:ext cx="147639" cy="396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48" name="Shape 4448"/>
            <p:cNvSpPr/>
            <p:nvPr/>
          </p:nvSpPr>
          <p:spPr>
            <a:xfrm>
              <a:off x="30956" y="84136"/>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49" name="Shape 4449"/>
            <p:cNvSpPr/>
            <p:nvPr/>
          </p:nvSpPr>
          <p:spPr>
            <a:xfrm>
              <a:off x="39687" y="84136"/>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50" name="Shape 4450"/>
            <p:cNvSpPr/>
            <p:nvPr/>
          </p:nvSpPr>
          <p:spPr>
            <a:xfrm>
              <a:off x="46831" y="84136"/>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51" name="Shape 4451"/>
            <p:cNvSpPr/>
            <p:nvPr/>
          </p:nvSpPr>
          <p:spPr>
            <a:xfrm>
              <a:off x="54769" y="84136"/>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52" name="Shape 4452"/>
            <p:cNvSpPr/>
            <p:nvPr/>
          </p:nvSpPr>
          <p:spPr>
            <a:xfrm>
              <a:off x="63499" y="84136"/>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53" name="Shape 4453"/>
            <p:cNvSpPr/>
            <p:nvPr/>
          </p:nvSpPr>
          <p:spPr>
            <a:xfrm>
              <a:off x="72231" y="84136"/>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54" name="Shape 4454"/>
            <p:cNvSpPr/>
            <p:nvPr/>
          </p:nvSpPr>
          <p:spPr>
            <a:xfrm>
              <a:off x="150812" y="9207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600" y="3927"/>
                  </a:lnTo>
                  <a:lnTo>
                    <a:pt x="12600" y="0"/>
                  </a:lnTo>
                  <a:lnTo>
                    <a:pt x="19800" y="3927"/>
                  </a:lnTo>
                  <a:lnTo>
                    <a:pt x="21600" y="11782"/>
                  </a:lnTo>
                  <a:lnTo>
                    <a:pt x="19800" y="17673"/>
                  </a:lnTo>
                  <a:lnTo>
                    <a:pt x="12600" y="21600"/>
                  </a:lnTo>
                  <a:lnTo>
                    <a:pt x="3600"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55" name="Shape 4455"/>
            <p:cNvSpPr/>
            <p:nvPr/>
          </p:nvSpPr>
          <p:spPr>
            <a:xfrm>
              <a:off x="28574" y="128586"/>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56" name="Shape 4456"/>
            <p:cNvSpPr/>
            <p:nvPr/>
          </p:nvSpPr>
          <p:spPr>
            <a:xfrm>
              <a:off x="30956"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grpSp>
          <p:nvGrpSpPr>
            <p:cNvPr id="4657" name="Group 4657"/>
            <p:cNvGrpSpPr/>
            <p:nvPr/>
          </p:nvGrpSpPr>
          <p:grpSpPr>
            <a:xfrm>
              <a:off x="-1" y="0"/>
              <a:ext cx="434976" cy="425450"/>
              <a:chOff x="0" y="0"/>
              <a:chExt cx="434975" cy="425450"/>
            </a:xfrm>
          </p:grpSpPr>
          <p:sp>
            <p:nvSpPr>
              <p:cNvPr id="4457" name="Shape 4457"/>
              <p:cNvSpPr/>
              <p:nvPr/>
            </p:nvSpPr>
            <p:spPr>
              <a:xfrm>
                <a:off x="39687"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58" name="Shape 4458"/>
              <p:cNvSpPr/>
              <p:nvPr/>
            </p:nvSpPr>
            <p:spPr>
              <a:xfrm>
                <a:off x="46830"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59" name="Shape 4459"/>
              <p:cNvSpPr/>
              <p:nvPr/>
            </p:nvSpPr>
            <p:spPr>
              <a:xfrm>
                <a:off x="54768"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60" name="Shape 4460"/>
              <p:cNvSpPr/>
              <p:nvPr/>
            </p:nvSpPr>
            <p:spPr>
              <a:xfrm>
                <a:off x="63500" y="133349"/>
                <a:ext cx="12700"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61" name="Shape 4461"/>
              <p:cNvSpPr/>
              <p:nvPr/>
            </p:nvSpPr>
            <p:spPr>
              <a:xfrm>
                <a:off x="72230"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62" name="Shape 4462"/>
              <p:cNvSpPr/>
              <p:nvPr/>
            </p:nvSpPr>
            <p:spPr>
              <a:xfrm>
                <a:off x="150812" y="139700"/>
                <a:ext cx="12701" cy="1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00"/>
                    </a:moveTo>
                    <a:lnTo>
                      <a:pt x="3600" y="1800"/>
                    </a:lnTo>
                    <a:lnTo>
                      <a:pt x="12600" y="0"/>
                    </a:lnTo>
                    <a:lnTo>
                      <a:pt x="19800" y="1800"/>
                    </a:lnTo>
                    <a:lnTo>
                      <a:pt x="21600" y="12600"/>
                    </a:lnTo>
                    <a:lnTo>
                      <a:pt x="19800" y="18000"/>
                    </a:lnTo>
                    <a:lnTo>
                      <a:pt x="12600" y="21600"/>
                    </a:lnTo>
                    <a:lnTo>
                      <a:pt x="3600" y="18000"/>
                    </a:lnTo>
                    <a:lnTo>
                      <a:pt x="0" y="126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63" name="Shape 4463"/>
              <p:cNvSpPr/>
              <p:nvPr/>
            </p:nvSpPr>
            <p:spPr>
              <a:xfrm>
                <a:off x="28574" y="174624"/>
                <a:ext cx="147639" cy="396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64" name="Shape 4464"/>
              <p:cNvSpPr/>
              <p:nvPr/>
            </p:nvSpPr>
            <p:spPr>
              <a:xfrm>
                <a:off x="30955"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65" name="Shape 4465"/>
              <p:cNvSpPr/>
              <p:nvPr/>
            </p:nvSpPr>
            <p:spPr>
              <a:xfrm>
                <a:off x="39687"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66" name="Shape 4466"/>
              <p:cNvSpPr/>
              <p:nvPr/>
            </p:nvSpPr>
            <p:spPr>
              <a:xfrm>
                <a:off x="46830"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67" name="Shape 4467"/>
              <p:cNvSpPr/>
              <p:nvPr/>
            </p:nvSpPr>
            <p:spPr>
              <a:xfrm>
                <a:off x="54768"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68" name="Shape 4468"/>
              <p:cNvSpPr/>
              <p:nvPr/>
            </p:nvSpPr>
            <p:spPr>
              <a:xfrm>
                <a:off x="63500" y="18097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69" name="Shape 4469"/>
              <p:cNvSpPr/>
              <p:nvPr/>
            </p:nvSpPr>
            <p:spPr>
              <a:xfrm>
                <a:off x="72230"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0" name="Shape 4470"/>
              <p:cNvSpPr/>
              <p:nvPr/>
            </p:nvSpPr>
            <p:spPr>
              <a:xfrm>
                <a:off x="150812" y="18891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3600" y="2160"/>
                    </a:lnTo>
                    <a:lnTo>
                      <a:pt x="12600" y="0"/>
                    </a:lnTo>
                    <a:lnTo>
                      <a:pt x="19800" y="2160"/>
                    </a:lnTo>
                    <a:lnTo>
                      <a:pt x="21600" y="10800"/>
                    </a:lnTo>
                    <a:lnTo>
                      <a:pt x="19800" y="19440"/>
                    </a:lnTo>
                    <a:lnTo>
                      <a:pt x="12600" y="21600"/>
                    </a:lnTo>
                    <a:lnTo>
                      <a:pt x="3600" y="19440"/>
                    </a:lnTo>
                    <a:lnTo>
                      <a:pt x="0" y="108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71" name="Shape 4471"/>
              <p:cNvSpPr/>
              <p:nvPr/>
            </p:nvSpPr>
            <p:spPr>
              <a:xfrm>
                <a:off x="28574" y="225424"/>
                <a:ext cx="147639"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72" name="Shape 4472"/>
              <p:cNvSpPr/>
              <p:nvPr/>
            </p:nvSpPr>
            <p:spPr>
              <a:xfrm>
                <a:off x="30955"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3" name="Shape 4473"/>
              <p:cNvSpPr/>
              <p:nvPr/>
            </p:nvSpPr>
            <p:spPr>
              <a:xfrm>
                <a:off x="39687"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4" name="Shape 4474"/>
              <p:cNvSpPr/>
              <p:nvPr/>
            </p:nvSpPr>
            <p:spPr>
              <a:xfrm>
                <a:off x="46830"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5" name="Shape 4475"/>
              <p:cNvSpPr/>
              <p:nvPr/>
            </p:nvSpPr>
            <p:spPr>
              <a:xfrm>
                <a:off x="54768"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6" name="Shape 4476"/>
              <p:cNvSpPr/>
              <p:nvPr/>
            </p:nvSpPr>
            <p:spPr>
              <a:xfrm>
                <a:off x="63500" y="230187"/>
                <a:ext cx="12700"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7" name="Shape 4477"/>
              <p:cNvSpPr/>
              <p:nvPr/>
            </p:nvSpPr>
            <p:spPr>
              <a:xfrm>
                <a:off x="72230"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78" name="Shape 4478"/>
              <p:cNvSpPr/>
              <p:nvPr/>
            </p:nvSpPr>
            <p:spPr>
              <a:xfrm>
                <a:off x="150812" y="23494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600" y="4800"/>
                    </a:lnTo>
                    <a:lnTo>
                      <a:pt x="12600" y="0"/>
                    </a:lnTo>
                    <a:lnTo>
                      <a:pt x="19800" y="4800"/>
                    </a:lnTo>
                    <a:lnTo>
                      <a:pt x="21600" y="12000"/>
                    </a:lnTo>
                    <a:lnTo>
                      <a:pt x="19800" y="16800"/>
                    </a:lnTo>
                    <a:lnTo>
                      <a:pt x="12600" y="21600"/>
                    </a:lnTo>
                    <a:lnTo>
                      <a:pt x="360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79" name="Shape 4479"/>
              <p:cNvSpPr/>
              <p:nvPr/>
            </p:nvSpPr>
            <p:spPr>
              <a:xfrm>
                <a:off x="28574" y="271462"/>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80" name="Shape 4480"/>
              <p:cNvSpPr/>
              <p:nvPr/>
            </p:nvSpPr>
            <p:spPr>
              <a:xfrm>
                <a:off x="30955"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81" name="Shape 4481"/>
              <p:cNvSpPr/>
              <p:nvPr/>
            </p:nvSpPr>
            <p:spPr>
              <a:xfrm>
                <a:off x="39687"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82" name="Shape 4482"/>
              <p:cNvSpPr/>
              <p:nvPr/>
            </p:nvSpPr>
            <p:spPr>
              <a:xfrm>
                <a:off x="46830"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83" name="Shape 4483"/>
              <p:cNvSpPr/>
              <p:nvPr/>
            </p:nvSpPr>
            <p:spPr>
              <a:xfrm>
                <a:off x="54768"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84" name="Shape 4484"/>
              <p:cNvSpPr/>
              <p:nvPr/>
            </p:nvSpPr>
            <p:spPr>
              <a:xfrm>
                <a:off x="63500" y="27622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85" name="Shape 4485"/>
              <p:cNvSpPr/>
              <p:nvPr/>
            </p:nvSpPr>
            <p:spPr>
              <a:xfrm>
                <a:off x="72230"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86" name="Shape 4486"/>
              <p:cNvSpPr/>
              <p:nvPr/>
            </p:nvSpPr>
            <p:spPr>
              <a:xfrm>
                <a:off x="150812" y="28416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969"/>
                    </a:moveTo>
                    <a:lnTo>
                      <a:pt x="3600" y="3323"/>
                    </a:lnTo>
                    <a:lnTo>
                      <a:pt x="12600" y="0"/>
                    </a:lnTo>
                    <a:lnTo>
                      <a:pt x="19800" y="3323"/>
                    </a:lnTo>
                    <a:lnTo>
                      <a:pt x="21600" y="9969"/>
                    </a:lnTo>
                    <a:lnTo>
                      <a:pt x="19800" y="18277"/>
                    </a:lnTo>
                    <a:lnTo>
                      <a:pt x="12600" y="21600"/>
                    </a:lnTo>
                    <a:lnTo>
                      <a:pt x="3600" y="18277"/>
                    </a:lnTo>
                    <a:lnTo>
                      <a:pt x="0" y="9969"/>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87" name="Shape 4487"/>
              <p:cNvSpPr/>
              <p:nvPr/>
            </p:nvSpPr>
            <p:spPr>
              <a:xfrm>
                <a:off x="28574" y="319087"/>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88" name="Shape 4488"/>
              <p:cNvSpPr/>
              <p:nvPr/>
            </p:nvSpPr>
            <p:spPr>
              <a:xfrm>
                <a:off x="30955"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89" name="Shape 4489"/>
              <p:cNvSpPr/>
              <p:nvPr/>
            </p:nvSpPr>
            <p:spPr>
              <a:xfrm>
                <a:off x="39687"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90" name="Shape 4490"/>
              <p:cNvSpPr/>
              <p:nvPr/>
            </p:nvSpPr>
            <p:spPr>
              <a:xfrm>
                <a:off x="46830"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91" name="Shape 4491"/>
              <p:cNvSpPr/>
              <p:nvPr/>
            </p:nvSpPr>
            <p:spPr>
              <a:xfrm>
                <a:off x="54768"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92" name="Shape 4492"/>
              <p:cNvSpPr/>
              <p:nvPr/>
            </p:nvSpPr>
            <p:spPr>
              <a:xfrm>
                <a:off x="63500" y="3254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93" name="Shape 4493"/>
              <p:cNvSpPr/>
              <p:nvPr/>
            </p:nvSpPr>
            <p:spPr>
              <a:xfrm>
                <a:off x="72230"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94" name="Shape 4494"/>
              <p:cNvSpPr/>
              <p:nvPr/>
            </p:nvSpPr>
            <p:spPr>
              <a:xfrm>
                <a:off x="150812" y="3317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600" y="3927"/>
                    </a:lnTo>
                    <a:lnTo>
                      <a:pt x="12600" y="0"/>
                    </a:lnTo>
                    <a:lnTo>
                      <a:pt x="19800" y="3927"/>
                    </a:lnTo>
                    <a:lnTo>
                      <a:pt x="21600" y="11782"/>
                    </a:lnTo>
                    <a:lnTo>
                      <a:pt x="19800" y="17673"/>
                    </a:lnTo>
                    <a:lnTo>
                      <a:pt x="12600" y="21600"/>
                    </a:lnTo>
                    <a:lnTo>
                      <a:pt x="3600"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495" name="Shape 4495"/>
              <p:cNvSpPr/>
              <p:nvPr/>
            </p:nvSpPr>
            <p:spPr>
              <a:xfrm>
                <a:off x="0" y="0"/>
                <a:ext cx="203200" cy="425450"/>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496" name="Shape 4496"/>
              <p:cNvSpPr/>
              <p:nvPr/>
            </p:nvSpPr>
            <p:spPr>
              <a:xfrm>
                <a:off x="19049" y="20637"/>
                <a:ext cx="166689" cy="369888"/>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497" name="Shape 4497"/>
              <p:cNvSpPr/>
              <p:nvPr/>
            </p:nvSpPr>
            <p:spPr>
              <a:xfrm>
                <a:off x="28574" y="33337"/>
                <a:ext cx="147639" cy="36513"/>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498" name="Shape 4498"/>
              <p:cNvSpPr/>
              <p:nvPr/>
            </p:nvSpPr>
            <p:spPr>
              <a:xfrm>
                <a:off x="30955"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499" name="Shape 4499"/>
              <p:cNvSpPr/>
              <p:nvPr/>
            </p:nvSpPr>
            <p:spPr>
              <a:xfrm>
                <a:off x="39687"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00" name="Shape 4500"/>
              <p:cNvSpPr/>
              <p:nvPr/>
            </p:nvSpPr>
            <p:spPr>
              <a:xfrm>
                <a:off x="46830"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01" name="Shape 4501"/>
              <p:cNvSpPr/>
              <p:nvPr/>
            </p:nvSpPr>
            <p:spPr>
              <a:xfrm>
                <a:off x="54768"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02" name="Shape 4502"/>
              <p:cNvSpPr/>
              <p:nvPr/>
            </p:nvSpPr>
            <p:spPr>
              <a:xfrm>
                <a:off x="63500" y="36512"/>
                <a:ext cx="12700"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03" name="Shape 4503"/>
              <p:cNvSpPr/>
              <p:nvPr/>
            </p:nvSpPr>
            <p:spPr>
              <a:xfrm>
                <a:off x="72230"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04" name="Shape 4504"/>
              <p:cNvSpPr/>
              <p:nvPr/>
            </p:nvSpPr>
            <p:spPr>
              <a:xfrm>
                <a:off x="150812" y="452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080"/>
                    </a:moveTo>
                    <a:lnTo>
                      <a:pt x="3600" y="2880"/>
                    </a:lnTo>
                    <a:lnTo>
                      <a:pt x="12600" y="0"/>
                    </a:lnTo>
                    <a:lnTo>
                      <a:pt x="19800" y="2880"/>
                    </a:lnTo>
                    <a:lnTo>
                      <a:pt x="21600" y="10080"/>
                    </a:lnTo>
                    <a:lnTo>
                      <a:pt x="19800" y="18720"/>
                    </a:lnTo>
                    <a:lnTo>
                      <a:pt x="12600" y="21600"/>
                    </a:lnTo>
                    <a:lnTo>
                      <a:pt x="3600" y="18720"/>
                    </a:lnTo>
                    <a:lnTo>
                      <a:pt x="0" y="100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05" name="Shape 4505"/>
              <p:cNvSpPr/>
              <p:nvPr/>
            </p:nvSpPr>
            <p:spPr>
              <a:xfrm>
                <a:off x="28574" y="77787"/>
                <a:ext cx="147639" cy="39688"/>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06" name="Shape 4506"/>
              <p:cNvSpPr/>
              <p:nvPr/>
            </p:nvSpPr>
            <p:spPr>
              <a:xfrm>
                <a:off x="30955"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07" name="Shape 4507"/>
              <p:cNvSpPr/>
              <p:nvPr/>
            </p:nvSpPr>
            <p:spPr>
              <a:xfrm>
                <a:off x="39687"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08" name="Shape 4508"/>
              <p:cNvSpPr/>
              <p:nvPr/>
            </p:nvSpPr>
            <p:spPr>
              <a:xfrm>
                <a:off x="46830"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09" name="Shape 4509"/>
              <p:cNvSpPr/>
              <p:nvPr/>
            </p:nvSpPr>
            <p:spPr>
              <a:xfrm>
                <a:off x="54768"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10" name="Shape 4510"/>
              <p:cNvSpPr/>
              <p:nvPr/>
            </p:nvSpPr>
            <p:spPr>
              <a:xfrm>
                <a:off x="63500" y="841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11" name="Shape 4511"/>
              <p:cNvSpPr/>
              <p:nvPr/>
            </p:nvSpPr>
            <p:spPr>
              <a:xfrm>
                <a:off x="72230"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12" name="Shape 4512"/>
              <p:cNvSpPr/>
              <p:nvPr/>
            </p:nvSpPr>
            <p:spPr>
              <a:xfrm>
                <a:off x="150812" y="920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600" y="3927"/>
                    </a:lnTo>
                    <a:lnTo>
                      <a:pt x="12600" y="0"/>
                    </a:lnTo>
                    <a:lnTo>
                      <a:pt x="19800" y="3927"/>
                    </a:lnTo>
                    <a:lnTo>
                      <a:pt x="21600" y="11782"/>
                    </a:lnTo>
                    <a:lnTo>
                      <a:pt x="19800" y="17673"/>
                    </a:lnTo>
                    <a:lnTo>
                      <a:pt x="12600" y="21600"/>
                    </a:lnTo>
                    <a:lnTo>
                      <a:pt x="3600"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13" name="Shape 4513"/>
              <p:cNvSpPr/>
              <p:nvPr/>
            </p:nvSpPr>
            <p:spPr>
              <a:xfrm>
                <a:off x="28574" y="128587"/>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14" name="Shape 4514"/>
              <p:cNvSpPr/>
              <p:nvPr/>
            </p:nvSpPr>
            <p:spPr>
              <a:xfrm>
                <a:off x="30955"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15" name="Shape 4515"/>
              <p:cNvSpPr/>
              <p:nvPr/>
            </p:nvSpPr>
            <p:spPr>
              <a:xfrm>
                <a:off x="39687"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16" name="Shape 4516"/>
              <p:cNvSpPr/>
              <p:nvPr/>
            </p:nvSpPr>
            <p:spPr>
              <a:xfrm>
                <a:off x="46830"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17" name="Shape 4517"/>
              <p:cNvSpPr/>
              <p:nvPr/>
            </p:nvSpPr>
            <p:spPr>
              <a:xfrm>
                <a:off x="54768"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18" name="Shape 4518"/>
              <p:cNvSpPr/>
              <p:nvPr/>
            </p:nvSpPr>
            <p:spPr>
              <a:xfrm>
                <a:off x="63500" y="133349"/>
                <a:ext cx="12700"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19" name="Shape 4519"/>
              <p:cNvSpPr/>
              <p:nvPr/>
            </p:nvSpPr>
            <p:spPr>
              <a:xfrm>
                <a:off x="72230"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0" name="Shape 4520"/>
              <p:cNvSpPr/>
              <p:nvPr/>
            </p:nvSpPr>
            <p:spPr>
              <a:xfrm>
                <a:off x="150812" y="139700"/>
                <a:ext cx="12701" cy="1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00"/>
                    </a:moveTo>
                    <a:lnTo>
                      <a:pt x="3600" y="1800"/>
                    </a:lnTo>
                    <a:lnTo>
                      <a:pt x="12600" y="0"/>
                    </a:lnTo>
                    <a:lnTo>
                      <a:pt x="19800" y="1800"/>
                    </a:lnTo>
                    <a:lnTo>
                      <a:pt x="21600" y="12600"/>
                    </a:lnTo>
                    <a:lnTo>
                      <a:pt x="19800" y="18000"/>
                    </a:lnTo>
                    <a:lnTo>
                      <a:pt x="12600" y="21600"/>
                    </a:lnTo>
                    <a:lnTo>
                      <a:pt x="3600" y="18000"/>
                    </a:lnTo>
                    <a:lnTo>
                      <a:pt x="0" y="126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21" name="Shape 4521"/>
              <p:cNvSpPr/>
              <p:nvPr/>
            </p:nvSpPr>
            <p:spPr>
              <a:xfrm>
                <a:off x="28574" y="174624"/>
                <a:ext cx="147639" cy="396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22" name="Shape 4522"/>
              <p:cNvSpPr/>
              <p:nvPr/>
            </p:nvSpPr>
            <p:spPr>
              <a:xfrm>
                <a:off x="30955"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3" name="Shape 4523"/>
              <p:cNvSpPr/>
              <p:nvPr/>
            </p:nvSpPr>
            <p:spPr>
              <a:xfrm>
                <a:off x="39687"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4" name="Shape 4524"/>
              <p:cNvSpPr/>
              <p:nvPr/>
            </p:nvSpPr>
            <p:spPr>
              <a:xfrm>
                <a:off x="46830"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5" name="Shape 4525"/>
              <p:cNvSpPr/>
              <p:nvPr/>
            </p:nvSpPr>
            <p:spPr>
              <a:xfrm>
                <a:off x="54768"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6" name="Shape 4526"/>
              <p:cNvSpPr/>
              <p:nvPr/>
            </p:nvSpPr>
            <p:spPr>
              <a:xfrm>
                <a:off x="63500" y="18097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7" name="Shape 4527"/>
              <p:cNvSpPr/>
              <p:nvPr/>
            </p:nvSpPr>
            <p:spPr>
              <a:xfrm>
                <a:off x="72230"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28" name="Shape 4528"/>
              <p:cNvSpPr/>
              <p:nvPr/>
            </p:nvSpPr>
            <p:spPr>
              <a:xfrm>
                <a:off x="150812" y="18891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3600" y="2160"/>
                    </a:lnTo>
                    <a:lnTo>
                      <a:pt x="12600" y="0"/>
                    </a:lnTo>
                    <a:lnTo>
                      <a:pt x="19800" y="2160"/>
                    </a:lnTo>
                    <a:lnTo>
                      <a:pt x="21600" y="10800"/>
                    </a:lnTo>
                    <a:lnTo>
                      <a:pt x="19800" y="19440"/>
                    </a:lnTo>
                    <a:lnTo>
                      <a:pt x="12600" y="21600"/>
                    </a:lnTo>
                    <a:lnTo>
                      <a:pt x="3600" y="19440"/>
                    </a:lnTo>
                    <a:lnTo>
                      <a:pt x="0" y="108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29" name="Shape 4529"/>
              <p:cNvSpPr/>
              <p:nvPr/>
            </p:nvSpPr>
            <p:spPr>
              <a:xfrm>
                <a:off x="28574" y="225424"/>
                <a:ext cx="147639"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30" name="Shape 4530"/>
              <p:cNvSpPr/>
              <p:nvPr/>
            </p:nvSpPr>
            <p:spPr>
              <a:xfrm>
                <a:off x="30955"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31" name="Shape 4531"/>
              <p:cNvSpPr/>
              <p:nvPr/>
            </p:nvSpPr>
            <p:spPr>
              <a:xfrm>
                <a:off x="39687"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32" name="Shape 4532"/>
              <p:cNvSpPr/>
              <p:nvPr/>
            </p:nvSpPr>
            <p:spPr>
              <a:xfrm>
                <a:off x="46830"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33" name="Shape 4533"/>
              <p:cNvSpPr/>
              <p:nvPr/>
            </p:nvSpPr>
            <p:spPr>
              <a:xfrm>
                <a:off x="54768"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34" name="Shape 4534"/>
              <p:cNvSpPr/>
              <p:nvPr/>
            </p:nvSpPr>
            <p:spPr>
              <a:xfrm>
                <a:off x="63500" y="230187"/>
                <a:ext cx="12700"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35" name="Shape 4535"/>
              <p:cNvSpPr/>
              <p:nvPr/>
            </p:nvSpPr>
            <p:spPr>
              <a:xfrm>
                <a:off x="72230"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36" name="Shape 4536"/>
              <p:cNvSpPr/>
              <p:nvPr/>
            </p:nvSpPr>
            <p:spPr>
              <a:xfrm>
                <a:off x="150812" y="23494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600" y="4800"/>
                    </a:lnTo>
                    <a:lnTo>
                      <a:pt x="12600" y="0"/>
                    </a:lnTo>
                    <a:lnTo>
                      <a:pt x="19800" y="4800"/>
                    </a:lnTo>
                    <a:lnTo>
                      <a:pt x="21600" y="12000"/>
                    </a:lnTo>
                    <a:lnTo>
                      <a:pt x="19800" y="16800"/>
                    </a:lnTo>
                    <a:lnTo>
                      <a:pt x="12600" y="21600"/>
                    </a:lnTo>
                    <a:lnTo>
                      <a:pt x="360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37" name="Shape 4537"/>
              <p:cNvSpPr/>
              <p:nvPr/>
            </p:nvSpPr>
            <p:spPr>
              <a:xfrm>
                <a:off x="28574" y="271462"/>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38" name="Shape 4538"/>
              <p:cNvSpPr/>
              <p:nvPr/>
            </p:nvSpPr>
            <p:spPr>
              <a:xfrm>
                <a:off x="30955"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39" name="Shape 4539"/>
              <p:cNvSpPr/>
              <p:nvPr/>
            </p:nvSpPr>
            <p:spPr>
              <a:xfrm>
                <a:off x="39687"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0" name="Shape 4540"/>
              <p:cNvSpPr/>
              <p:nvPr/>
            </p:nvSpPr>
            <p:spPr>
              <a:xfrm>
                <a:off x="46830"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1" name="Shape 4541"/>
              <p:cNvSpPr/>
              <p:nvPr/>
            </p:nvSpPr>
            <p:spPr>
              <a:xfrm>
                <a:off x="54768"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2" name="Shape 4542"/>
              <p:cNvSpPr/>
              <p:nvPr/>
            </p:nvSpPr>
            <p:spPr>
              <a:xfrm>
                <a:off x="63500" y="27622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3" name="Shape 4543"/>
              <p:cNvSpPr/>
              <p:nvPr/>
            </p:nvSpPr>
            <p:spPr>
              <a:xfrm>
                <a:off x="72230"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4" name="Shape 4544"/>
              <p:cNvSpPr/>
              <p:nvPr/>
            </p:nvSpPr>
            <p:spPr>
              <a:xfrm>
                <a:off x="150812" y="28416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969"/>
                    </a:moveTo>
                    <a:lnTo>
                      <a:pt x="3600" y="3323"/>
                    </a:lnTo>
                    <a:lnTo>
                      <a:pt x="12600" y="0"/>
                    </a:lnTo>
                    <a:lnTo>
                      <a:pt x="19800" y="3323"/>
                    </a:lnTo>
                    <a:lnTo>
                      <a:pt x="21600" y="9969"/>
                    </a:lnTo>
                    <a:lnTo>
                      <a:pt x="19800" y="18277"/>
                    </a:lnTo>
                    <a:lnTo>
                      <a:pt x="12600" y="21600"/>
                    </a:lnTo>
                    <a:lnTo>
                      <a:pt x="3600" y="18277"/>
                    </a:lnTo>
                    <a:lnTo>
                      <a:pt x="0" y="9969"/>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45" name="Shape 4545"/>
              <p:cNvSpPr/>
              <p:nvPr/>
            </p:nvSpPr>
            <p:spPr>
              <a:xfrm>
                <a:off x="28574" y="319087"/>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46" name="Shape 4546"/>
              <p:cNvSpPr/>
              <p:nvPr/>
            </p:nvSpPr>
            <p:spPr>
              <a:xfrm>
                <a:off x="30955"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7" name="Shape 4547"/>
              <p:cNvSpPr/>
              <p:nvPr/>
            </p:nvSpPr>
            <p:spPr>
              <a:xfrm>
                <a:off x="39687"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8" name="Shape 4548"/>
              <p:cNvSpPr/>
              <p:nvPr/>
            </p:nvSpPr>
            <p:spPr>
              <a:xfrm>
                <a:off x="46830"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49" name="Shape 4549"/>
              <p:cNvSpPr/>
              <p:nvPr/>
            </p:nvSpPr>
            <p:spPr>
              <a:xfrm>
                <a:off x="54768"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50" name="Shape 4550"/>
              <p:cNvSpPr/>
              <p:nvPr/>
            </p:nvSpPr>
            <p:spPr>
              <a:xfrm>
                <a:off x="63500" y="3254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51" name="Shape 4551"/>
              <p:cNvSpPr/>
              <p:nvPr/>
            </p:nvSpPr>
            <p:spPr>
              <a:xfrm>
                <a:off x="72230"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52" name="Shape 4552"/>
              <p:cNvSpPr/>
              <p:nvPr/>
            </p:nvSpPr>
            <p:spPr>
              <a:xfrm>
                <a:off x="150812" y="3317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600" y="3927"/>
                    </a:lnTo>
                    <a:lnTo>
                      <a:pt x="12600" y="0"/>
                    </a:lnTo>
                    <a:lnTo>
                      <a:pt x="19800" y="3927"/>
                    </a:lnTo>
                    <a:lnTo>
                      <a:pt x="21600" y="11782"/>
                    </a:lnTo>
                    <a:lnTo>
                      <a:pt x="19800" y="17673"/>
                    </a:lnTo>
                    <a:lnTo>
                      <a:pt x="12600" y="21600"/>
                    </a:lnTo>
                    <a:lnTo>
                      <a:pt x="3600"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53" name="Shape 4553"/>
              <p:cNvSpPr/>
              <p:nvPr/>
            </p:nvSpPr>
            <p:spPr>
              <a:xfrm>
                <a:off x="228600" y="0"/>
                <a:ext cx="206375" cy="425450"/>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554" name="Shape 4554"/>
              <p:cNvSpPr/>
              <p:nvPr/>
            </p:nvSpPr>
            <p:spPr>
              <a:xfrm>
                <a:off x="249237" y="20637"/>
                <a:ext cx="165101" cy="369888"/>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555" name="Shape 4555"/>
              <p:cNvSpPr/>
              <p:nvPr/>
            </p:nvSpPr>
            <p:spPr>
              <a:xfrm>
                <a:off x="258762" y="33337"/>
                <a:ext cx="146051" cy="36513"/>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56" name="Shape 4556"/>
              <p:cNvSpPr/>
              <p:nvPr/>
            </p:nvSpPr>
            <p:spPr>
              <a:xfrm>
                <a:off x="261143"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57" name="Shape 4557"/>
              <p:cNvSpPr/>
              <p:nvPr/>
            </p:nvSpPr>
            <p:spPr>
              <a:xfrm>
                <a:off x="269875" y="36512"/>
                <a:ext cx="12700"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58" name="Shape 4558"/>
              <p:cNvSpPr/>
              <p:nvPr/>
            </p:nvSpPr>
            <p:spPr>
              <a:xfrm>
                <a:off x="277812"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59" name="Shape 4559"/>
              <p:cNvSpPr/>
              <p:nvPr/>
            </p:nvSpPr>
            <p:spPr>
              <a:xfrm>
                <a:off x="284955"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60" name="Shape 4560"/>
              <p:cNvSpPr/>
              <p:nvPr/>
            </p:nvSpPr>
            <p:spPr>
              <a:xfrm>
                <a:off x="292100" y="36512"/>
                <a:ext cx="12700"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61" name="Shape 4561"/>
              <p:cNvSpPr/>
              <p:nvPr/>
            </p:nvSpPr>
            <p:spPr>
              <a:xfrm>
                <a:off x="300830"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62" name="Shape 4562"/>
              <p:cNvSpPr/>
              <p:nvPr/>
            </p:nvSpPr>
            <p:spPr>
              <a:xfrm>
                <a:off x="381000" y="452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080"/>
                    </a:moveTo>
                    <a:lnTo>
                      <a:pt x="3927" y="2880"/>
                    </a:lnTo>
                    <a:lnTo>
                      <a:pt x="9818" y="0"/>
                    </a:lnTo>
                    <a:lnTo>
                      <a:pt x="17673" y="2880"/>
                    </a:lnTo>
                    <a:lnTo>
                      <a:pt x="21600" y="10080"/>
                    </a:lnTo>
                    <a:lnTo>
                      <a:pt x="17673" y="18720"/>
                    </a:lnTo>
                    <a:lnTo>
                      <a:pt x="9818" y="21600"/>
                    </a:lnTo>
                    <a:lnTo>
                      <a:pt x="3927" y="18720"/>
                    </a:lnTo>
                    <a:lnTo>
                      <a:pt x="0" y="100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63" name="Shape 4563"/>
              <p:cNvSpPr/>
              <p:nvPr/>
            </p:nvSpPr>
            <p:spPr>
              <a:xfrm>
                <a:off x="258762" y="77787"/>
                <a:ext cx="146051" cy="39688"/>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64" name="Shape 4564"/>
              <p:cNvSpPr/>
              <p:nvPr/>
            </p:nvSpPr>
            <p:spPr>
              <a:xfrm>
                <a:off x="261143"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65" name="Shape 4565"/>
              <p:cNvSpPr/>
              <p:nvPr/>
            </p:nvSpPr>
            <p:spPr>
              <a:xfrm>
                <a:off x="269875" y="841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66" name="Shape 4566"/>
              <p:cNvSpPr/>
              <p:nvPr/>
            </p:nvSpPr>
            <p:spPr>
              <a:xfrm>
                <a:off x="277812"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67" name="Shape 4567"/>
              <p:cNvSpPr/>
              <p:nvPr/>
            </p:nvSpPr>
            <p:spPr>
              <a:xfrm>
                <a:off x="284955"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68" name="Shape 4568"/>
              <p:cNvSpPr/>
              <p:nvPr/>
            </p:nvSpPr>
            <p:spPr>
              <a:xfrm>
                <a:off x="292100" y="841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69" name="Shape 4569"/>
              <p:cNvSpPr/>
              <p:nvPr/>
            </p:nvSpPr>
            <p:spPr>
              <a:xfrm>
                <a:off x="300830"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0" name="Shape 4570"/>
              <p:cNvSpPr/>
              <p:nvPr/>
            </p:nvSpPr>
            <p:spPr>
              <a:xfrm>
                <a:off x="381000" y="920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927" y="3927"/>
                    </a:lnTo>
                    <a:lnTo>
                      <a:pt x="9818" y="0"/>
                    </a:lnTo>
                    <a:lnTo>
                      <a:pt x="17673" y="3927"/>
                    </a:lnTo>
                    <a:lnTo>
                      <a:pt x="21600" y="11782"/>
                    </a:lnTo>
                    <a:lnTo>
                      <a:pt x="17673" y="17673"/>
                    </a:lnTo>
                    <a:lnTo>
                      <a:pt x="9818" y="21600"/>
                    </a:lnTo>
                    <a:lnTo>
                      <a:pt x="3927"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71" name="Shape 4571"/>
              <p:cNvSpPr/>
              <p:nvPr/>
            </p:nvSpPr>
            <p:spPr>
              <a:xfrm>
                <a:off x="258762" y="128587"/>
                <a:ext cx="146051"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72" name="Shape 4572"/>
              <p:cNvSpPr/>
              <p:nvPr/>
            </p:nvSpPr>
            <p:spPr>
              <a:xfrm>
                <a:off x="261143"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3" name="Shape 4573"/>
              <p:cNvSpPr/>
              <p:nvPr/>
            </p:nvSpPr>
            <p:spPr>
              <a:xfrm>
                <a:off x="269875" y="133349"/>
                <a:ext cx="12700"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4" name="Shape 4574"/>
              <p:cNvSpPr/>
              <p:nvPr/>
            </p:nvSpPr>
            <p:spPr>
              <a:xfrm>
                <a:off x="277812"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5" name="Shape 4575"/>
              <p:cNvSpPr/>
              <p:nvPr/>
            </p:nvSpPr>
            <p:spPr>
              <a:xfrm>
                <a:off x="284955"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6" name="Shape 4576"/>
              <p:cNvSpPr/>
              <p:nvPr/>
            </p:nvSpPr>
            <p:spPr>
              <a:xfrm>
                <a:off x="292100" y="133349"/>
                <a:ext cx="12700"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7" name="Shape 4577"/>
              <p:cNvSpPr/>
              <p:nvPr/>
            </p:nvSpPr>
            <p:spPr>
              <a:xfrm>
                <a:off x="300830"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78" name="Shape 4578"/>
              <p:cNvSpPr/>
              <p:nvPr/>
            </p:nvSpPr>
            <p:spPr>
              <a:xfrm>
                <a:off x="381000" y="139700"/>
                <a:ext cx="12701" cy="1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00"/>
                    </a:moveTo>
                    <a:lnTo>
                      <a:pt x="3927" y="1800"/>
                    </a:lnTo>
                    <a:lnTo>
                      <a:pt x="9818" y="0"/>
                    </a:lnTo>
                    <a:lnTo>
                      <a:pt x="17673" y="1800"/>
                    </a:lnTo>
                    <a:lnTo>
                      <a:pt x="21600" y="12600"/>
                    </a:lnTo>
                    <a:lnTo>
                      <a:pt x="17673" y="18000"/>
                    </a:lnTo>
                    <a:lnTo>
                      <a:pt x="9818" y="21600"/>
                    </a:lnTo>
                    <a:lnTo>
                      <a:pt x="3927" y="18000"/>
                    </a:lnTo>
                    <a:lnTo>
                      <a:pt x="0" y="126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79" name="Shape 4579"/>
              <p:cNvSpPr/>
              <p:nvPr/>
            </p:nvSpPr>
            <p:spPr>
              <a:xfrm>
                <a:off x="258762" y="174624"/>
                <a:ext cx="146051" cy="396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80" name="Shape 4580"/>
              <p:cNvSpPr/>
              <p:nvPr/>
            </p:nvSpPr>
            <p:spPr>
              <a:xfrm>
                <a:off x="261143"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81" name="Shape 4581"/>
              <p:cNvSpPr/>
              <p:nvPr/>
            </p:nvSpPr>
            <p:spPr>
              <a:xfrm>
                <a:off x="269875" y="18097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82" name="Shape 4582"/>
              <p:cNvSpPr/>
              <p:nvPr/>
            </p:nvSpPr>
            <p:spPr>
              <a:xfrm>
                <a:off x="277812"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83" name="Shape 4583"/>
              <p:cNvSpPr/>
              <p:nvPr/>
            </p:nvSpPr>
            <p:spPr>
              <a:xfrm>
                <a:off x="284955"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84" name="Shape 4584"/>
              <p:cNvSpPr/>
              <p:nvPr/>
            </p:nvSpPr>
            <p:spPr>
              <a:xfrm>
                <a:off x="292100" y="18097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85" name="Shape 4585"/>
              <p:cNvSpPr/>
              <p:nvPr/>
            </p:nvSpPr>
            <p:spPr>
              <a:xfrm>
                <a:off x="300830"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86" name="Shape 4586"/>
              <p:cNvSpPr/>
              <p:nvPr/>
            </p:nvSpPr>
            <p:spPr>
              <a:xfrm>
                <a:off x="381000" y="18891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3927" y="2160"/>
                    </a:lnTo>
                    <a:lnTo>
                      <a:pt x="9818" y="0"/>
                    </a:lnTo>
                    <a:lnTo>
                      <a:pt x="17673" y="2160"/>
                    </a:lnTo>
                    <a:lnTo>
                      <a:pt x="21600" y="10800"/>
                    </a:lnTo>
                    <a:lnTo>
                      <a:pt x="17673" y="19440"/>
                    </a:lnTo>
                    <a:lnTo>
                      <a:pt x="9818" y="21600"/>
                    </a:lnTo>
                    <a:lnTo>
                      <a:pt x="3927" y="19440"/>
                    </a:lnTo>
                    <a:lnTo>
                      <a:pt x="0" y="108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87" name="Shape 4587"/>
              <p:cNvSpPr/>
              <p:nvPr/>
            </p:nvSpPr>
            <p:spPr>
              <a:xfrm>
                <a:off x="258762" y="225424"/>
                <a:ext cx="146051"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88" name="Shape 4588"/>
              <p:cNvSpPr/>
              <p:nvPr/>
            </p:nvSpPr>
            <p:spPr>
              <a:xfrm>
                <a:off x="261143"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89" name="Shape 4589"/>
              <p:cNvSpPr/>
              <p:nvPr/>
            </p:nvSpPr>
            <p:spPr>
              <a:xfrm>
                <a:off x="269875" y="230187"/>
                <a:ext cx="12700"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0" name="Shape 4590"/>
              <p:cNvSpPr/>
              <p:nvPr/>
            </p:nvSpPr>
            <p:spPr>
              <a:xfrm>
                <a:off x="277812"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1" name="Shape 4591"/>
              <p:cNvSpPr/>
              <p:nvPr/>
            </p:nvSpPr>
            <p:spPr>
              <a:xfrm>
                <a:off x="284955"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2" name="Shape 4592"/>
              <p:cNvSpPr/>
              <p:nvPr/>
            </p:nvSpPr>
            <p:spPr>
              <a:xfrm>
                <a:off x="292100" y="230187"/>
                <a:ext cx="12700"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3" name="Shape 4593"/>
              <p:cNvSpPr/>
              <p:nvPr/>
            </p:nvSpPr>
            <p:spPr>
              <a:xfrm>
                <a:off x="300830"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4" name="Shape 4594"/>
              <p:cNvSpPr/>
              <p:nvPr/>
            </p:nvSpPr>
            <p:spPr>
              <a:xfrm>
                <a:off x="381000" y="23494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927" y="4800"/>
                    </a:lnTo>
                    <a:lnTo>
                      <a:pt x="9818" y="0"/>
                    </a:lnTo>
                    <a:lnTo>
                      <a:pt x="17673" y="4800"/>
                    </a:lnTo>
                    <a:lnTo>
                      <a:pt x="21600" y="12000"/>
                    </a:lnTo>
                    <a:lnTo>
                      <a:pt x="17673" y="16800"/>
                    </a:lnTo>
                    <a:lnTo>
                      <a:pt x="9818" y="21600"/>
                    </a:lnTo>
                    <a:lnTo>
                      <a:pt x="3927"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595" name="Shape 4595"/>
              <p:cNvSpPr/>
              <p:nvPr/>
            </p:nvSpPr>
            <p:spPr>
              <a:xfrm>
                <a:off x="258762" y="271462"/>
                <a:ext cx="146051"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596" name="Shape 4596"/>
              <p:cNvSpPr/>
              <p:nvPr/>
            </p:nvSpPr>
            <p:spPr>
              <a:xfrm>
                <a:off x="261143"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7" name="Shape 4597"/>
              <p:cNvSpPr/>
              <p:nvPr/>
            </p:nvSpPr>
            <p:spPr>
              <a:xfrm>
                <a:off x="269875" y="27622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8" name="Shape 4598"/>
              <p:cNvSpPr/>
              <p:nvPr/>
            </p:nvSpPr>
            <p:spPr>
              <a:xfrm>
                <a:off x="277812"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599" name="Shape 4599"/>
              <p:cNvSpPr/>
              <p:nvPr/>
            </p:nvSpPr>
            <p:spPr>
              <a:xfrm>
                <a:off x="284955"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00" name="Shape 4600"/>
              <p:cNvSpPr/>
              <p:nvPr/>
            </p:nvSpPr>
            <p:spPr>
              <a:xfrm>
                <a:off x="292100" y="27622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01" name="Shape 4601"/>
              <p:cNvSpPr/>
              <p:nvPr/>
            </p:nvSpPr>
            <p:spPr>
              <a:xfrm>
                <a:off x="300830"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02" name="Shape 4602"/>
              <p:cNvSpPr/>
              <p:nvPr/>
            </p:nvSpPr>
            <p:spPr>
              <a:xfrm>
                <a:off x="381000" y="28416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969"/>
                    </a:moveTo>
                    <a:lnTo>
                      <a:pt x="3927" y="3323"/>
                    </a:lnTo>
                    <a:lnTo>
                      <a:pt x="9818" y="0"/>
                    </a:lnTo>
                    <a:lnTo>
                      <a:pt x="17673" y="3323"/>
                    </a:lnTo>
                    <a:lnTo>
                      <a:pt x="21600" y="9969"/>
                    </a:lnTo>
                    <a:lnTo>
                      <a:pt x="17673" y="18277"/>
                    </a:lnTo>
                    <a:lnTo>
                      <a:pt x="9818" y="21600"/>
                    </a:lnTo>
                    <a:lnTo>
                      <a:pt x="3927" y="18277"/>
                    </a:lnTo>
                    <a:lnTo>
                      <a:pt x="0" y="9969"/>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03" name="Shape 4603"/>
              <p:cNvSpPr/>
              <p:nvPr/>
            </p:nvSpPr>
            <p:spPr>
              <a:xfrm>
                <a:off x="258762" y="319087"/>
                <a:ext cx="146051"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04" name="Shape 4604"/>
              <p:cNvSpPr/>
              <p:nvPr/>
            </p:nvSpPr>
            <p:spPr>
              <a:xfrm>
                <a:off x="261143"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05" name="Shape 4605"/>
              <p:cNvSpPr/>
              <p:nvPr/>
            </p:nvSpPr>
            <p:spPr>
              <a:xfrm>
                <a:off x="269875" y="3254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06" name="Shape 4606"/>
              <p:cNvSpPr/>
              <p:nvPr/>
            </p:nvSpPr>
            <p:spPr>
              <a:xfrm>
                <a:off x="277812"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07" name="Shape 4607"/>
              <p:cNvSpPr/>
              <p:nvPr/>
            </p:nvSpPr>
            <p:spPr>
              <a:xfrm>
                <a:off x="284955"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08" name="Shape 4608"/>
              <p:cNvSpPr/>
              <p:nvPr/>
            </p:nvSpPr>
            <p:spPr>
              <a:xfrm>
                <a:off x="292100" y="3254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09" name="Shape 4609"/>
              <p:cNvSpPr/>
              <p:nvPr/>
            </p:nvSpPr>
            <p:spPr>
              <a:xfrm>
                <a:off x="300830" y="3254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10" name="Shape 4610"/>
              <p:cNvSpPr/>
              <p:nvPr/>
            </p:nvSpPr>
            <p:spPr>
              <a:xfrm>
                <a:off x="381000" y="3317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927" y="3927"/>
                    </a:lnTo>
                    <a:lnTo>
                      <a:pt x="9818" y="0"/>
                    </a:lnTo>
                    <a:lnTo>
                      <a:pt x="17673" y="3927"/>
                    </a:lnTo>
                    <a:lnTo>
                      <a:pt x="21600" y="11782"/>
                    </a:lnTo>
                    <a:lnTo>
                      <a:pt x="17673" y="17673"/>
                    </a:lnTo>
                    <a:lnTo>
                      <a:pt x="9818" y="21600"/>
                    </a:lnTo>
                    <a:lnTo>
                      <a:pt x="3927"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11" name="Shape 4611"/>
              <p:cNvSpPr/>
              <p:nvPr/>
            </p:nvSpPr>
            <p:spPr>
              <a:xfrm>
                <a:off x="228600" y="0"/>
                <a:ext cx="206375" cy="425450"/>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612" name="Shape 4612"/>
              <p:cNvSpPr/>
              <p:nvPr/>
            </p:nvSpPr>
            <p:spPr>
              <a:xfrm>
                <a:off x="249237" y="20637"/>
                <a:ext cx="165101" cy="369888"/>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613" name="Shape 4613"/>
              <p:cNvSpPr/>
              <p:nvPr/>
            </p:nvSpPr>
            <p:spPr>
              <a:xfrm>
                <a:off x="258762" y="33337"/>
                <a:ext cx="146051" cy="36513"/>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14" name="Shape 4614"/>
              <p:cNvSpPr/>
              <p:nvPr/>
            </p:nvSpPr>
            <p:spPr>
              <a:xfrm>
                <a:off x="261143"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15" name="Shape 4615"/>
              <p:cNvSpPr/>
              <p:nvPr/>
            </p:nvSpPr>
            <p:spPr>
              <a:xfrm>
                <a:off x="269875" y="36512"/>
                <a:ext cx="12700"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16" name="Shape 4616"/>
              <p:cNvSpPr/>
              <p:nvPr/>
            </p:nvSpPr>
            <p:spPr>
              <a:xfrm>
                <a:off x="277812"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17" name="Shape 4617"/>
              <p:cNvSpPr/>
              <p:nvPr/>
            </p:nvSpPr>
            <p:spPr>
              <a:xfrm>
                <a:off x="284955"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18" name="Shape 4618"/>
              <p:cNvSpPr/>
              <p:nvPr/>
            </p:nvSpPr>
            <p:spPr>
              <a:xfrm>
                <a:off x="292100" y="36512"/>
                <a:ext cx="12700"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19" name="Shape 4619"/>
              <p:cNvSpPr/>
              <p:nvPr/>
            </p:nvSpPr>
            <p:spPr>
              <a:xfrm>
                <a:off x="300830" y="36512"/>
                <a:ext cx="12701" cy="26988"/>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20" name="Shape 4620"/>
              <p:cNvSpPr/>
              <p:nvPr/>
            </p:nvSpPr>
            <p:spPr>
              <a:xfrm>
                <a:off x="381000" y="452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080"/>
                    </a:moveTo>
                    <a:lnTo>
                      <a:pt x="3927" y="2880"/>
                    </a:lnTo>
                    <a:lnTo>
                      <a:pt x="9818" y="0"/>
                    </a:lnTo>
                    <a:lnTo>
                      <a:pt x="17673" y="2880"/>
                    </a:lnTo>
                    <a:lnTo>
                      <a:pt x="21600" y="10080"/>
                    </a:lnTo>
                    <a:lnTo>
                      <a:pt x="17673" y="18720"/>
                    </a:lnTo>
                    <a:lnTo>
                      <a:pt x="9818" y="21600"/>
                    </a:lnTo>
                    <a:lnTo>
                      <a:pt x="3927" y="18720"/>
                    </a:lnTo>
                    <a:lnTo>
                      <a:pt x="0" y="100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21" name="Shape 4621"/>
              <p:cNvSpPr/>
              <p:nvPr/>
            </p:nvSpPr>
            <p:spPr>
              <a:xfrm>
                <a:off x="258762" y="77787"/>
                <a:ext cx="146051" cy="39688"/>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22" name="Shape 4622"/>
              <p:cNvSpPr/>
              <p:nvPr/>
            </p:nvSpPr>
            <p:spPr>
              <a:xfrm>
                <a:off x="261143"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23" name="Shape 4623"/>
              <p:cNvSpPr/>
              <p:nvPr/>
            </p:nvSpPr>
            <p:spPr>
              <a:xfrm>
                <a:off x="269875" y="841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24" name="Shape 4624"/>
              <p:cNvSpPr/>
              <p:nvPr/>
            </p:nvSpPr>
            <p:spPr>
              <a:xfrm>
                <a:off x="277812"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25" name="Shape 4625"/>
              <p:cNvSpPr/>
              <p:nvPr/>
            </p:nvSpPr>
            <p:spPr>
              <a:xfrm>
                <a:off x="284955"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26" name="Shape 4626"/>
              <p:cNvSpPr/>
              <p:nvPr/>
            </p:nvSpPr>
            <p:spPr>
              <a:xfrm>
                <a:off x="292100" y="84137"/>
                <a:ext cx="12700"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27" name="Shape 4627"/>
              <p:cNvSpPr/>
              <p:nvPr/>
            </p:nvSpPr>
            <p:spPr>
              <a:xfrm>
                <a:off x="300830"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28" name="Shape 4628"/>
              <p:cNvSpPr/>
              <p:nvPr/>
            </p:nvSpPr>
            <p:spPr>
              <a:xfrm>
                <a:off x="381000" y="920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927" y="3927"/>
                    </a:lnTo>
                    <a:lnTo>
                      <a:pt x="9818" y="0"/>
                    </a:lnTo>
                    <a:lnTo>
                      <a:pt x="17673" y="3927"/>
                    </a:lnTo>
                    <a:lnTo>
                      <a:pt x="21600" y="11782"/>
                    </a:lnTo>
                    <a:lnTo>
                      <a:pt x="17673" y="17673"/>
                    </a:lnTo>
                    <a:lnTo>
                      <a:pt x="9818" y="21600"/>
                    </a:lnTo>
                    <a:lnTo>
                      <a:pt x="3927"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29" name="Shape 4629"/>
              <p:cNvSpPr/>
              <p:nvPr/>
            </p:nvSpPr>
            <p:spPr>
              <a:xfrm>
                <a:off x="258762" y="128587"/>
                <a:ext cx="146051"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30" name="Shape 4630"/>
              <p:cNvSpPr/>
              <p:nvPr/>
            </p:nvSpPr>
            <p:spPr>
              <a:xfrm>
                <a:off x="261143"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31" name="Shape 4631"/>
              <p:cNvSpPr/>
              <p:nvPr/>
            </p:nvSpPr>
            <p:spPr>
              <a:xfrm>
                <a:off x="269875" y="133349"/>
                <a:ext cx="12700"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32" name="Shape 4632"/>
              <p:cNvSpPr/>
              <p:nvPr/>
            </p:nvSpPr>
            <p:spPr>
              <a:xfrm>
                <a:off x="277812"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33" name="Shape 4633"/>
              <p:cNvSpPr/>
              <p:nvPr/>
            </p:nvSpPr>
            <p:spPr>
              <a:xfrm>
                <a:off x="284955"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34" name="Shape 4634"/>
              <p:cNvSpPr/>
              <p:nvPr/>
            </p:nvSpPr>
            <p:spPr>
              <a:xfrm>
                <a:off x="292100" y="133349"/>
                <a:ext cx="12700"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35" name="Shape 4635"/>
              <p:cNvSpPr/>
              <p:nvPr/>
            </p:nvSpPr>
            <p:spPr>
              <a:xfrm>
                <a:off x="300830"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36" name="Shape 4636"/>
              <p:cNvSpPr/>
              <p:nvPr/>
            </p:nvSpPr>
            <p:spPr>
              <a:xfrm>
                <a:off x="381000" y="139700"/>
                <a:ext cx="12701" cy="1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00"/>
                    </a:moveTo>
                    <a:lnTo>
                      <a:pt x="3927" y="1800"/>
                    </a:lnTo>
                    <a:lnTo>
                      <a:pt x="9818" y="0"/>
                    </a:lnTo>
                    <a:lnTo>
                      <a:pt x="17673" y="1800"/>
                    </a:lnTo>
                    <a:lnTo>
                      <a:pt x="21600" y="12600"/>
                    </a:lnTo>
                    <a:lnTo>
                      <a:pt x="17673" y="18000"/>
                    </a:lnTo>
                    <a:lnTo>
                      <a:pt x="9818" y="21600"/>
                    </a:lnTo>
                    <a:lnTo>
                      <a:pt x="3927" y="18000"/>
                    </a:lnTo>
                    <a:lnTo>
                      <a:pt x="0" y="126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37" name="Shape 4637"/>
              <p:cNvSpPr/>
              <p:nvPr/>
            </p:nvSpPr>
            <p:spPr>
              <a:xfrm>
                <a:off x="258762" y="174624"/>
                <a:ext cx="146051" cy="396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38" name="Shape 4638"/>
              <p:cNvSpPr/>
              <p:nvPr/>
            </p:nvSpPr>
            <p:spPr>
              <a:xfrm>
                <a:off x="261143"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39" name="Shape 4639"/>
              <p:cNvSpPr/>
              <p:nvPr/>
            </p:nvSpPr>
            <p:spPr>
              <a:xfrm>
                <a:off x="269875" y="18097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0" name="Shape 4640"/>
              <p:cNvSpPr/>
              <p:nvPr/>
            </p:nvSpPr>
            <p:spPr>
              <a:xfrm>
                <a:off x="277812"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1" name="Shape 4641"/>
              <p:cNvSpPr/>
              <p:nvPr/>
            </p:nvSpPr>
            <p:spPr>
              <a:xfrm>
                <a:off x="284955"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2" name="Shape 4642"/>
              <p:cNvSpPr/>
              <p:nvPr/>
            </p:nvSpPr>
            <p:spPr>
              <a:xfrm>
                <a:off x="292100" y="18097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3" name="Shape 4643"/>
              <p:cNvSpPr/>
              <p:nvPr/>
            </p:nvSpPr>
            <p:spPr>
              <a:xfrm>
                <a:off x="300830" y="18097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4" name="Shape 4644"/>
              <p:cNvSpPr/>
              <p:nvPr/>
            </p:nvSpPr>
            <p:spPr>
              <a:xfrm>
                <a:off x="381000" y="18891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3927" y="2160"/>
                    </a:lnTo>
                    <a:lnTo>
                      <a:pt x="9818" y="0"/>
                    </a:lnTo>
                    <a:lnTo>
                      <a:pt x="17673" y="2160"/>
                    </a:lnTo>
                    <a:lnTo>
                      <a:pt x="21600" y="10800"/>
                    </a:lnTo>
                    <a:lnTo>
                      <a:pt x="17673" y="19440"/>
                    </a:lnTo>
                    <a:lnTo>
                      <a:pt x="9818" y="21600"/>
                    </a:lnTo>
                    <a:lnTo>
                      <a:pt x="3927" y="19440"/>
                    </a:lnTo>
                    <a:lnTo>
                      <a:pt x="0" y="108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45" name="Shape 4645"/>
              <p:cNvSpPr/>
              <p:nvPr/>
            </p:nvSpPr>
            <p:spPr>
              <a:xfrm>
                <a:off x="258762" y="225424"/>
                <a:ext cx="146051"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46" name="Shape 4646"/>
              <p:cNvSpPr/>
              <p:nvPr/>
            </p:nvSpPr>
            <p:spPr>
              <a:xfrm>
                <a:off x="261143"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7" name="Shape 4647"/>
              <p:cNvSpPr/>
              <p:nvPr/>
            </p:nvSpPr>
            <p:spPr>
              <a:xfrm>
                <a:off x="269875" y="230187"/>
                <a:ext cx="12700"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8" name="Shape 4648"/>
              <p:cNvSpPr/>
              <p:nvPr/>
            </p:nvSpPr>
            <p:spPr>
              <a:xfrm>
                <a:off x="277812"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49" name="Shape 4649"/>
              <p:cNvSpPr/>
              <p:nvPr/>
            </p:nvSpPr>
            <p:spPr>
              <a:xfrm>
                <a:off x="284955"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50" name="Shape 4650"/>
              <p:cNvSpPr/>
              <p:nvPr/>
            </p:nvSpPr>
            <p:spPr>
              <a:xfrm>
                <a:off x="292100" y="230187"/>
                <a:ext cx="12700"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51" name="Shape 4651"/>
              <p:cNvSpPr/>
              <p:nvPr/>
            </p:nvSpPr>
            <p:spPr>
              <a:xfrm>
                <a:off x="300830" y="230187"/>
                <a:ext cx="12701" cy="23813"/>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52" name="Shape 4652"/>
              <p:cNvSpPr/>
              <p:nvPr/>
            </p:nvSpPr>
            <p:spPr>
              <a:xfrm>
                <a:off x="381000" y="23494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927" y="4800"/>
                    </a:lnTo>
                    <a:lnTo>
                      <a:pt x="9818" y="0"/>
                    </a:lnTo>
                    <a:lnTo>
                      <a:pt x="17673" y="4800"/>
                    </a:lnTo>
                    <a:lnTo>
                      <a:pt x="21600" y="12000"/>
                    </a:lnTo>
                    <a:lnTo>
                      <a:pt x="17673" y="16800"/>
                    </a:lnTo>
                    <a:lnTo>
                      <a:pt x="9818" y="21600"/>
                    </a:lnTo>
                    <a:lnTo>
                      <a:pt x="3927"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53" name="Shape 4653"/>
              <p:cNvSpPr/>
              <p:nvPr/>
            </p:nvSpPr>
            <p:spPr>
              <a:xfrm>
                <a:off x="258762" y="271462"/>
                <a:ext cx="146051"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54" name="Shape 4654"/>
              <p:cNvSpPr/>
              <p:nvPr/>
            </p:nvSpPr>
            <p:spPr>
              <a:xfrm>
                <a:off x="261143"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55" name="Shape 4655"/>
              <p:cNvSpPr/>
              <p:nvPr/>
            </p:nvSpPr>
            <p:spPr>
              <a:xfrm>
                <a:off x="269875" y="276225"/>
                <a:ext cx="12700"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56" name="Shape 4656"/>
              <p:cNvSpPr/>
              <p:nvPr/>
            </p:nvSpPr>
            <p:spPr>
              <a:xfrm>
                <a:off x="277812" y="276225"/>
                <a:ext cx="12701" cy="25400"/>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grpSp>
        <p:sp>
          <p:nvSpPr>
            <p:cNvPr id="4658" name="Shape 4658"/>
            <p:cNvSpPr/>
            <p:nvPr/>
          </p:nvSpPr>
          <p:spPr>
            <a:xfrm>
              <a:off x="284956"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59" name="Shape 4659"/>
            <p:cNvSpPr/>
            <p:nvPr/>
          </p:nvSpPr>
          <p:spPr>
            <a:xfrm>
              <a:off x="292099"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60" name="Shape 4660"/>
            <p:cNvSpPr/>
            <p:nvPr/>
          </p:nvSpPr>
          <p:spPr>
            <a:xfrm>
              <a:off x="300831"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61" name="Shape 4661"/>
            <p:cNvSpPr/>
            <p:nvPr/>
          </p:nvSpPr>
          <p:spPr>
            <a:xfrm>
              <a:off x="380999" y="28416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969"/>
                  </a:moveTo>
                  <a:lnTo>
                    <a:pt x="3927" y="3323"/>
                  </a:lnTo>
                  <a:lnTo>
                    <a:pt x="9818" y="0"/>
                  </a:lnTo>
                  <a:lnTo>
                    <a:pt x="17673" y="3323"/>
                  </a:lnTo>
                  <a:lnTo>
                    <a:pt x="21600" y="9969"/>
                  </a:lnTo>
                  <a:lnTo>
                    <a:pt x="17673" y="18277"/>
                  </a:lnTo>
                  <a:lnTo>
                    <a:pt x="9818" y="21600"/>
                  </a:lnTo>
                  <a:lnTo>
                    <a:pt x="3927" y="18277"/>
                  </a:lnTo>
                  <a:lnTo>
                    <a:pt x="0" y="9969"/>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62" name="Shape 4662"/>
            <p:cNvSpPr/>
            <p:nvPr/>
          </p:nvSpPr>
          <p:spPr>
            <a:xfrm>
              <a:off x="258761" y="319088"/>
              <a:ext cx="146051"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63" name="Shape 4663"/>
            <p:cNvSpPr/>
            <p:nvPr/>
          </p:nvSpPr>
          <p:spPr>
            <a:xfrm>
              <a:off x="261143"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64" name="Shape 4664"/>
            <p:cNvSpPr/>
            <p:nvPr/>
          </p:nvSpPr>
          <p:spPr>
            <a:xfrm>
              <a:off x="269874"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65" name="Shape 4665"/>
            <p:cNvSpPr/>
            <p:nvPr/>
          </p:nvSpPr>
          <p:spPr>
            <a:xfrm>
              <a:off x="277812"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66" name="Shape 4666"/>
            <p:cNvSpPr/>
            <p:nvPr/>
          </p:nvSpPr>
          <p:spPr>
            <a:xfrm>
              <a:off x="284956"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67" name="Shape 4667"/>
            <p:cNvSpPr/>
            <p:nvPr/>
          </p:nvSpPr>
          <p:spPr>
            <a:xfrm>
              <a:off x="292099"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68" name="Shape 4668"/>
            <p:cNvSpPr/>
            <p:nvPr/>
          </p:nvSpPr>
          <p:spPr>
            <a:xfrm>
              <a:off x="300831"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69" name="Shape 4669"/>
            <p:cNvSpPr/>
            <p:nvPr/>
          </p:nvSpPr>
          <p:spPr>
            <a:xfrm>
              <a:off x="380999" y="3317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927" y="3927"/>
                  </a:lnTo>
                  <a:lnTo>
                    <a:pt x="9818" y="0"/>
                  </a:lnTo>
                  <a:lnTo>
                    <a:pt x="17673" y="3927"/>
                  </a:lnTo>
                  <a:lnTo>
                    <a:pt x="21600" y="11782"/>
                  </a:lnTo>
                  <a:lnTo>
                    <a:pt x="17673" y="17673"/>
                  </a:lnTo>
                  <a:lnTo>
                    <a:pt x="9818" y="21600"/>
                  </a:lnTo>
                  <a:lnTo>
                    <a:pt x="3927"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70" name="Shape 4670"/>
            <p:cNvSpPr/>
            <p:nvPr/>
          </p:nvSpPr>
          <p:spPr>
            <a:xfrm>
              <a:off x="460374" y="0"/>
              <a:ext cx="204789" cy="425450"/>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671" name="Shape 4671"/>
            <p:cNvSpPr/>
            <p:nvPr/>
          </p:nvSpPr>
          <p:spPr>
            <a:xfrm>
              <a:off x="479424" y="20637"/>
              <a:ext cx="165101" cy="369889"/>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672" name="Shape 4672"/>
            <p:cNvSpPr/>
            <p:nvPr/>
          </p:nvSpPr>
          <p:spPr>
            <a:xfrm>
              <a:off x="488949" y="33337"/>
              <a:ext cx="147639"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73" name="Shape 4673"/>
            <p:cNvSpPr/>
            <p:nvPr/>
          </p:nvSpPr>
          <p:spPr>
            <a:xfrm>
              <a:off x="490537"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74" name="Shape 4674"/>
            <p:cNvSpPr/>
            <p:nvPr/>
          </p:nvSpPr>
          <p:spPr>
            <a:xfrm>
              <a:off x="499268"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75" name="Shape 4675"/>
            <p:cNvSpPr/>
            <p:nvPr/>
          </p:nvSpPr>
          <p:spPr>
            <a:xfrm>
              <a:off x="507206"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76" name="Shape 4676"/>
            <p:cNvSpPr/>
            <p:nvPr/>
          </p:nvSpPr>
          <p:spPr>
            <a:xfrm>
              <a:off x="515937"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77" name="Shape 4677"/>
            <p:cNvSpPr/>
            <p:nvPr/>
          </p:nvSpPr>
          <p:spPr>
            <a:xfrm>
              <a:off x="523874"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78" name="Shape 4678"/>
            <p:cNvSpPr/>
            <p:nvPr/>
          </p:nvSpPr>
          <p:spPr>
            <a:xfrm>
              <a:off x="531018"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79" name="Shape 4679"/>
            <p:cNvSpPr/>
            <p:nvPr/>
          </p:nvSpPr>
          <p:spPr>
            <a:xfrm>
              <a:off x="611981" y="4524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080"/>
                  </a:moveTo>
                  <a:lnTo>
                    <a:pt x="0" y="8640"/>
                  </a:lnTo>
                  <a:lnTo>
                    <a:pt x="3323" y="2880"/>
                  </a:lnTo>
                  <a:lnTo>
                    <a:pt x="6646" y="2880"/>
                  </a:lnTo>
                  <a:lnTo>
                    <a:pt x="9969" y="0"/>
                  </a:lnTo>
                  <a:lnTo>
                    <a:pt x="14954" y="2880"/>
                  </a:lnTo>
                  <a:lnTo>
                    <a:pt x="18277" y="2880"/>
                  </a:lnTo>
                  <a:lnTo>
                    <a:pt x="21600" y="8640"/>
                  </a:lnTo>
                  <a:lnTo>
                    <a:pt x="21600" y="15840"/>
                  </a:lnTo>
                  <a:lnTo>
                    <a:pt x="14954" y="21600"/>
                  </a:lnTo>
                  <a:lnTo>
                    <a:pt x="6646" y="21600"/>
                  </a:lnTo>
                  <a:lnTo>
                    <a:pt x="0" y="15840"/>
                  </a:lnTo>
                  <a:lnTo>
                    <a:pt x="0" y="100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80" name="Shape 4680"/>
            <p:cNvSpPr/>
            <p:nvPr/>
          </p:nvSpPr>
          <p:spPr>
            <a:xfrm>
              <a:off x="488949" y="77787"/>
              <a:ext cx="147639" cy="396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81" name="Shape 4681"/>
            <p:cNvSpPr/>
            <p:nvPr/>
          </p:nvSpPr>
          <p:spPr>
            <a:xfrm>
              <a:off x="490537"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82" name="Shape 4682"/>
            <p:cNvSpPr/>
            <p:nvPr/>
          </p:nvSpPr>
          <p:spPr>
            <a:xfrm>
              <a:off x="499268"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83" name="Shape 4683"/>
            <p:cNvSpPr/>
            <p:nvPr/>
          </p:nvSpPr>
          <p:spPr>
            <a:xfrm>
              <a:off x="507206"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84" name="Shape 4684"/>
            <p:cNvSpPr/>
            <p:nvPr/>
          </p:nvSpPr>
          <p:spPr>
            <a:xfrm>
              <a:off x="515937"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85" name="Shape 4685"/>
            <p:cNvSpPr/>
            <p:nvPr/>
          </p:nvSpPr>
          <p:spPr>
            <a:xfrm>
              <a:off x="523874"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86" name="Shape 4686"/>
            <p:cNvSpPr/>
            <p:nvPr/>
          </p:nvSpPr>
          <p:spPr>
            <a:xfrm>
              <a:off x="531018"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87" name="Shape 4687"/>
            <p:cNvSpPr/>
            <p:nvPr/>
          </p:nvSpPr>
          <p:spPr>
            <a:xfrm>
              <a:off x="611981" y="920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323" y="3927"/>
                  </a:lnTo>
                  <a:lnTo>
                    <a:pt x="9969" y="0"/>
                  </a:lnTo>
                  <a:lnTo>
                    <a:pt x="18277" y="3927"/>
                  </a:lnTo>
                  <a:lnTo>
                    <a:pt x="21600" y="11782"/>
                  </a:lnTo>
                  <a:lnTo>
                    <a:pt x="18277" y="17673"/>
                  </a:lnTo>
                  <a:lnTo>
                    <a:pt x="9969" y="21600"/>
                  </a:lnTo>
                  <a:lnTo>
                    <a:pt x="3323"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88" name="Shape 4688"/>
            <p:cNvSpPr/>
            <p:nvPr/>
          </p:nvSpPr>
          <p:spPr>
            <a:xfrm>
              <a:off x="488949" y="128587"/>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89" name="Shape 4689"/>
            <p:cNvSpPr/>
            <p:nvPr/>
          </p:nvSpPr>
          <p:spPr>
            <a:xfrm>
              <a:off x="490537"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90" name="Shape 4690"/>
            <p:cNvSpPr/>
            <p:nvPr/>
          </p:nvSpPr>
          <p:spPr>
            <a:xfrm>
              <a:off x="499268"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91" name="Shape 4691"/>
            <p:cNvSpPr/>
            <p:nvPr/>
          </p:nvSpPr>
          <p:spPr>
            <a:xfrm>
              <a:off x="507206"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92" name="Shape 4692"/>
            <p:cNvSpPr/>
            <p:nvPr/>
          </p:nvSpPr>
          <p:spPr>
            <a:xfrm>
              <a:off x="515937"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93" name="Shape 4693"/>
            <p:cNvSpPr/>
            <p:nvPr/>
          </p:nvSpPr>
          <p:spPr>
            <a:xfrm>
              <a:off x="523874"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94" name="Shape 4694"/>
            <p:cNvSpPr/>
            <p:nvPr/>
          </p:nvSpPr>
          <p:spPr>
            <a:xfrm>
              <a:off x="531018"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95" name="Shape 4695"/>
            <p:cNvSpPr/>
            <p:nvPr/>
          </p:nvSpPr>
          <p:spPr>
            <a:xfrm>
              <a:off x="611981" y="1397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00"/>
                  </a:moveTo>
                  <a:lnTo>
                    <a:pt x="3323" y="1800"/>
                  </a:lnTo>
                  <a:lnTo>
                    <a:pt x="9969" y="0"/>
                  </a:lnTo>
                  <a:lnTo>
                    <a:pt x="18277" y="1800"/>
                  </a:lnTo>
                  <a:lnTo>
                    <a:pt x="21600" y="12600"/>
                  </a:lnTo>
                  <a:lnTo>
                    <a:pt x="18277" y="18000"/>
                  </a:lnTo>
                  <a:lnTo>
                    <a:pt x="9969" y="21600"/>
                  </a:lnTo>
                  <a:lnTo>
                    <a:pt x="3323" y="18000"/>
                  </a:lnTo>
                  <a:lnTo>
                    <a:pt x="0" y="126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696" name="Shape 4696"/>
            <p:cNvSpPr/>
            <p:nvPr/>
          </p:nvSpPr>
          <p:spPr>
            <a:xfrm>
              <a:off x="488949" y="174625"/>
              <a:ext cx="147639" cy="39688"/>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697" name="Shape 4697"/>
            <p:cNvSpPr/>
            <p:nvPr/>
          </p:nvSpPr>
          <p:spPr>
            <a:xfrm>
              <a:off x="490537"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98" name="Shape 4698"/>
            <p:cNvSpPr/>
            <p:nvPr/>
          </p:nvSpPr>
          <p:spPr>
            <a:xfrm>
              <a:off x="499268"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699" name="Shape 4699"/>
            <p:cNvSpPr/>
            <p:nvPr/>
          </p:nvSpPr>
          <p:spPr>
            <a:xfrm>
              <a:off x="507206"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0" name="Shape 4700"/>
            <p:cNvSpPr/>
            <p:nvPr/>
          </p:nvSpPr>
          <p:spPr>
            <a:xfrm>
              <a:off x="515937"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1" name="Shape 4701"/>
            <p:cNvSpPr/>
            <p:nvPr/>
          </p:nvSpPr>
          <p:spPr>
            <a:xfrm>
              <a:off x="523874"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2" name="Shape 4702"/>
            <p:cNvSpPr/>
            <p:nvPr/>
          </p:nvSpPr>
          <p:spPr>
            <a:xfrm>
              <a:off x="531018"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3" name="Shape 4703"/>
            <p:cNvSpPr/>
            <p:nvPr/>
          </p:nvSpPr>
          <p:spPr>
            <a:xfrm>
              <a:off x="611981" y="18891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3323" y="2160"/>
                  </a:lnTo>
                  <a:lnTo>
                    <a:pt x="9969" y="0"/>
                  </a:lnTo>
                  <a:lnTo>
                    <a:pt x="18277" y="2160"/>
                  </a:lnTo>
                  <a:lnTo>
                    <a:pt x="21600" y="10800"/>
                  </a:lnTo>
                  <a:lnTo>
                    <a:pt x="18277" y="19440"/>
                  </a:lnTo>
                  <a:lnTo>
                    <a:pt x="9969" y="21600"/>
                  </a:lnTo>
                  <a:lnTo>
                    <a:pt x="3323" y="19440"/>
                  </a:lnTo>
                  <a:lnTo>
                    <a:pt x="0" y="108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04" name="Shape 4704"/>
            <p:cNvSpPr/>
            <p:nvPr/>
          </p:nvSpPr>
          <p:spPr>
            <a:xfrm>
              <a:off x="488949" y="225425"/>
              <a:ext cx="147639"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05" name="Shape 4705"/>
            <p:cNvSpPr/>
            <p:nvPr/>
          </p:nvSpPr>
          <p:spPr>
            <a:xfrm>
              <a:off x="490537"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6" name="Shape 4706"/>
            <p:cNvSpPr/>
            <p:nvPr/>
          </p:nvSpPr>
          <p:spPr>
            <a:xfrm>
              <a:off x="499268"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7" name="Shape 4707"/>
            <p:cNvSpPr/>
            <p:nvPr/>
          </p:nvSpPr>
          <p:spPr>
            <a:xfrm>
              <a:off x="507206"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8" name="Shape 4708"/>
            <p:cNvSpPr/>
            <p:nvPr/>
          </p:nvSpPr>
          <p:spPr>
            <a:xfrm>
              <a:off x="515937"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09" name="Shape 4709"/>
            <p:cNvSpPr/>
            <p:nvPr/>
          </p:nvSpPr>
          <p:spPr>
            <a:xfrm>
              <a:off x="523874"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0" name="Shape 4710"/>
            <p:cNvSpPr/>
            <p:nvPr/>
          </p:nvSpPr>
          <p:spPr>
            <a:xfrm>
              <a:off x="531018"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1" name="Shape 4711"/>
            <p:cNvSpPr/>
            <p:nvPr/>
          </p:nvSpPr>
          <p:spPr>
            <a:xfrm>
              <a:off x="611981" y="2349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323" y="4800"/>
                  </a:lnTo>
                  <a:lnTo>
                    <a:pt x="9969" y="0"/>
                  </a:lnTo>
                  <a:lnTo>
                    <a:pt x="18277" y="4800"/>
                  </a:lnTo>
                  <a:lnTo>
                    <a:pt x="21600" y="12000"/>
                  </a:lnTo>
                  <a:lnTo>
                    <a:pt x="18277" y="16800"/>
                  </a:lnTo>
                  <a:lnTo>
                    <a:pt x="9969" y="21600"/>
                  </a:lnTo>
                  <a:lnTo>
                    <a:pt x="3323"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12" name="Shape 4712"/>
            <p:cNvSpPr/>
            <p:nvPr/>
          </p:nvSpPr>
          <p:spPr>
            <a:xfrm>
              <a:off x="488949" y="271463"/>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13" name="Shape 4713"/>
            <p:cNvSpPr/>
            <p:nvPr/>
          </p:nvSpPr>
          <p:spPr>
            <a:xfrm>
              <a:off x="490537"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4" name="Shape 4714"/>
            <p:cNvSpPr/>
            <p:nvPr/>
          </p:nvSpPr>
          <p:spPr>
            <a:xfrm>
              <a:off x="499268"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5" name="Shape 4715"/>
            <p:cNvSpPr/>
            <p:nvPr/>
          </p:nvSpPr>
          <p:spPr>
            <a:xfrm>
              <a:off x="507206"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6" name="Shape 4716"/>
            <p:cNvSpPr/>
            <p:nvPr/>
          </p:nvSpPr>
          <p:spPr>
            <a:xfrm>
              <a:off x="515937"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7" name="Shape 4717"/>
            <p:cNvSpPr/>
            <p:nvPr/>
          </p:nvSpPr>
          <p:spPr>
            <a:xfrm>
              <a:off x="523874"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8" name="Shape 4718"/>
            <p:cNvSpPr/>
            <p:nvPr/>
          </p:nvSpPr>
          <p:spPr>
            <a:xfrm>
              <a:off x="531018"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19" name="Shape 4719"/>
            <p:cNvSpPr/>
            <p:nvPr/>
          </p:nvSpPr>
          <p:spPr>
            <a:xfrm>
              <a:off x="611981" y="28416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969"/>
                  </a:moveTo>
                  <a:lnTo>
                    <a:pt x="3323" y="3323"/>
                  </a:lnTo>
                  <a:lnTo>
                    <a:pt x="9969" y="0"/>
                  </a:lnTo>
                  <a:lnTo>
                    <a:pt x="18277" y="3323"/>
                  </a:lnTo>
                  <a:lnTo>
                    <a:pt x="21600" y="9969"/>
                  </a:lnTo>
                  <a:lnTo>
                    <a:pt x="18277" y="18277"/>
                  </a:lnTo>
                  <a:lnTo>
                    <a:pt x="9969" y="21600"/>
                  </a:lnTo>
                  <a:lnTo>
                    <a:pt x="3323" y="18277"/>
                  </a:lnTo>
                  <a:lnTo>
                    <a:pt x="0" y="9969"/>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20" name="Shape 4720"/>
            <p:cNvSpPr/>
            <p:nvPr/>
          </p:nvSpPr>
          <p:spPr>
            <a:xfrm>
              <a:off x="488949" y="319088"/>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21" name="Shape 4721"/>
            <p:cNvSpPr/>
            <p:nvPr/>
          </p:nvSpPr>
          <p:spPr>
            <a:xfrm>
              <a:off x="490537"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22" name="Shape 4722"/>
            <p:cNvSpPr/>
            <p:nvPr/>
          </p:nvSpPr>
          <p:spPr>
            <a:xfrm>
              <a:off x="499268"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23" name="Shape 4723"/>
            <p:cNvSpPr/>
            <p:nvPr/>
          </p:nvSpPr>
          <p:spPr>
            <a:xfrm>
              <a:off x="507206"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24" name="Shape 4724"/>
            <p:cNvSpPr/>
            <p:nvPr/>
          </p:nvSpPr>
          <p:spPr>
            <a:xfrm>
              <a:off x="515937"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25" name="Shape 4725"/>
            <p:cNvSpPr/>
            <p:nvPr/>
          </p:nvSpPr>
          <p:spPr>
            <a:xfrm>
              <a:off x="523874"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26" name="Shape 4726"/>
            <p:cNvSpPr/>
            <p:nvPr/>
          </p:nvSpPr>
          <p:spPr>
            <a:xfrm>
              <a:off x="531018"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27" name="Shape 4727"/>
            <p:cNvSpPr/>
            <p:nvPr/>
          </p:nvSpPr>
          <p:spPr>
            <a:xfrm>
              <a:off x="611981" y="3317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323" y="3927"/>
                  </a:lnTo>
                  <a:lnTo>
                    <a:pt x="9969" y="0"/>
                  </a:lnTo>
                  <a:lnTo>
                    <a:pt x="18277" y="3927"/>
                  </a:lnTo>
                  <a:lnTo>
                    <a:pt x="21600" y="11782"/>
                  </a:lnTo>
                  <a:lnTo>
                    <a:pt x="18277" y="17673"/>
                  </a:lnTo>
                  <a:lnTo>
                    <a:pt x="9969" y="21600"/>
                  </a:lnTo>
                  <a:lnTo>
                    <a:pt x="3323"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28" name="Shape 4728"/>
            <p:cNvSpPr/>
            <p:nvPr/>
          </p:nvSpPr>
          <p:spPr>
            <a:xfrm>
              <a:off x="460374" y="0"/>
              <a:ext cx="204789" cy="425450"/>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729" name="Shape 4729"/>
            <p:cNvSpPr/>
            <p:nvPr/>
          </p:nvSpPr>
          <p:spPr>
            <a:xfrm>
              <a:off x="479424" y="20637"/>
              <a:ext cx="165101" cy="369889"/>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730" name="Shape 4730"/>
            <p:cNvSpPr/>
            <p:nvPr/>
          </p:nvSpPr>
          <p:spPr>
            <a:xfrm>
              <a:off x="488949" y="33337"/>
              <a:ext cx="147639"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31" name="Shape 4731"/>
            <p:cNvSpPr/>
            <p:nvPr/>
          </p:nvSpPr>
          <p:spPr>
            <a:xfrm>
              <a:off x="490537"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32" name="Shape 4732"/>
            <p:cNvSpPr/>
            <p:nvPr/>
          </p:nvSpPr>
          <p:spPr>
            <a:xfrm>
              <a:off x="499268"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33" name="Shape 4733"/>
            <p:cNvSpPr/>
            <p:nvPr/>
          </p:nvSpPr>
          <p:spPr>
            <a:xfrm>
              <a:off x="507206"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34" name="Shape 4734"/>
            <p:cNvSpPr/>
            <p:nvPr/>
          </p:nvSpPr>
          <p:spPr>
            <a:xfrm>
              <a:off x="515937"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35" name="Shape 4735"/>
            <p:cNvSpPr/>
            <p:nvPr/>
          </p:nvSpPr>
          <p:spPr>
            <a:xfrm>
              <a:off x="523874"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36" name="Shape 4736"/>
            <p:cNvSpPr/>
            <p:nvPr/>
          </p:nvSpPr>
          <p:spPr>
            <a:xfrm>
              <a:off x="531018" y="36512"/>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37" name="Shape 4737"/>
            <p:cNvSpPr/>
            <p:nvPr/>
          </p:nvSpPr>
          <p:spPr>
            <a:xfrm>
              <a:off x="611981" y="4524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080"/>
                  </a:moveTo>
                  <a:lnTo>
                    <a:pt x="0" y="8640"/>
                  </a:lnTo>
                  <a:lnTo>
                    <a:pt x="3323" y="2880"/>
                  </a:lnTo>
                  <a:lnTo>
                    <a:pt x="6646" y="2880"/>
                  </a:lnTo>
                  <a:lnTo>
                    <a:pt x="9969" y="0"/>
                  </a:lnTo>
                  <a:lnTo>
                    <a:pt x="14954" y="2880"/>
                  </a:lnTo>
                  <a:lnTo>
                    <a:pt x="18277" y="2880"/>
                  </a:lnTo>
                  <a:lnTo>
                    <a:pt x="21600" y="8640"/>
                  </a:lnTo>
                  <a:lnTo>
                    <a:pt x="21600" y="15840"/>
                  </a:lnTo>
                  <a:lnTo>
                    <a:pt x="14954" y="21600"/>
                  </a:lnTo>
                  <a:lnTo>
                    <a:pt x="6646" y="21600"/>
                  </a:lnTo>
                  <a:lnTo>
                    <a:pt x="0" y="15840"/>
                  </a:lnTo>
                  <a:lnTo>
                    <a:pt x="0" y="100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38" name="Shape 4738"/>
            <p:cNvSpPr/>
            <p:nvPr/>
          </p:nvSpPr>
          <p:spPr>
            <a:xfrm>
              <a:off x="488949" y="77787"/>
              <a:ext cx="147639" cy="396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39" name="Shape 4739"/>
            <p:cNvSpPr/>
            <p:nvPr/>
          </p:nvSpPr>
          <p:spPr>
            <a:xfrm>
              <a:off x="490537"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40" name="Shape 4740"/>
            <p:cNvSpPr/>
            <p:nvPr/>
          </p:nvSpPr>
          <p:spPr>
            <a:xfrm>
              <a:off x="499268"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41" name="Shape 4741"/>
            <p:cNvSpPr/>
            <p:nvPr/>
          </p:nvSpPr>
          <p:spPr>
            <a:xfrm>
              <a:off x="507206"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42" name="Shape 4742"/>
            <p:cNvSpPr/>
            <p:nvPr/>
          </p:nvSpPr>
          <p:spPr>
            <a:xfrm>
              <a:off x="515937"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43" name="Shape 4743"/>
            <p:cNvSpPr/>
            <p:nvPr/>
          </p:nvSpPr>
          <p:spPr>
            <a:xfrm>
              <a:off x="523874"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44" name="Shape 4744"/>
            <p:cNvSpPr/>
            <p:nvPr/>
          </p:nvSpPr>
          <p:spPr>
            <a:xfrm>
              <a:off x="531018" y="84137"/>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45" name="Shape 4745"/>
            <p:cNvSpPr/>
            <p:nvPr/>
          </p:nvSpPr>
          <p:spPr>
            <a:xfrm>
              <a:off x="611981" y="920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323" y="3927"/>
                  </a:lnTo>
                  <a:lnTo>
                    <a:pt x="9969" y="0"/>
                  </a:lnTo>
                  <a:lnTo>
                    <a:pt x="18277" y="3927"/>
                  </a:lnTo>
                  <a:lnTo>
                    <a:pt x="21600" y="11782"/>
                  </a:lnTo>
                  <a:lnTo>
                    <a:pt x="18277" y="17673"/>
                  </a:lnTo>
                  <a:lnTo>
                    <a:pt x="9969" y="21600"/>
                  </a:lnTo>
                  <a:lnTo>
                    <a:pt x="3323"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46" name="Shape 4746"/>
            <p:cNvSpPr/>
            <p:nvPr/>
          </p:nvSpPr>
          <p:spPr>
            <a:xfrm>
              <a:off x="488949" y="128587"/>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47" name="Shape 4747"/>
            <p:cNvSpPr/>
            <p:nvPr/>
          </p:nvSpPr>
          <p:spPr>
            <a:xfrm>
              <a:off x="490537"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48" name="Shape 4748"/>
            <p:cNvSpPr/>
            <p:nvPr/>
          </p:nvSpPr>
          <p:spPr>
            <a:xfrm>
              <a:off x="499268"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49" name="Shape 4749"/>
            <p:cNvSpPr/>
            <p:nvPr/>
          </p:nvSpPr>
          <p:spPr>
            <a:xfrm>
              <a:off x="507206"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0" name="Shape 4750"/>
            <p:cNvSpPr/>
            <p:nvPr/>
          </p:nvSpPr>
          <p:spPr>
            <a:xfrm>
              <a:off x="515937"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1" name="Shape 4751"/>
            <p:cNvSpPr/>
            <p:nvPr/>
          </p:nvSpPr>
          <p:spPr>
            <a:xfrm>
              <a:off x="523874"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2" name="Shape 4752"/>
            <p:cNvSpPr/>
            <p:nvPr/>
          </p:nvSpPr>
          <p:spPr>
            <a:xfrm>
              <a:off x="531018" y="133349"/>
              <a:ext cx="12701" cy="26989"/>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3" name="Shape 4753"/>
            <p:cNvSpPr/>
            <p:nvPr/>
          </p:nvSpPr>
          <p:spPr>
            <a:xfrm>
              <a:off x="611981" y="1397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00"/>
                  </a:moveTo>
                  <a:lnTo>
                    <a:pt x="3323" y="1800"/>
                  </a:lnTo>
                  <a:lnTo>
                    <a:pt x="9969" y="0"/>
                  </a:lnTo>
                  <a:lnTo>
                    <a:pt x="18277" y="1800"/>
                  </a:lnTo>
                  <a:lnTo>
                    <a:pt x="21600" y="12600"/>
                  </a:lnTo>
                  <a:lnTo>
                    <a:pt x="18277" y="18000"/>
                  </a:lnTo>
                  <a:lnTo>
                    <a:pt x="9969" y="21600"/>
                  </a:lnTo>
                  <a:lnTo>
                    <a:pt x="3323" y="18000"/>
                  </a:lnTo>
                  <a:lnTo>
                    <a:pt x="0" y="126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54" name="Shape 4754"/>
            <p:cNvSpPr/>
            <p:nvPr/>
          </p:nvSpPr>
          <p:spPr>
            <a:xfrm>
              <a:off x="488949" y="174625"/>
              <a:ext cx="147639" cy="39688"/>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55" name="Shape 4755"/>
            <p:cNvSpPr/>
            <p:nvPr/>
          </p:nvSpPr>
          <p:spPr>
            <a:xfrm>
              <a:off x="490537"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6" name="Shape 4756"/>
            <p:cNvSpPr/>
            <p:nvPr/>
          </p:nvSpPr>
          <p:spPr>
            <a:xfrm>
              <a:off x="499268"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7" name="Shape 4757"/>
            <p:cNvSpPr/>
            <p:nvPr/>
          </p:nvSpPr>
          <p:spPr>
            <a:xfrm>
              <a:off x="507206"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8" name="Shape 4758"/>
            <p:cNvSpPr/>
            <p:nvPr/>
          </p:nvSpPr>
          <p:spPr>
            <a:xfrm>
              <a:off x="515937"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59" name="Shape 4759"/>
            <p:cNvSpPr/>
            <p:nvPr/>
          </p:nvSpPr>
          <p:spPr>
            <a:xfrm>
              <a:off x="523874"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0" name="Shape 4760"/>
            <p:cNvSpPr/>
            <p:nvPr/>
          </p:nvSpPr>
          <p:spPr>
            <a:xfrm>
              <a:off x="531018" y="180974"/>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1" name="Shape 4761"/>
            <p:cNvSpPr/>
            <p:nvPr/>
          </p:nvSpPr>
          <p:spPr>
            <a:xfrm>
              <a:off x="611981" y="18891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3323" y="2160"/>
                  </a:lnTo>
                  <a:lnTo>
                    <a:pt x="9969" y="0"/>
                  </a:lnTo>
                  <a:lnTo>
                    <a:pt x="18277" y="2160"/>
                  </a:lnTo>
                  <a:lnTo>
                    <a:pt x="21600" y="10800"/>
                  </a:lnTo>
                  <a:lnTo>
                    <a:pt x="18277" y="19440"/>
                  </a:lnTo>
                  <a:lnTo>
                    <a:pt x="9969" y="21600"/>
                  </a:lnTo>
                  <a:lnTo>
                    <a:pt x="3323" y="19440"/>
                  </a:lnTo>
                  <a:lnTo>
                    <a:pt x="0" y="108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62" name="Shape 4762"/>
            <p:cNvSpPr/>
            <p:nvPr/>
          </p:nvSpPr>
          <p:spPr>
            <a:xfrm>
              <a:off x="488949" y="225425"/>
              <a:ext cx="147639" cy="365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63" name="Shape 4763"/>
            <p:cNvSpPr/>
            <p:nvPr/>
          </p:nvSpPr>
          <p:spPr>
            <a:xfrm>
              <a:off x="490537"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4" name="Shape 4764"/>
            <p:cNvSpPr/>
            <p:nvPr/>
          </p:nvSpPr>
          <p:spPr>
            <a:xfrm>
              <a:off x="499268"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5" name="Shape 4765"/>
            <p:cNvSpPr/>
            <p:nvPr/>
          </p:nvSpPr>
          <p:spPr>
            <a:xfrm>
              <a:off x="507206"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6" name="Shape 4766"/>
            <p:cNvSpPr/>
            <p:nvPr/>
          </p:nvSpPr>
          <p:spPr>
            <a:xfrm>
              <a:off x="515937"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7" name="Shape 4767"/>
            <p:cNvSpPr/>
            <p:nvPr/>
          </p:nvSpPr>
          <p:spPr>
            <a:xfrm>
              <a:off x="523874"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8" name="Shape 4768"/>
            <p:cNvSpPr/>
            <p:nvPr/>
          </p:nvSpPr>
          <p:spPr>
            <a:xfrm>
              <a:off x="531018" y="230188"/>
              <a:ext cx="12701" cy="2381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69" name="Shape 4769"/>
            <p:cNvSpPr/>
            <p:nvPr/>
          </p:nvSpPr>
          <p:spPr>
            <a:xfrm>
              <a:off x="611981" y="2349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3323" y="4800"/>
                  </a:lnTo>
                  <a:lnTo>
                    <a:pt x="9969" y="0"/>
                  </a:lnTo>
                  <a:lnTo>
                    <a:pt x="18277" y="4800"/>
                  </a:lnTo>
                  <a:lnTo>
                    <a:pt x="21600" y="12000"/>
                  </a:lnTo>
                  <a:lnTo>
                    <a:pt x="18277" y="16800"/>
                  </a:lnTo>
                  <a:lnTo>
                    <a:pt x="9969" y="21600"/>
                  </a:lnTo>
                  <a:lnTo>
                    <a:pt x="3323"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70" name="Shape 4770"/>
            <p:cNvSpPr/>
            <p:nvPr/>
          </p:nvSpPr>
          <p:spPr>
            <a:xfrm>
              <a:off x="488949" y="271463"/>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71" name="Shape 4771"/>
            <p:cNvSpPr/>
            <p:nvPr/>
          </p:nvSpPr>
          <p:spPr>
            <a:xfrm>
              <a:off x="490537"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72" name="Shape 4772"/>
            <p:cNvSpPr/>
            <p:nvPr/>
          </p:nvSpPr>
          <p:spPr>
            <a:xfrm>
              <a:off x="499268"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73" name="Shape 4773"/>
            <p:cNvSpPr/>
            <p:nvPr/>
          </p:nvSpPr>
          <p:spPr>
            <a:xfrm>
              <a:off x="507206"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74" name="Shape 4774"/>
            <p:cNvSpPr/>
            <p:nvPr/>
          </p:nvSpPr>
          <p:spPr>
            <a:xfrm>
              <a:off x="515937"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75" name="Shape 4775"/>
            <p:cNvSpPr/>
            <p:nvPr/>
          </p:nvSpPr>
          <p:spPr>
            <a:xfrm>
              <a:off x="523874"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76" name="Shape 4776"/>
            <p:cNvSpPr/>
            <p:nvPr/>
          </p:nvSpPr>
          <p:spPr>
            <a:xfrm>
              <a:off x="531018" y="276225"/>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77" name="Shape 4777"/>
            <p:cNvSpPr/>
            <p:nvPr/>
          </p:nvSpPr>
          <p:spPr>
            <a:xfrm>
              <a:off x="611981" y="28416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969"/>
                  </a:moveTo>
                  <a:lnTo>
                    <a:pt x="3323" y="3323"/>
                  </a:lnTo>
                  <a:lnTo>
                    <a:pt x="9969" y="0"/>
                  </a:lnTo>
                  <a:lnTo>
                    <a:pt x="18277" y="3323"/>
                  </a:lnTo>
                  <a:lnTo>
                    <a:pt x="21600" y="9969"/>
                  </a:lnTo>
                  <a:lnTo>
                    <a:pt x="18277" y="18277"/>
                  </a:lnTo>
                  <a:lnTo>
                    <a:pt x="9969" y="21600"/>
                  </a:lnTo>
                  <a:lnTo>
                    <a:pt x="3323" y="18277"/>
                  </a:lnTo>
                  <a:lnTo>
                    <a:pt x="0" y="9969"/>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78" name="Shape 4778"/>
            <p:cNvSpPr/>
            <p:nvPr/>
          </p:nvSpPr>
          <p:spPr>
            <a:xfrm>
              <a:off x="488949" y="319088"/>
              <a:ext cx="147639" cy="381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79" name="Shape 4779"/>
            <p:cNvSpPr/>
            <p:nvPr/>
          </p:nvSpPr>
          <p:spPr>
            <a:xfrm>
              <a:off x="490537"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80" name="Shape 4780"/>
            <p:cNvSpPr/>
            <p:nvPr/>
          </p:nvSpPr>
          <p:spPr>
            <a:xfrm>
              <a:off x="499268"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81" name="Shape 4781"/>
            <p:cNvSpPr/>
            <p:nvPr/>
          </p:nvSpPr>
          <p:spPr>
            <a:xfrm>
              <a:off x="507206"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82" name="Shape 4782"/>
            <p:cNvSpPr/>
            <p:nvPr/>
          </p:nvSpPr>
          <p:spPr>
            <a:xfrm>
              <a:off x="515937"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83" name="Shape 4783"/>
            <p:cNvSpPr/>
            <p:nvPr/>
          </p:nvSpPr>
          <p:spPr>
            <a:xfrm>
              <a:off x="523874"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84" name="Shape 4784"/>
            <p:cNvSpPr/>
            <p:nvPr/>
          </p:nvSpPr>
          <p:spPr>
            <a:xfrm>
              <a:off x="531018" y="325438"/>
              <a:ext cx="12701" cy="254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85" name="Shape 4785"/>
            <p:cNvSpPr/>
            <p:nvPr/>
          </p:nvSpPr>
          <p:spPr>
            <a:xfrm>
              <a:off x="611981" y="3317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782"/>
                  </a:moveTo>
                  <a:lnTo>
                    <a:pt x="3323" y="3927"/>
                  </a:lnTo>
                  <a:lnTo>
                    <a:pt x="9969" y="0"/>
                  </a:lnTo>
                  <a:lnTo>
                    <a:pt x="18277" y="3927"/>
                  </a:lnTo>
                  <a:lnTo>
                    <a:pt x="21600" y="11782"/>
                  </a:lnTo>
                  <a:lnTo>
                    <a:pt x="18277" y="17673"/>
                  </a:lnTo>
                  <a:lnTo>
                    <a:pt x="9969" y="21600"/>
                  </a:lnTo>
                  <a:lnTo>
                    <a:pt x="3323" y="17673"/>
                  </a:lnTo>
                  <a:lnTo>
                    <a:pt x="0" y="11782"/>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grpSp>
      <p:grpSp>
        <p:nvGrpSpPr>
          <p:cNvPr id="4905" name="Group 4905"/>
          <p:cNvGrpSpPr/>
          <p:nvPr/>
        </p:nvGrpSpPr>
        <p:grpSpPr>
          <a:xfrm>
            <a:off x="5808662" y="3073399"/>
            <a:ext cx="438152" cy="569914"/>
            <a:chOff x="0" y="0"/>
            <a:chExt cx="438150" cy="569913"/>
          </a:xfrm>
        </p:grpSpPr>
        <p:sp>
          <p:nvSpPr>
            <p:cNvPr id="4787" name="Shape 4787"/>
            <p:cNvSpPr/>
            <p:nvPr/>
          </p:nvSpPr>
          <p:spPr>
            <a:xfrm>
              <a:off x="7938" y="-1"/>
              <a:ext cx="406401" cy="2206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98" y="9548"/>
                  </a:moveTo>
                  <a:lnTo>
                    <a:pt x="18098" y="8139"/>
                  </a:lnTo>
                  <a:lnTo>
                    <a:pt x="17972" y="7278"/>
                  </a:lnTo>
                  <a:lnTo>
                    <a:pt x="17803" y="6417"/>
                  </a:lnTo>
                  <a:lnTo>
                    <a:pt x="17677" y="5557"/>
                  </a:lnTo>
                  <a:lnTo>
                    <a:pt x="17423" y="4774"/>
                  </a:lnTo>
                  <a:lnTo>
                    <a:pt x="17128" y="4070"/>
                  </a:lnTo>
                  <a:lnTo>
                    <a:pt x="16369" y="2661"/>
                  </a:lnTo>
                  <a:lnTo>
                    <a:pt x="15989" y="2113"/>
                  </a:lnTo>
                  <a:lnTo>
                    <a:pt x="15525" y="1487"/>
                  </a:lnTo>
                  <a:lnTo>
                    <a:pt x="15019" y="1096"/>
                  </a:lnTo>
                  <a:lnTo>
                    <a:pt x="14555" y="704"/>
                  </a:lnTo>
                  <a:lnTo>
                    <a:pt x="13964" y="391"/>
                  </a:lnTo>
                  <a:lnTo>
                    <a:pt x="13416" y="78"/>
                  </a:lnTo>
                  <a:lnTo>
                    <a:pt x="12825" y="0"/>
                  </a:lnTo>
                  <a:lnTo>
                    <a:pt x="12192" y="0"/>
                  </a:lnTo>
                  <a:lnTo>
                    <a:pt x="11433" y="78"/>
                  </a:lnTo>
                  <a:lnTo>
                    <a:pt x="10673" y="235"/>
                  </a:lnTo>
                  <a:lnTo>
                    <a:pt x="9998" y="704"/>
                  </a:lnTo>
                  <a:lnTo>
                    <a:pt x="9323" y="1096"/>
                  </a:lnTo>
                  <a:lnTo>
                    <a:pt x="8691" y="1643"/>
                  </a:lnTo>
                  <a:lnTo>
                    <a:pt x="8184" y="2348"/>
                  </a:lnTo>
                  <a:lnTo>
                    <a:pt x="7636" y="3209"/>
                  </a:lnTo>
                  <a:lnTo>
                    <a:pt x="7214" y="4070"/>
                  </a:lnTo>
                  <a:lnTo>
                    <a:pt x="6877" y="3757"/>
                  </a:lnTo>
                  <a:lnTo>
                    <a:pt x="6455" y="3522"/>
                  </a:lnTo>
                  <a:lnTo>
                    <a:pt x="6075" y="3522"/>
                  </a:lnTo>
                  <a:lnTo>
                    <a:pt x="5611" y="3365"/>
                  </a:lnTo>
                  <a:lnTo>
                    <a:pt x="5062" y="3522"/>
                  </a:lnTo>
                  <a:lnTo>
                    <a:pt x="4556" y="3600"/>
                  </a:lnTo>
                  <a:lnTo>
                    <a:pt x="4092" y="3913"/>
                  </a:lnTo>
                  <a:lnTo>
                    <a:pt x="3712" y="4304"/>
                  </a:lnTo>
                  <a:lnTo>
                    <a:pt x="3037" y="5009"/>
                  </a:lnTo>
                  <a:lnTo>
                    <a:pt x="2784" y="5557"/>
                  </a:lnTo>
                  <a:lnTo>
                    <a:pt x="2573" y="6183"/>
                  </a:lnTo>
                  <a:lnTo>
                    <a:pt x="2405" y="6730"/>
                  </a:lnTo>
                  <a:lnTo>
                    <a:pt x="2278" y="7278"/>
                  </a:lnTo>
                  <a:lnTo>
                    <a:pt x="2194" y="7826"/>
                  </a:lnTo>
                  <a:lnTo>
                    <a:pt x="2194" y="8530"/>
                  </a:lnTo>
                  <a:lnTo>
                    <a:pt x="1645" y="9078"/>
                  </a:lnTo>
                  <a:lnTo>
                    <a:pt x="1266" y="9704"/>
                  </a:lnTo>
                  <a:lnTo>
                    <a:pt x="886" y="10409"/>
                  </a:lnTo>
                  <a:lnTo>
                    <a:pt x="591" y="11113"/>
                  </a:lnTo>
                  <a:lnTo>
                    <a:pt x="380" y="11896"/>
                  </a:lnTo>
                  <a:lnTo>
                    <a:pt x="127" y="12757"/>
                  </a:lnTo>
                  <a:lnTo>
                    <a:pt x="84" y="13617"/>
                  </a:lnTo>
                  <a:lnTo>
                    <a:pt x="0" y="14478"/>
                  </a:lnTo>
                  <a:lnTo>
                    <a:pt x="84" y="15887"/>
                  </a:lnTo>
                  <a:lnTo>
                    <a:pt x="295" y="17139"/>
                  </a:lnTo>
                  <a:lnTo>
                    <a:pt x="675" y="18235"/>
                  </a:lnTo>
                  <a:lnTo>
                    <a:pt x="1223" y="19252"/>
                  </a:lnTo>
                  <a:lnTo>
                    <a:pt x="1814" y="20191"/>
                  </a:lnTo>
                  <a:lnTo>
                    <a:pt x="2489" y="20896"/>
                  </a:lnTo>
                  <a:lnTo>
                    <a:pt x="3333" y="21365"/>
                  </a:lnTo>
                  <a:lnTo>
                    <a:pt x="4177" y="21600"/>
                  </a:lnTo>
                  <a:lnTo>
                    <a:pt x="17592" y="21600"/>
                  </a:lnTo>
                  <a:lnTo>
                    <a:pt x="18436" y="21522"/>
                  </a:lnTo>
                  <a:lnTo>
                    <a:pt x="19195" y="21209"/>
                  </a:lnTo>
                  <a:lnTo>
                    <a:pt x="19870" y="20661"/>
                  </a:lnTo>
                  <a:lnTo>
                    <a:pt x="20377" y="19800"/>
                  </a:lnTo>
                  <a:lnTo>
                    <a:pt x="20925" y="18939"/>
                  </a:lnTo>
                  <a:lnTo>
                    <a:pt x="21305" y="18000"/>
                  </a:lnTo>
                  <a:lnTo>
                    <a:pt x="21516" y="16826"/>
                  </a:lnTo>
                  <a:lnTo>
                    <a:pt x="21600" y="15574"/>
                  </a:lnTo>
                  <a:lnTo>
                    <a:pt x="21516" y="14478"/>
                  </a:lnTo>
                  <a:lnTo>
                    <a:pt x="21305" y="13461"/>
                  </a:lnTo>
                  <a:lnTo>
                    <a:pt x="21009" y="12522"/>
                  </a:lnTo>
                  <a:lnTo>
                    <a:pt x="20081" y="10800"/>
                  </a:lnTo>
                  <a:lnTo>
                    <a:pt x="19491" y="10252"/>
                  </a:lnTo>
                  <a:lnTo>
                    <a:pt x="18816" y="9783"/>
                  </a:lnTo>
                  <a:lnTo>
                    <a:pt x="18098" y="9548"/>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4788" name="Shape 4788"/>
            <p:cNvSpPr/>
            <p:nvPr/>
          </p:nvSpPr>
          <p:spPr>
            <a:xfrm>
              <a:off x="300038" y="279399"/>
              <a:ext cx="138114" cy="290514"/>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789" name="Shape 4789"/>
            <p:cNvSpPr/>
            <p:nvPr/>
          </p:nvSpPr>
          <p:spPr>
            <a:xfrm>
              <a:off x="314325" y="293687"/>
              <a:ext cx="112714" cy="25241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790" name="Shape 4790"/>
            <p:cNvSpPr/>
            <p:nvPr/>
          </p:nvSpPr>
          <p:spPr>
            <a:xfrm>
              <a:off x="320675" y="301624"/>
              <a:ext cx="10001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91" name="Shape 4791"/>
            <p:cNvSpPr/>
            <p:nvPr/>
          </p:nvSpPr>
          <p:spPr>
            <a:xfrm>
              <a:off x="318294"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92" name="Shape 4792"/>
            <p:cNvSpPr/>
            <p:nvPr/>
          </p:nvSpPr>
          <p:spPr>
            <a:xfrm>
              <a:off x="325437"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93" name="Shape 4793"/>
            <p:cNvSpPr/>
            <p:nvPr/>
          </p:nvSpPr>
          <p:spPr>
            <a:xfrm>
              <a:off x="330994"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94" name="Shape 4794"/>
            <p:cNvSpPr/>
            <p:nvPr/>
          </p:nvSpPr>
          <p:spPr>
            <a:xfrm>
              <a:off x="336550"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95" name="Shape 4795"/>
            <p:cNvSpPr/>
            <p:nvPr/>
          </p:nvSpPr>
          <p:spPr>
            <a:xfrm>
              <a:off x="342900"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96" name="Shape 4796"/>
            <p:cNvSpPr/>
            <p:nvPr/>
          </p:nvSpPr>
          <p:spPr>
            <a:xfrm>
              <a:off x="346869"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797" name="Shape 4797"/>
            <p:cNvSpPr/>
            <p:nvPr/>
          </p:nvSpPr>
          <p:spPr>
            <a:xfrm>
              <a:off x="401638" y="30876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2400" y="2400"/>
                  </a:lnTo>
                  <a:lnTo>
                    <a:pt x="7200" y="0"/>
                  </a:lnTo>
                  <a:lnTo>
                    <a:pt x="16800" y="2400"/>
                  </a:lnTo>
                  <a:lnTo>
                    <a:pt x="21600" y="12000"/>
                  </a:lnTo>
                  <a:lnTo>
                    <a:pt x="16800" y="16800"/>
                  </a:lnTo>
                  <a:lnTo>
                    <a:pt x="7200" y="21600"/>
                  </a:lnTo>
                  <a:lnTo>
                    <a:pt x="240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798" name="Shape 4798"/>
            <p:cNvSpPr/>
            <p:nvPr/>
          </p:nvSpPr>
          <p:spPr>
            <a:xfrm>
              <a:off x="320675" y="334962"/>
              <a:ext cx="100014" cy="254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799" name="Shape 4799"/>
            <p:cNvSpPr/>
            <p:nvPr/>
          </p:nvSpPr>
          <p:spPr>
            <a:xfrm>
              <a:off x="318294"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00" name="Shape 4800"/>
            <p:cNvSpPr/>
            <p:nvPr/>
          </p:nvSpPr>
          <p:spPr>
            <a:xfrm>
              <a:off x="325437"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01" name="Shape 4801"/>
            <p:cNvSpPr/>
            <p:nvPr/>
          </p:nvSpPr>
          <p:spPr>
            <a:xfrm>
              <a:off x="330994"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02" name="Shape 4802"/>
            <p:cNvSpPr/>
            <p:nvPr/>
          </p:nvSpPr>
          <p:spPr>
            <a:xfrm>
              <a:off x="336550"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03" name="Shape 4803"/>
            <p:cNvSpPr/>
            <p:nvPr/>
          </p:nvSpPr>
          <p:spPr>
            <a:xfrm>
              <a:off x="342900"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04" name="Shape 4804"/>
            <p:cNvSpPr/>
            <p:nvPr/>
          </p:nvSpPr>
          <p:spPr>
            <a:xfrm>
              <a:off x="346869"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05" name="Shape 4805"/>
            <p:cNvSpPr/>
            <p:nvPr/>
          </p:nvSpPr>
          <p:spPr>
            <a:xfrm>
              <a:off x="401638" y="34131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7200" y="0"/>
                  </a:lnTo>
                  <a:lnTo>
                    <a:pt x="21600" y="9257"/>
                  </a:lnTo>
                  <a:lnTo>
                    <a:pt x="16800" y="21600"/>
                  </a:lnTo>
                  <a:lnTo>
                    <a:pt x="2400" y="21600"/>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06" name="Shape 4806"/>
            <p:cNvSpPr/>
            <p:nvPr/>
          </p:nvSpPr>
          <p:spPr>
            <a:xfrm>
              <a:off x="320675" y="366712"/>
              <a:ext cx="10001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07" name="Shape 4807"/>
            <p:cNvSpPr/>
            <p:nvPr/>
          </p:nvSpPr>
          <p:spPr>
            <a:xfrm>
              <a:off x="318294"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08" name="Shape 4808"/>
            <p:cNvSpPr/>
            <p:nvPr/>
          </p:nvSpPr>
          <p:spPr>
            <a:xfrm>
              <a:off x="325437"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09" name="Shape 4809"/>
            <p:cNvSpPr/>
            <p:nvPr/>
          </p:nvSpPr>
          <p:spPr>
            <a:xfrm>
              <a:off x="330994"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0" name="Shape 4810"/>
            <p:cNvSpPr/>
            <p:nvPr/>
          </p:nvSpPr>
          <p:spPr>
            <a:xfrm>
              <a:off x="336550"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1" name="Shape 4811"/>
            <p:cNvSpPr/>
            <p:nvPr/>
          </p:nvSpPr>
          <p:spPr>
            <a:xfrm>
              <a:off x="342900"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2" name="Shape 4812"/>
            <p:cNvSpPr/>
            <p:nvPr/>
          </p:nvSpPr>
          <p:spPr>
            <a:xfrm>
              <a:off x="346869"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3" name="Shape 4813"/>
            <p:cNvSpPr/>
            <p:nvPr/>
          </p:nvSpPr>
          <p:spPr>
            <a:xfrm>
              <a:off x="401638" y="373856"/>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343"/>
                  </a:moveTo>
                  <a:lnTo>
                    <a:pt x="2400" y="0"/>
                  </a:lnTo>
                  <a:lnTo>
                    <a:pt x="16800" y="0"/>
                  </a:lnTo>
                  <a:lnTo>
                    <a:pt x="21600" y="12343"/>
                  </a:lnTo>
                  <a:lnTo>
                    <a:pt x="16800" y="21600"/>
                  </a:lnTo>
                  <a:lnTo>
                    <a:pt x="2400" y="21600"/>
                  </a:lnTo>
                  <a:lnTo>
                    <a:pt x="0" y="12343"/>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14" name="Shape 4814"/>
            <p:cNvSpPr/>
            <p:nvPr/>
          </p:nvSpPr>
          <p:spPr>
            <a:xfrm>
              <a:off x="320675" y="400049"/>
              <a:ext cx="100014" cy="254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15" name="Shape 4815"/>
            <p:cNvSpPr/>
            <p:nvPr/>
          </p:nvSpPr>
          <p:spPr>
            <a:xfrm>
              <a:off x="318294" y="40481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6" name="Shape 4816"/>
            <p:cNvSpPr/>
            <p:nvPr/>
          </p:nvSpPr>
          <p:spPr>
            <a:xfrm>
              <a:off x="325437" y="40481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7" name="Shape 4817"/>
            <p:cNvSpPr/>
            <p:nvPr/>
          </p:nvSpPr>
          <p:spPr>
            <a:xfrm>
              <a:off x="330994" y="40481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8" name="Shape 4818"/>
            <p:cNvSpPr/>
            <p:nvPr/>
          </p:nvSpPr>
          <p:spPr>
            <a:xfrm>
              <a:off x="336550" y="40481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19" name="Shape 4819"/>
            <p:cNvSpPr/>
            <p:nvPr/>
          </p:nvSpPr>
          <p:spPr>
            <a:xfrm>
              <a:off x="342900" y="40481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0" name="Shape 4820"/>
            <p:cNvSpPr/>
            <p:nvPr/>
          </p:nvSpPr>
          <p:spPr>
            <a:xfrm>
              <a:off x="346869" y="40481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1" name="Shape 4821"/>
            <p:cNvSpPr/>
            <p:nvPr/>
          </p:nvSpPr>
          <p:spPr>
            <a:xfrm>
              <a:off x="401638" y="40639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2400" y="3086"/>
                  </a:lnTo>
                  <a:lnTo>
                    <a:pt x="7200" y="0"/>
                  </a:lnTo>
                  <a:lnTo>
                    <a:pt x="16800" y="3086"/>
                  </a:lnTo>
                  <a:lnTo>
                    <a:pt x="21600" y="9257"/>
                  </a:lnTo>
                  <a:lnTo>
                    <a:pt x="16800" y="21600"/>
                  </a:lnTo>
                  <a:lnTo>
                    <a:pt x="2400" y="21600"/>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22" name="Shape 4822"/>
            <p:cNvSpPr/>
            <p:nvPr/>
          </p:nvSpPr>
          <p:spPr>
            <a:xfrm>
              <a:off x="320675" y="434974"/>
              <a:ext cx="100014" cy="238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23" name="Shape 4823"/>
            <p:cNvSpPr/>
            <p:nvPr/>
          </p:nvSpPr>
          <p:spPr>
            <a:xfrm>
              <a:off x="318294" y="43656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4" name="Shape 4824"/>
            <p:cNvSpPr/>
            <p:nvPr/>
          </p:nvSpPr>
          <p:spPr>
            <a:xfrm>
              <a:off x="325437" y="43656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5" name="Shape 4825"/>
            <p:cNvSpPr/>
            <p:nvPr/>
          </p:nvSpPr>
          <p:spPr>
            <a:xfrm>
              <a:off x="330994" y="43656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6" name="Shape 4826"/>
            <p:cNvSpPr/>
            <p:nvPr/>
          </p:nvSpPr>
          <p:spPr>
            <a:xfrm>
              <a:off x="336550" y="43656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7" name="Shape 4827"/>
            <p:cNvSpPr/>
            <p:nvPr/>
          </p:nvSpPr>
          <p:spPr>
            <a:xfrm>
              <a:off x="342900" y="43656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8" name="Shape 4828"/>
            <p:cNvSpPr/>
            <p:nvPr/>
          </p:nvSpPr>
          <p:spPr>
            <a:xfrm>
              <a:off x="346869" y="436562"/>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29" name="Shape 4829"/>
            <p:cNvSpPr/>
            <p:nvPr/>
          </p:nvSpPr>
          <p:spPr>
            <a:xfrm>
              <a:off x="401638" y="43894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2400" y="8640"/>
                  </a:lnTo>
                  <a:lnTo>
                    <a:pt x="7200" y="0"/>
                  </a:lnTo>
                  <a:lnTo>
                    <a:pt x="16800" y="8640"/>
                  </a:lnTo>
                  <a:lnTo>
                    <a:pt x="21600" y="17280"/>
                  </a:lnTo>
                  <a:lnTo>
                    <a:pt x="16800" y="21600"/>
                  </a:lnTo>
                  <a:lnTo>
                    <a:pt x="2400" y="21600"/>
                  </a:lnTo>
                  <a:lnTo>
                    <a:pt x="0" y="172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30" name="Shape 4830"/>
            <p:cNvSpPr/>
            <p:nvPr/>
          </p:nvSpPr>
          <p:spPr>
            <a:xfrm>
              <a:off x="320675" y="465137"/>
              <a:ext cx="10001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31" name="Shape 4831"/>
            <p:cNvSpPr/>
            <p:nvPr/>
          </p:nvSpPr>
          <p:spPr>
            <a:xfrm>
              <a:off x="318294" y="468312"/>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32" name="Shape 4832"/>
            <p:cNvSpPr/>
            <p:nvPr/>
          </p:nvSpPr>
          <p:spPr>
            <a:xfrm>
              <a:off x="325437" y="468312"/>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33" name="Shape 4833"/>
            <p:cNvSpPr/>
            <p:nvPr/>
          </p:nvSpPr>
          <p:spPr>
            <a:xfrm>
              <a:off x="330994" y="468312"/>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34" name="Shape 4834"/>
            <p:cNvSpPr/>
            <p:nvPr/>
          </p:nvSpPr>
          <p:spPr>
            <a:xfrm>
              <a:off x="336550" y="468312"/>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35" name="Shape 4835"/>
            <p:cNvSpPr/>
            <p:nvPr/>
          </p:nvSpPr>
          <p:spPr>
            <a:xfrm>
              <a:off x="342900" y="468312"/>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36" name="Shape 4836"/>
            <p:cNvSpPr/>
            <p:nvPr/>
          </p:nvSpPr>
          <p:spPr>
            <a:xfrm>
              <a:off x="346869" y="468312"/>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37" name="Shape 4837"/>
            <p:cNvSpPr/>
            <p:nvPr/>
          </p:nvSpPr>
          <p:spPr>
            <a:xfrm>
              <a:off x="401638" y="4714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400"/>
                  </a:moveTo>
                  <a:lnTo>
                    <a:pt x="2400" y="4800"/>
                  </a:lnTo>
                  <a:lnTo>
                    <a:pt x="7200" y="0"/>
                  </a:lnTo>
                  <a:lnTo>
                    <a:pt x="16800" y="4800"/>
                  </a:lnTo>
                  <a:lnTo>
                    <a:pt x="21600" y="14400"/>
                  </a:lnTo>
                  <a:lnTo>
                    <a:pt x="16800" y="19200"/>
                  </a:lnTo>
                  <a:lnTo>
                    <a:pt x="7200" y="21600"/>
                  </a:lnTo>
                  <a:lnTo>
                    <a:pt x="2400" y="19200"/>
                  </a:lnTo>
                  <a:lnTo>
                    <a:pt x="0" y="144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38" name="Shape 4838"/>
            <p:cNvSpPr/>
            <p:nvPr/>
          </p:nvSpPr>
          <p:spPr>
            <a:xfrm>
              <a:off x="320675" y="498474"/>
              <a:ext cx="100014" cy="238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39" name="Shape 4839"/>
            <p:cNvSpPr/>
            <p:nvPr/>
          </p:nvSpPr>
          <p:spPr>
            <a:xfrm>
              <a:off x="318294"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40" name="Shape 4840"/>
            <p:cNvSpPr/>
            <p:nvPr/>
          </p:nvSpPr>
          <p:spPr>
            <a:xfrm>
              <a:off x="325437"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41" name="Shape 4841"/>
            <p:cNvSpPr/>
            <p:nvPr/>
          </p:nvSpPr>
          <p:spPr>
            <a:xfrm>
              <a:off x="330994"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42" name="Shape 4842"/>
            <p:cNvSpPr/>
            <p:nvPr/>
          </p:nvSpPr>
          <p:spPr>
            <a:xfrm>
              <a:off x="336550"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43" name="Shape 4843"/>
            <p:cNvSpPr/>
            <p:nvPr/>
          </p:nvSpPr>
          <p:spPr>
            <a:xfrm>
              <a:off x="342900"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44" name="Shape 4844"/>
            <p:cNvSpPr/>
            <p:nvPr/>
          </p:nvSpPr>
          <p:spPr>
            <a:xfrm>
              <a:off x="346869"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45" name="Shape 4845"/>
            <p:cNvSpPr/>
            <p:nvPr/>
          </p:nvSpPr>
          <p:spPr>
            <a:xfrm>
              <a:off x="401638" y="50482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2400" y="0"/>
                  </a:lnTo>
                  <a:lnTo>
                    <a:pt x="16800" y="0"/>
                  </a:lnTo>
                  <a:lnTo>
                    <a:pt x="21600" y="9257"/>
                  </a:lnTo>
                  <a:lnTo>
                    <a:pt x="16800" y="15429"/>
                  </a:lnTo>
                  <a:lnTo>
                    <a:pt x="7200" y="21600"/>
                  </a:lnTo>
                  <a:lnTo>
                    <a:pt x="24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46" name="Shape 4846"/>
            <p:cNvSpPr/>
            <p:nvPr/>
          </p:nvSpPr>
          <p:spPr>
            <a:xfrm>
              <a:off x="300038" y="279399"/>
              <a:ext cx="138114" cy="290514"/>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847" name="Shape 4847"/>
            <p:cNvSpPr/>
            <p:nvPr/>
          </p:nvSpPr>
          <p:spPr>
            <a:xfrm>
              <a:off x="314325" y="293687"/>
              <a:ext cx="112714" cy="25241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4848" name="Shape 4848"/>
            <p:cNvSpPr/>
            <p:nvPr/>
          </p:nvSpPr>
          <p:spPr>
            <a:xfrm>
              <a:off x="320675" y="301624"/>
              <a:ext cx="10001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49" name="Shape 4849"/>
            <p:cNvSpPr/>
            <p:nvPr/>
          </p:nvSpPr>
          <p:spPr>
            <a:xfrm>
              <a:off x="318294"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50" name="Shape 4850"/>
            <p:cNvSpPr/>
            <p:nvPr/>
          </p:nvSpPr>
          <p:spPr>
            <a:xfrm>
              <a:off x="325437"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51" name="Shape 4851"/>
            <p:cNvSpPr/>
            <p:nvPr/>
          </p:nvSpPr>
          <p:spPr>
            <a:xfrm>
              <a:off x="330994"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52" name="Shape 4852"/>
            <p:cNvSpPr/>
            <p:nvPr/>
          </p:nvSpPr>
          <p:spPr>
            <a:xfrm>
              <a:off x="336550"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53" name="Shape 4853"/>
            <p:cNvSpPr/>
            <p:nvPr/>
          </p:nvSpPr>
          <p:spPr>
            <a:xfrm>
              <a:off x="342900"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54" name="Shape 4854"/>
            <p:cNvSpPr/>
            <p:nvPr/>
          </p:nvSpPr>
          <p:spPr>
            <a:xfrm>
              <a:off x="346869" y="306387"/>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55" name="Shape 4855"/>
            <p:cNvSpPr/>
            <p:nvPr/>
          </p:nvSpPr>
          <p:spPr>
            <a:xfrm>
              <a:off x="401638" y="30876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2400" y="2400"/>
                  </a:lnTo>
                  <a:lnTo>
                    <a:pt x="7200" y="0"/>
                  </a:lnTo>
                  <a:lnTo>
                    <a:pt x="16800" y="2400"/>
                  </a:lnTo>
                  <a:lnTo>
                    <a:pt x="21600" y="12000"/>
                  </a:lnTo>
                  <a:lnTo>
                    <a:pt x="16800" y="16800"/>
                  </a:lnTo>
                  <a:lnTo>
                    <a:pt x="7200" y="21600"/>
                  </a:lnTo>
                  <a:lnTo>
                    <a:pt x="2400" y="16800"/>
                  </a:lnTo>
                  <a:lnTo>
                    <a:pt x="0" y="120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56" name="Shape 4856"/>
            <p:cNvSpPr/>
            <p:nvPr/>
          </p:nvSpPr>
          <p:spPr>
            <a:xfrm>
              <a:off x="320675" y="334962"/>
              <a:ext cx="100014" cy="254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57" name="Shape 4857"/>
            <p:cNvSpPr/>
            <p:nvPr/>
          </p:nvSpPr>
          <p:spPr>
            <a:xfrm>
              <a:off x="318294"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58" name="Shape 4858"/>
            <p:cNvSpPr/>
            <p:nvPr/>
          </p:nvSpPr>
          <p:spPr>
            <a:xfrm>
              <a:off x="325437"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59" name="Shape 4859"/>
            <p:cNvSpPr/>
            <p:nvPr/>
          </p:nvSpPr>
          <p:spPr>
            <a:xfrm>
              <a:off x="330994"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0" name="Shape 4860"/>
            <p:cNvSpPr/>
            <p:nvPr/>
          </p:nvSpPr>
          <p:spPr>
            <a:xfrm>
              <a:off x="336550"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1" name="Shape 4861"/>
            <p:cNvSpPr/>
            <p:nvPr/>
          </p:nvSpPr>
          <p:spPr>
            <a:xfrm>
              <a:off x="342900"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2" name="Shape 4862"/>
            <p:cNvSpPr/>
            <p:nvPr/>
          </p:nvSpPr>
          <p:spPr>
            <a:xfrm>
              <a:off x="346869" y="3365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3" name="Shape 4863"/>
            <p:cNvSpPr/>
            <p:nvPr/>
          </p:nvSpPr>
          <p:spPr>
            <a:xfrm>
              <a:off x="401638" y="34131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7200" y="0"/>
                  </a:lnTo>
                  <a:lnTo>
                    <a:pt x="21600" y="9257"/>
                  </a:lnTo>
                  <a:lnTo>
                    <a:pt x="16800" y="21600"/>
                  </a:lnTo>
                  <a:lnTo>
                    <a:pt x="2400" y="21600"/>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64" name="Shape 4864"/>
            <p:cNvSpPr/>
            <p:nvPr/>
          </p:nvSpPr>
          <p:spPr>
            <a:xfrm>
              <a:off x="320675" y="366711"/>
              <a:ext cx="10001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65" name="Shape 4865"/>
            <p:cNvSpPr/>
            <p:nvPr/>
          </p:nvSpPr>
          <p:spPr>
            <a:xfrm>
              <a:off x="318294"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6" name="Shape 4866"/>
            <p:cNvSpPr/>
            <p:nvPr/>
          </p:nvSpPr>
          <p:spPr>
            <a:xfrm>
              <a:off x="325437"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7" name="Shape 4867"/>
            <p:cNvSpPr/>
            <p:nvPr/>
          </p:nvSpPr>
          <p:spPr>
            <a:xfrm>
              <a:off x="330994"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8" name="Shape 4868"/>
            <p:cNvSpPr/>
            <p:nvPr/>
          </p:nvSpPr>
          <p:spPr>
            <a:xfrm>
              <a:off x="336550"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69" name="Shape 4869"/>
            <p:cNvSpPr/>
            <p:nvPr/>
          </p:nvSpPr>
          <p:spPr>
            <a:xfrm>
              <a:off x="342900"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0" name="Shape 4870"/>
            <p:cNvSpPr/>
            <p:nvPr/>
          </p:nvSpPr>
          <p:spPr>
            <a:xfrm>
              <a:off x="346869" y="371474"/>
              <a:ext cx="12701" cy="17464"/>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1" name="Shape 4871"/>
            <p:cNvSpPr/>
            <p:nvPr/>
          </p:nvSpPr>
          <p:spPr>
            <a:xfrm>
              <a:off x="401638" y="373856"/>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343"/>
                  </a:moveTo>
                  <a:lnTo>
                    <a:pt x="2400" y="0"/>
                  </a:lnTo>
                  <a:lnTo>
                    <a:pt x="16800" y="0"/>
                  </a:lnTo>
                  <a:lnTo>
                    <a:pt x="21600" y="12343"/>
                  </a:lnTo>
                  <a:lnTo>
                    <a:pt x="16800" y="21600"/>
                  </a:lnTo>
                  <a:lnTo>
                    <a:pt x="2400" y="21600"/>
                  </a:lnTo>
                  <a:lnTo>
                    <a:pt x="0" y="12343"/>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72" name="Shape 4872"/>
            <p:cNvSpPr/>
            <p:nvPr/>
          </p:nvSpPr>
          <p:spPr>
            <a:xfrm>
              <a:off x="320675" y="400049"/>
              <a:ext cx="100014" cy="254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73" name="Shape 4873"/>
            <p:cNvSpPr/>
            <p:nvPr/>
          </p:nvSpPr>
          <p:spPr>
            <a:xfrm>
              <a:off x="318294" y="40481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4" name="Shape 4874"/>
            <p:cNvSpPr/>
            <p:nvPr/>
          </p:nvSpPr>
          <p:spPr>
            <a:xfrm>
              <a:off x="325437" y="40481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5" name="Shape 4875"/>
            <p:cNvSpPr/>
            <p:nvPr/>
          </p:nvSpPr>
          <p:spPr>
            <a:xfrm>
              <a:off x="330994" y="40481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6" name="Shape 4876"/>
            <p:cNvSpPr/>
            <p:nvPr/>
          </p:nvSpPr>
          <p:spPr>
            <a:xfrm>
              <a:off x="336550" y="40481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7" name="Shape 4877"/>
            <p:cNvSpPr/>
            <p:nvPr/>
          </p:nvSpPr>
          <p:spPr>
            <a:xfrm>
              <a:off x="342900" y="40481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8" name="Shape 4878"/>
            <p:cNvSpPr/>
            <p:nvPr/>
          </p:nvSpPr>
          <p:spPr>
            <a:xfrm>
              <a:off x="346869" y="40481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79" name="Shape 4879"/>
            <p:cNvSpPr/>
            <p:nvPr/>
          </p:nvSpPr>
          <p:spPr>
            <a:xfrm>
              <a:off x="401638" y="40639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2400" y="3086"/>
                  </a:lnTo>
                  <a:lnTo>
                    <a:pt x="7200" y="0"/>
                  </a:lnTo>
                  <a:lnTo>
                    <a:pt x="16800" y="3086"/>
                  </a:lnTo>
                  <a:lnTo>
                    <a:pt x="21600" y="9257"/>
                  </a:lnTo>
                  <a:lnTo>
                    <a:pt x="16800" y="21600"/>
                  </a:lnTo>
                  <a:lnTo>
                    <a:pt x="2400" y="21600"/>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80" name="Shape 4880"/>
            <p:cNvSpPr/>
            <p:nvPr/>
          </p:nvSpPr>
          <p:spPr>
            <a:xfrm>
              <a:off x="320675" y="434974"/>
              <a:ext cx="100014" cy="238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81" name="Shape 4881"/>
            <p:cNvSpPr/>
            <p:nvPr/>
          </p:nvSpPr>
          <p:spPr>
            <a:xfrm>
              <a:off x="318294" y="43656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82" name="Shape 4882"/>
            <p:cNvSpPr/>
            <p:nvPr/>
          </p:nvSpPr>
          <p:spPr>
            <a:xfrm>
              <a:off x="325437" y="43656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83" name="Shape 4883"/>
            <p:cNvSpPr/>
            <p:nvPr/>
          </p:nvSpPr>
          <p:spPr>
            <a:xfrm>
              <a:off x="330994" y="43656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84" name="Shape 4884"/>
            <p:cNvSpPr/>
            <p:nvPr/>
          </p:nvSpPr>
          <p:spPr>
            <a:xfrm>
              <a:off x="336550" y="43656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85" name="Shape 4885"/>
            <p:cNvSpPr/>
            <p:nvPr/>
          </p:nvSpPr>
          <p:spPr>
            <a:xfrm>
              <a:off x="342900" y="43656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86" name="Shape 4886"/>
            <p:cNvSpPr/>
            <p:nvPr/>
          </p:nvSpPr>
          <p:spPr>
            <a:xfrm>
              <a:off x="346869" y="436561"/>
              <a:ext cx="12701" cy="158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87" name="Shape 4887"/>
            <p:cNvSpPr/>
            <p:nvPr/>
          </p:nvSpPr>
          <p:spPr>
            <a:xfrm>
              <a:off x="401638" y="4389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280"/>
                  </a:moveTo>
                  <a:lnTo>
                    <a:pt x="2400" y="8640"/>
                  </a:lnTo>
                  <a:lnTo>
                    <a:pt x="7200" y="0"/>
                  </a:lnTo>
                  <a:lnTo>
                    <a:pt x="16800" y="8640"/>
                  </a:lnTo>
                  <a:lnTo>
                    <a:pt x="21600" y="17280"/>
                  </a:lnTo>
                  <a:lnTo>
                    <a:pt x="16800" y="21600"/>
                  </a:lnTo>
                  <a:lnTo>
                    <a:pt x="2400" y="21600"/>
                  </a:lnTo>
                  <a:lnTo>
                    <a:pt x="0" y="1728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88" name="Shape 4888"/>
            <p:cNvSpPr/>
            <p:nvPr/>
          </p:nvSpPr>
          <p:spPr>
            <a:xfrm>
              <a:off x="320675" y="465136"/>
              <a:ext cx="100014" cy="269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89" name="Shape 4889"/>
            <p:cNvSpPr/>
            <p:nvPr/>
          </p:nvSpPr>
          <p:spPr>
            <a:xfrm>
              <a:off x="318294" y="468311"/>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90" name="Shape 4890"/>
            <p:cNvSpPr/>
            <p:nvPr/>
          </p:nvSpPr>
          <p:spPr>
            <a:xfrm>
              <a:off x="325437" y="468311"/>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91" name="Shape 4891"/>
            <p:cNvSpPr/>
            <p:nvPr/>
          </p:nvSpPr>
          <p:spPr>
            <a:xfrm>
              <a:off x="330994" y="468311"/>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92" name="Shape 4892"/>
            <p:cNvSpPr/>
            <p:nvPr/>
          </p:nvSpPr>
          <p:spPr>
            <a:xfrm>
              <a:off x="336550" y="468311"/>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93" name="Shape 4893"/>
            <p:cNvSpPr/>
            <p:nvPr/>
          </p:nvSpPr>
          <p:spPr>
            <a:xfrm>
              <a:off x="342900" y="468311"/>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94" name="Shape 4894"/>
            <p:cNvSpPr/>
            <p:nvPr/>
          </p:nvSpPr>
          <p:spPr>
            <a:xfrm>
              <a:off x="346869" y="468311"/>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95" name="Shape 4895"/>
            <p:cNvSpPr/>
            <p:nvPr/>
          </p:nvSpPr>
          <p:spPr>
            <a:xfrm>
              <a:off x="401638" y="471486"/>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400"/>
                  </a:moveTo>
                  <a:lnTo>
                    <a:pt x="2400" y="4800"/>
                  </a:lnTo>
                  <a:lnTo>
                    <a:pt x="7200" y="0"/>
                  </a:lnTo>
                  <a:lnTo>
                    <a:pt x="16800" y="4800"/>
                  </a:lnTo>
                  <a:lnTo>
                    <a:pt x="21600" y="14400"/>
                  </a:lnTo>
                  <a:lnTo>
                    <a:pt x="16800" y="19200"/>
                  </a:lnTo>
                  <a:lnTo>
                    <a:pt x="7200" y="21600"/>
                  </a:lnTo>
                  <a:lnTo>
                    <a:pt x="2400" y="19200"/>
                  </a:lnTo>
                  <a:lnTo>
                    <a:pt x="0" y="14400"/>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896" name="Shape 4896"/>
            <p:cNvSpPr/>
            <p:nvPr/>
          </p:nvSpPr>
          <p:spPr>
            <a:xfrm>
              <a:off x="320675" y="498474"/>
              <a:ext cx="100014" cy="2381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897" name="Shape 4897"/>
            <p:cNvSpPr/>
            <p:nvPr/>
          </p:nvSpPr>
          <p:spPr>
            <a:xfrm>
              <a:off x="318294"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98" name="Shape 4898"/>
            <p:cNvSpPr/>
            <p:nvPr/>
          </p:nvSpPr>
          <p:spPr>
            <a:xfrm>
              <a:off x="325437"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899" name="Shape 4899"/>
            <p:cNvSpPr/>
            <p:nvPr/>
          </p:nvSpPr>
          <p:spPr>
            <a:xfrm>
              <a:off x="330994"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900" name="Shape 4900"/>
            <p:cNvSpPr/>
            <p:nvPr/>
          </p:nvSpPr>
          <p:spPr>
            <a:xfrm>
              <a:off x="336550"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901" name="Shape 4901"/>
            <p:cNvSpPr/>
            <p:nvPr/>
          </p:nvSpPr>
          <p:spPr>
            <a:xfrm>
              <a:off x="342900"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902" name="Shape 4902"/>
            <p:cNvSpPr/>
            <p:nvPr/>
          </p:nvSpPr>
          <p:spPr>
            <a:xfrm>
              <a:off x="346869" y="501649"/>
              <a:ext cx="12701" cy="1905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4903" name="Shape 4903"/>
            <p:cNvSpPr/>
            <p:nvPr/>
          </p:nvSpPr>
          <p:spPr>
            <a:xfrm>
              <a:off x="401638" y="50482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2400" y="0"/>
                  </a:lnTo>
                  <a:lnTo>
                    <a:pt x="16800" y="0"/>
                  </a:lnTo>
                  <a:lnTo>
                    <a:pt x="21600" y="9257"/>
                  </a:lnTo>
                  <a:lnTo>
                    <a:pt x="16800" y="15429"/>
                  </a:lnTo>
                  <a:lnTo>
                    <a:pt x="7200" y="21600"/>
                  </a:lnTo>
                  <a:lnTo>
                    <a:pt x="2400" y="15429"/>
                  </a:lnTo>
                  <a:lnTo>
                    <a:pt x="0" y="9257"/>
                  </a:lnTo>
                  <a:close/>
                </a:path>
              </a:pathLst>
            </a:custGeom>
            <a:solidFill>
              <a:srgbClr val="009E49"/>
            </a:solidFill>
            <a:ln w="12700" cap="flat">
              <a:noFill/>
              <a:miter lim="400000"/>
            </a:ln>
            <a:effectLst/>
          </p:spPr>
          <p:txBody>
            <a:bodyPr wrap="square" lIns="146304" tIns="146304" rIns="146304" bIns="146304" numCol="1" anchor="t">
              <a:noAutofit/>
            </a:bodyPr>
            <a:lstStyle/>
            <a:p>
              <a:pPr/>
            </a:p>
          </p:txBody>
        </p:sp>
        <p:sp>
          <p:nvSpPr>
            <p:cNvPr id="4904" name="Shape 4904"/>
            <p:cNvSpPr/>
            <p:nvPr/>
          </p:nvSpPr>
          <p:spPr>
            <a:xfrm>
              <a:off x="0" y="149224"/>
              <a:ext cx="422276" cy="288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78" y="21363"/>
                  </a:moveTo>
                  <a:lnTo>
                    <a:pt x="20051" y="21245"/>
                  </a:lnTo>
                  <a:lnTo>
                    <a:pt x="18666" y="21067"/>
                  </a:lnTo>
                  <a:lnTo>
                    <a:pt x="17362" y="20535"/>
                  </a:lnTo>
                  <a:lnTo>
                    <a:pt x="16098" y="19884"/>
                  </a:lnTo>
                  <a:lnTo>
                    <a:pt x="14875" y="18996"/>
                  </a:lnTo>
                  <a:lnTo>
                    <a:pt x="13694" y="17931"/>
                  </a:lnTo>
                  <a:lnTo>
                    <a:pt x="12593" y="16807"/>
                  </a:lnTo>
                  <a:lnTo>
                    <a:pt x="11574" y="15386"/>
                  </a:lnTo>
                  <a:lnTo>
                    <a:pt x="10596" y="13907"/>
                  </a:lnTo>
                  <a:lnTo>
                    <a:pt x="9740" y="12309"/>
                  </a:lnTo>
                  <a:lnTo>
                    <a:pt x="9088" y="10534"/>
                  </a:lnTo>
                  <a:lnTo>
                    <a:pt x="8477" y="8818"/>
                  </a:lnTo>
                  <a:lnTo>
                    <a:pt x="7988" y="6865"/>
                  </a:lnTo>
                  <a:lnTo>
                    <a:pt x="7621" y="4971"/>
                  </a:lnTo>
                  <a:lnTo>
                    <a:pt x="7458" y="2959"/>
                  </a:lnTo>
                  <a:lnTo>
                    <a:pt x="7377" y="947"/>
                  </a:lnTo>
                  <a:lnTo>
                    <a:pt x="12756" y="947"/>
                  </a:lnTo>
                  <a:lnTo>
                    <a:pt x="16383" y="828"/>
                  </a:lnTo>
                  <a:lnTo>
                    <a:pt x="18299" y="710"/>
                  </a:lnTo>
                  <a:lnTo>
                    <a:pt x="20011" y="592"/>
                  </a:lnTo>
                  <a:lnTo>
                    <a:pt x="21152" y="414"/>
                  </a:lnTo>
                  <a:lnTo>
                    <a:pt x="21518" y="178"/>
                  </a:lnTo>
                  <a:lnTo>
                    <a:pt x="21600" y="59"/>
                  </a:lnTo>
                  <a:lnTo>
                    <a:pt x="21600" y="0"/>
                  </a:lnTo>
                  <a:lnTo>
                    <a:pt x="21233" y="0"/>
                  </a:lnTo>
                  <a:lnTo>
                    <a:pt x="21152" y="59"/>
                  </a:lnTo>
                  <a:lnTo>
                    <a:pt x="20948" y="178"/>
                  </a:lnTo>
                  <a:lnTo>
                    <a:pt x="20418" y="296"/>
                  </a:lnTo>
                  <a:lnTo>
                    <a:pt x="18380" y="414"/>
                  </a:lnTo>
                  <a:lnTo>
                    <a:pt x="15242" y="592"/>
                  </a:lnTo>
                  <a:lnTo>
                    <a:pt x="6439" y="592"/>
                  </a:lnTo>
                  <a:lnTo>
                    <a:pt x="3220" y="414"/>
                  </a:lnTo>
                  <a:lnTo>
                    <a:pt x="1223" y="296"/>
                  </a:lnTo>
                  <a:lnTo>
                    <a:pt x="448" y="59"/>
                  </a:lnTo>
                  <a:lnTo>
                    <a:pt x="367" y="0"/>
                  </a:lnTo>
                  <a:lnTo>
                    <a:pt x="82" y="0"/>
                  </a:lnTo>
                  <a:lnTo>
                    <a:pt x="0" y="59"/>
                  </a:lnTo>
                  <a:lnTo>
                    <a:pt x="0" y="178"/>
                  </a:lnTo>
                  <a:lnTo>
                    <a:pt x="122" y="296"/>
                  </a:lnTo>
                  <a:lnTo>
                    <a:pt x="571" y="414"/>
                  </a:lnTo>
                  <a:lnTo>
                    <a:pt x="2242" y="592"/>
                  </a:lnTo>
                  <a:lnTo>
                    <a:pt x="4442" y="828"/>
                  </a:lnTo>
                  <a:lnTo>
                    <a:pt x="6888" y="828"/>
                  </a:lnTo>
                  <a:lnTo>
                    <a:pt x="6969" y="2959"/>
                  </a:lnTo>
                  <a:lnTo>
                    <a:pt x="7173" y="4971"/>
                  </a:lnTo>
                  <a:lnTo>
                    <a:pt x="7458" y="6865"/>
                  </a:lnTo>
                  <a:lnTo>
                    <a:pt x="7988" y="8818"/>
                  </a:lnTo>
                  <a:lnTo>
                    <a:pt x="8558" y="10593"/>
                  </a:lnTo>
                  <a:lnTo>
                    <a:pt x="9211" y="12309"/>
                  </a:lnTo>
                  <a:lnTo>
                    <a:pt x="10107" y="13907"/>
                  </a:lnTo>
                  <a:lnTo>
                    <a:pt x="11045" y="15505"/>
                  </a:lnTo>
                  <a:lnTo>
                    <a:pt x="12063" y="16866"/>
                  </a:lnTo>
                  <a:lnTo>
                    <a:pt x="13245" y="18049"/>
                  </a:lnTo>
                  <a:lnTo>
                    <a:pt x="14509" y="19115"/>
                  </a:lnTo>
                  <a:lnTo>
                    <a:pt x="15731" y="20061"/>
                  </a:lnTo>
                  <a:lnTo>
                    <a:pt x="17117" y="20712"/>
                  </a:lnTo>
                  <a:lnTo>
                    <a:pt x="18543" y="21245"/>
                  </a:lnTo>
                  <a:lnTo>
                    <a:pt x="19929" y="21482"/>
                  </a:lnTo>
                  <a:lnTo>
                    <a:pt x="21478" y="21600"/>
                  </a:lnTo>
                  <a:lnTo>
                    <a:pt x="21600" y="21600"/>
                  </a:lnTo>
                  <a:lnTo>
                    <a:pt x="21600" y="21482"/>
                  </a:lnTo>
                  <a:lnTo>
                    <a:pt x="21478" y="21363"/>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grpSp>
      <p:grpSp>
        <p:nvGrpSpPr>
          <p:cNvPr id="4964" name="Group 4964"/>
          <p:cNvGrpSpPr/>
          <p:nvPr/>
        </p:nvGrpSpPr>
        <p:grpSpPr>
          <a:xfrm>
            <a:off x="7878761" y="3286124"/>
            <a:ext cx="790576" cy="263527"/>
            <a:chOff x="0" y="0"/>
            <a:chExt cx="790575" cy="263525"/>
          </a:xfrm>
        </p:grpSpPr>
        <p:sp>
          <p:nvSpPr>
            <p:cNvPr id="4906" name="Shape 4906"/>
            <p:cNvSpPr/>
            <p:nvPr/>
          </p:nvSpPr>
          <p:spPr>
            <a:xfrm>
              <a:off x="69849" y="187325"/>
              <a:ext cx="120651"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165"/>
                  </a:moveTo>
                  <a:lnTo>
                    <a:pt x="282" y="8259"/>
                  </a:lnTo>
                  <a:lnTo>
                    <a:pt x="988" y="6988"/>
                  </a:lnTo>
                  <a:lnTo>
                    <a:pt x="3247" y="3176"/>
                  </a:lnTo>
                  <a:lnTo>
                    <a:pt x="6494" y="1271"/>
                  </a:lnTo>
                  <a:lnTo>
                    <a:pt x="10871" y="0"/>
                  </a:lnTo>
                  <a:lnTo>
                    <a:pt x="14965" y="1271"/>
                  </a:lnTo>
                  <a:lnTo>
                    <a:pt x="18494" y="3176"/>
                  </a:lnTo>
                  <a:lnTo>
                    <a:pt x="20753" y="6988"/>
                  </a:lnTo>
                  <a:lnTo>
                    <a:pt x="21318" y="8259"/>
                  </a:lnTo>
                  <a:lnTo>
                    <a:pt x="21600" y="10165"/>
                  </a:lnTo>
                  <a:lnTo>
                    <a:pt x="21318" y="12706"/>
                  </a:lnTo>
                  <a:lnTo>
                    <a:pt x="20753" y="14612"/>
                  </a:lnTo>
                  <a:lnTo>
                    <a:pt x="18494" y="18424"/>
                  </a:lnTo>
                  <a:lnTo>
                    <a:pt x="14965" y="20329"/>
                  </a:lnTo>
                  <a:lnTo>
                    <a:pt x="10871" y="21600"/>
                  </a:lnTo>
                  <a:lnTo>
                    <a:pt x="6494" y="20329"/>
                  </a:lnTo>
                  <a:lnTo>
                    <a:pt x="3247" y="18424"/>
                  </a:lnTo>
                  <a:lnTo>
                    <a:pt x="988" y="14612"/>
                  </a:lnTo>
                  <a:lnTo>
                    <a:pt x="282" y="12706"/>
                  </a:lnTo>
                  <a:lnTo>
                    <a:pt x="0" y="10165"/>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07" name="Shape 4907"/>
            <p:cNvSpPr/>
            <p:nvPr/>
          </p:nvSpPr>
          <p:spPr>
            <a:xfrm>
              <a:off x="593725" y="187325"/>
              <a:ext cx="120651"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165"/>
                  </a:moveTo>
                  <a:lnTo>
                    <a:pt x="142" y="8259"/>
                  </a:lnTo>
                  <a:lnTo>
                    <a:pt x="711" y="6988"/>
                  </a:lnTo>
                  <a:lnTo>
                    <a:pt x="2984" y="3176"/>
                  </a:lnTo>
                  <a:lnTo>
                    <a:pt x="6537" y="1271"/>
                  </a:lnTo>
                  <a:lnTo>
                    <a:pt x="10942" y="0"/>
                  </a:lnTo>
                  <a:lnTo>
                    <a:pt x="15063" y="1271"/>
                  </a:lnTo>
                  <a:lnTo>
                    <a:pt x="18616" y="3176"/>
                  </a:lnTo>
                  <a:lnTo>
                    <a:pt x="20889" y="6988"/>
                  </a:lnTo>
                  <a:lnTo>
                    <a:pt x="21600" y="8259"/>
                  </a:lnTo>
                  <a:lnTo>
                    <a:pt x="21600" y="12706"/>
                  </a:lnTo>
                  <a:lnTo>
                    <a:pt x="20889" y="14612"/>
                  </a:lnTo>
                  <a:lnTo>
                    <a:pt x="18616" y="18424"/>
                  </a:lnTo>
                  <a:lnTo>
                    <a:pt x="15063" y="20329"/>
                  </a:lnTo>
                  <a:lnTo>
                    <a:pt x="10942" y="21600"/>
                  </a:lnTo>
                  <a:lnTo>
                    <a:pt x="6537" y="20329"/>
                  </a:lnTo>
                  <a:lnTo>
                    <a:pt x="2984" y="18424"/>
                  </a:lnTo>
                  <a:lnTo>
                    <a:pt x="711" y="14612"/>
                  </a:lnTo>
                  <a:lnTo>
                    <a:pt x="142" y="12706"/>
                  </a:lnTo>
                  <a:lnTo>
                    <a:pt x="0" y="10165"/>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08" name="Shape 4908"/>
            <p:cNvSpPr/>
            <p:nvPr/>
          </p:nvSpPr>
          <p:spPr>
            <a:xfrm>
              <a:off x="347663" y="173037"/>
              <a:ext cx="98426"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232"/>
                  </a:moveTo>
                  <a:lnTo>
                    <a:pt x="1045" y="6048"/>
                  </a:lnTo>
                  <a:lnTo>
                    <a:pt x="3135" y="3456"/>
                  </a:lnTo>
                  <a:lnTo>
                    <a:pt x="6619" y="0"/>
                  </a:lnTo>
                  <a:lnTo>
                    <a:pt x="15155" y="0"/>
                  </a:lnTo>
                  <a:lnTo>
                    <a:pt x="18465" y="3456"/>
                  </a:lnTo>
                  <a:lnTo>
                    <a:pt x="20729" y="6048"/>
                  </a:lnTo>
                  <a:lnTo>
                    <a:pt x="21426" y="9504"/>
                  </a:lnTo>
                  <a:lnTo>
                    <a:pt x="21600" y="11232"/>
                  </a:lnTo>
                  <a:lnTo>
                    <a:pt x="21426" y="13824"/>
                  </a:lnTo>
                  <a:lnTo>
                    <a:pt x="20729" y="15552"/>
                  </a:lnTo>
                  <a:lnTo>
                    <a:pt x="18465" y="19008"/>
                  </a:lnTo>
                  <a:lnTo>
                    <a:pt x="15155" y="21600"/>
                  </a:lnTo>
                  <a:lnTo>
                    <a:pt x="6619" y="21600"/>
                  </a:lnTo>
                  <a:lnTo>
                    <a:pt x="3135" y="19008"/>
                  </a:lnTo>
                  <a:lnTo>
                    <a:pt x="1045" y="15552"/>
                  </a:lnTo>
                  <a:lnTo>
                    <a:pt x="348" y="13824"/>
                  </a:lnTo>
                  <a:lnTo>
                    <a:pt x="0" y="11232"/>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4909" name="Shape 4909"/>
            <p:cNvSpPr/>
            <p:nvPr/>
          </p:nvSpPr>
          <p:spPr>
            <a:xfrm>
              <a:off x="276224" y="17461"/>
              <a:ext cx="236540" cy="165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67" y="21600"/>
                  </a:moveTo>
                  <a:lnTo>
                    <a:pt x="21456" y="21393"/>
                  </a:lnTo>
                  <a:lnTo>
                    <a:pt x="21600" y="21393"/>
                  </a:lnTo>
                  <a:lnTo>
                    <a:pt x="21600" y="413"/>
                  </a:lnTo>
                  <a:lnTo>
                    <a:pt x="21456" y="207"/>
                  </a:lnTo>
                  <a:lnTo>
                    <a:pt x="21167" y="0"/>
                  </a:lnTo>
                  <a:lnTo>
                    <a:pt x="433" y="0"/>
                  </a:lnTo>
                  <a:lnTo>
                    <a:pt x="144" y="413"/>
                  </a:lnTo>
                  <a:lnTo>
                    <a:pt x="0" y="723"/>
                  </a:lnTo>
                  <a:lnTo>
                    <a:pt x="0" y="20980"/>
                  </a:lnTo>
                  <a:lnTo>
                    <a:pt x="144" y="21393"/>
                  </a:lnTo>
                  <a:lnTo>
                    <a:pt x="289" y="21393"/>
                  </a:lnTo>
                  <a:lnTo>
                    <a:pt x="433" y="21600"/>
                  </a:lnTo>
                  <a:lnTo>
                    <a:pt x="21167" y="2160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4910" name="Shape 4910"/>
            <p:cNvSpPr/>
            <p:nvPr/>
          </p:nvSpPr>
          <p:spPr>
            <a:xfrm>
              <a:off x="284163" y="25399"/>
              <a:ext cx="222251" cy="127001"/>
            </a:xfrm>
            <a:prstGeom prst="rect">
              <a:avLst/>
            </a:prstGeom>
            <a:solidFill>
              <a:srgbClr val="F5F5F5"/>
            </a:solidFill>
            <a:ln w="12700" cap="flat">
              <a:noFill/>
              <a:miter lim="400000"/>
            </a:ln>
            <a:effectLst/>
          </p:spPr>
          <p:txBody>
            <a:bodyPr wrap="square" lIns="146304" tIns="146304" rIns="146304" bIns="146304" numCol="1" anchor="t">
              <a:noAutofit/>
            </a:bodyPr>
            <a:lstStyle/>
            <a:p>
              <a:pPr/>
            </a:p>
          </p:txBody>
        </p:sp>
        <p:sp>
          <p:nvSpPr>
            <p:cNvPr id="4911" name="Shape 4911"/>
            <p:cNvSpPr/>
            <p:nvPr/>
          </p:nvSpPr>
          <p:spPr>
            <a:xfrm>
              <a:off x="-1" y="-1"/>
              <a:ext cx="19051" cy="2095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437"/>
                  </a:moveTo>
                  <a:lnTo>
                    <a:pt x="21600" y="21600"/>
                  </a:lnTo>
                  <a:lnTo>
                    <a:pt x="21600" y="0"/>
                  </a:lnTo>
                  <a:lnTo>
                    <a:pt x="0" y="163"/>
                  </a:lnTo>
                  <a:lnTo>
                    <a:pt x="0" y="21437"/>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12" name="Shape 4912"/>
            <p:cNvSpPr/>
            <p:nvPr/>
          </p:nvSpPr>
          <p:spPr>
            <a:xfrm>
              <a:off x="12699" y="-1"/>
              <a:ext cx="246065" cy="2095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83" y="19073"/>
                  </a:moveTo>
                  <a:lnTo>
                    <a:pt x="21322" y="18910"/>
                  </a:lnTo>
                  <a:lnTo>
                    <a:pt x="21461" y="18910"/>
                  </a:lnTo>
                  <a:lnTo>
                    <a:pt x="21600" y="18666"/>
                  </a:lnTo>
                  <a:lnTo>
                    <a:pt x="21600" y="2119"/>
                  </a:lnTo>
                  <a:lnTo>
                    <a:pt x="21461" y="1793"/>
                  </a:lnTo>
                  <a:lnTo>
                    <a:pt x="21183" y="1467"/>
                  </a:lnTo>
                  <a:lnTo>
                    <a:pt x="486" y="0"/>
                  </a:lnTo>
                  <a:lnTo>
                    <a:pt x="208" y="0"/>
                  </a:lnTo>
                  <a:lnTo>
                    <a:pt x="0" y="489"/>
                  </a:lnTo>
                  <a:lnTo>
                    <a:pt x="0" y="21029"/>
                  </a:lnTo>
                  <a:lnTo>
                    <a:pt x="139" y="21437"/>
                  </a:lnTo>
                  <a:lnTo>
                    <a:pt x="208" y="21600"/>
                  </a:lnTo>
                  <a:lnTo>
                    <a:pt x="486" y="21600"/>
                  </a:lnTo>
                  <a:lnTo>
                    <a:pt x="21183" y="19073"/>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13" name="Shape 4913"/>
            <p:cNvSpPr/>
            <p:nvPr/>
          </p:nvSpPr>
          <p:spPr>
            <a:xfrm>
              <a:off x="23812" y="9524"/>
              <a:ext cx="228601" cy="163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200"/>
                  </a:moveTo>
                  <a:lnTo>
                    <a:pt x="0" y="21600"/>
                  </a:lnTo>
                  <a:lnTo>
                    <a:pt x="0" y="0"/>
                  </a:lnTo>
                  <a:lnTo>
                    <a:pt x="21600" y="1670"/>
                  </a:lnTo>
                  <a:lnTo>
                    <a:pt x="21600" y="19200"/>
                  </a:lnTo>
                  <a:close/>
                </a:path>
              </a:pathLst>
            </a:custGeom>
            <a:solidFill>
              <a:srgbClr val="F5F5F5"/>
            </a:solidFill>
            <a:ln w="12700" cap="flat">
              <a:noFill/>
              <a:miter lim="400000"/>
            </a:ln>
            <a:effectLst/>
          </p:spPr>
          <p:txBody>
            <a:bodyPr wrap="square" lIns="146304" tIns="146304" rIns="146304" bIns="146304" numCol="1" anchor="t">
              <a:noAutofit/>
            </a:bodyPr>
            <a:lstStyle/>
            <a:p>
              <a:pPr/>
            </a:p>
          </p:txBody>
        </p:sp>
        <p:sp>
          <p:nvSpPr>
            <p:cNvPr id="4914" name="Shape 4914"/>
            <p:cNvSpPr/>
            <p:nvPr/>
          </p:nvSpPr>
          <p:spPr>
            <a:xfrm>
              <a:off x="771525" y="-1"/>
              <a:ext cx="19051" cy="2095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437"/>
                  </a:moveTo>
                  <a:lnTo>
                    <a:pt x="0" y="21600"/>
                  </a:lnTo>
                  <a:lnTo>
                    <a:pt x="0" y="0"/>
                  </a:lnTo>
                  <a:lnTo>
                    <a:pt x="21600" y="163"/>
                  </a:lnTo>
                  <a:lnTo>
                    <a:pt x="21600" y="21437"/>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15" name="Shape 4915"/>
            <p:cNvSpPr/>
            <p:nvPr/>
          </p:nvSpPr>
          <p:spPr>
            <a:xfrm>
              <a:off x="530225" y="-1"/>
              <a:ext cx="247651" cy="2095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7" y="19073"/>
                  </a:moveTo>
                  <a:lnTo>
                    <a:pt x="139" y="18910"/>
                  </a:lnTo>
                  <a:lnTo>
                    <a:pt x="0" y="18666"/>
                  </a:lnTo>
                  <a:lnTo>
                    <a:pt x="0" y="2119"/>
                  </a:lnTo>
                  <a:lnTo>
                    <a:pt x="139" y="1793"/>
                  </a:lnTo>
                  <a:lnTo>
                    <a:pt x="417" y="1467"/>
                  </a:lnTo>
                  <a:lnTo>
                    <a:pt x="21114" y="0"/>
                  </a:lnTo>
                  <a:lnTo>
                    <a:pt x="21392" y="0"/>
                  </a:lnTo>
                  <a:lnTo>
                    <a:pt x="21531" y="163"/>
                  </a:lnTo>
                  <a:lnTo>
                    <a:pt x="21600" y="489"/>
                  </a:lnTo>
                  <a:lnTo>
                    <a:pt x="21600" y="21029"/>
                  </a:lnTo>
                  <a:lnTo>
                    <a:pt x="21531" y="21437"/>
                  </a:lnTo>
                  <a:lnTo>
                    <a:pt x="21392" y="21600"/>
                  </a:lnTo>
                  <a:lnTo>
                    <a:pt x="21114" y="21600"/>
                  </a:lnTo>
                  <a:lnTo>
                    <a:pt x="417" y="19073"/>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16" name="Shape 4916"/>
            <p:cNvSpPr/>
            <p:nvPr/>
          </p:nvSpPr>
          <p:spPr>
            <a:xfrm>
              <a:off x="539750" y="9524"/>
              <a:ext cx="227014" cy="163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9200"/>
                  </a:moveTo>
                  <a:lnTo>
                    <a:pt x="21600" y="21600"/>
                  </a:lnTo>
                  <a:lnTo>
                    <a:pt x="21600" y="0"/>
                  </a:lnTo>
                  <a:lnTo>
                    <a:pt x="0" y="1670"/>
                  </a:lnTo>
                  <a:lnTo>
                    <a:pt x="0" y="19200"/>
                  </a:lnTo>
                  <a:close/>
                </a:path>
              </a:pathLst>
            </a:custGeom>
            <a:solidFill>
              <a:srgbClr val="F5F5F5"/>
            </a:solidFill>
            <a:ln w="12700" cap="flat">
              <a:noFill/>
              <a:miter lim="400000"/>
            </a:ln>
            <a:effectLst/>
          </p:spPr>
          <p:txBody>
            <a:bodyPr wrap="square" lIns="146304" tIns="146304" rIns="146304" bIns="146304" numCol="1" anchor="t">
              <a:noAutofit/>
            </a:bodyPr>
            <a:lstStyle/>
            <a:p>
              <a:pPr/>
            </a:p>
          </p:txBody>
        </p:sp>
        <p:sp>
          <p:nvSpPr>
            <p:cNvPr id="4917" name="Shape 4917"/>
            <p:cNvSpPr/>
            <p:nvPr/>
          </p:nvSpPr>
          <p:spPr>
            <a:xfrm>
              <a:off x="38099" y="111125"/>
              <a:ext cx="12701" cy="46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lnTo>
                    <a:pt x="0" y="758"/>
                  </a:lnTo>
                  <a:lnTo>
                    <a:pt x="21600" y="0"/>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18" name="Shape 4918"/>
            <p:cNvSpPr/>
            <p:nvPr/>
          </p:nvSpPr>
          <p:spPr>
            <a:xfrm>
              <a:off x="203199" y="58736"/>
              <a:ext cx="33339"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6" y="0"/>
                  </a:moveTo>
                  <a:lnTo>
                    <a:pt x="20546" y="4800"/>
                  </a:lnTo>
                  <a:lnTo>
                    <a:pt x="21600" y="10800"/>
                  </a:lnTo>
                  <a:lnTo>
                    <a:pt x="21600" y="21600"/>
                  </a:lnTo>
                  <a:lnTo>
                    <a:pt x="0" y="21600"/>
                  </a:lnTo>
                  <a:lnTo>
                    <a:pt x="20546" y="0"/>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19" name="Shape 4919"/>
            <p:cNvSpPr/>
            <p:nvPr/>
          </p:nvSpPr>
          <p:spPr>
            <a:xfrm>
              <a:off x="203199" y="42861"/>
              <a:ext cx="31751"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08" y="0"/>
                  </a:moveTo>
                  <a:lnTo>
                    <a:pt x="17723" y="3411"/>
                  </a:lnTo>
                  <a:lnTo>
                    <a:pt x="18831" y="4547"/>
                  </a:lnTo>
                  <a:lnTo>
                    <a:pt x="18831" y="6253"/>
                  </a:lnTo>
                  <a:lnTo>
                    <a:pt x="19938" y="7389"/>
                  </a:lnTo>
                  <a:lnTo>
                    <a:pt x="19938" y="8526"/>
                  </a:lnTo>
                  <a:lnTo>
                    <a:pt x="21600" y="11368"/>
                  </a:lnTo>
                  <a:lnTo>
                    <a:pt x="0" y="21600"/>
                  </a:lnTo>
                  <a:lnTo>
                    <a:pt x="15508"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4920" name="Shape 4920"/>
            <p:cNvSpPr/>
            <p:nvPr/>
          </p:nvSpPr>
          <p:spPr>
            <a:xfrm>
              <a:off x="187324" y="73024"/>
              <a:ext cx="49214"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082" y="0"/>
                  </a:moveTo>
                  <a:lnTo>
                    <a:pt x="21600" y="0"/>
                  </a:lnTo>
                  <a:lnTo>
                    <a:pt x="21600" y="4659"/>
                  </a:lnTo>
                  <a:lnTo>
                    <a:pt x="20892" y="8471"/>
                  </a:lnTo>
                  <a:lnTo>
                    <a:pt x="19830" y="11435"/>
                  </a:lnTo>
                  <a:lnTo>
                    <a:pt x="16997" y="14400"/>
                  </a:lnTo>
                  <a:lnTo>
                    <a:pt x="15226" y="17788"/>
                  </a:lnTo>
                  <a:lnTo>
                    <a:pt x="12748" y="19906"/>
                  </a:lnTo>
                  <a:lnTo>
                    <a:pt x="10269" y="21600"/>
                  </a:lnTo>
                  <a:lnTo>
                    <a:pt x="3895" y="21600"/>
                  </a:lnTo>
                  <a:lnTo>
                    <a:pt x="1770" y="19906"/>
                  </a:lnTo>
                  <a:lnTo>
                    <a:pt x="708" y="19906"/>
                  </a:lnTo>
                  <a:lnTo>
                    <a:pt x="0" y="19059"/>
                  </a:lnTo>
                  <a:lnTo>
                    <a:pt x="7082" y="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4921" name="Shape 4921"/>
            <p:cNvSpPr/>
            <p:nvPr/>
          </p:nvSpPr>
          <p:spPr>
            <a:xfrm>
              <a:off x="203199" y="73024"/>
              <a:ext cx="33339"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4659"/>
                  </a:lnTo>
                  <a:lnTo>
                    <a:pt x="20546" y="8471"/>
                  </a:lnTo>
                  <a:lnTo>
                    <a:pt x="18966" y="11435"/>
                  </a:lnTo>
                  <a:lnTo>
                    <a:pt x="14751" y="14400"/>
                  </a:lnTo>
                  <a:lnTo>
                    <a:pt x="12117" y="17788"/>
                  </a:lnTo>
                  <a:lnTo>
                    <a:pt x="8429" y="19906"/>
                  </a:lnTo>
                  <a:lnTo>
                    <a:pt x="4741" y="21600"/>
                  </a:lnTo>
                  <a:lnTo>
                    <a:pt x="0" y="21600"/>
                  </a:lnTo>
                  <a:lnTo>
                    <a:pt x="4741" y="21600"/>
                  </a:lnTo>
                  <a:lnTo>
                    <a:pt x="8429" y="19906"/>
                  </a:lnTo>
                  <a:lnTo>
                    <a:pt x="12117" y="17788"/>
                  </a:lnTo>
                  <a:lnTo>
                    <a:pt x="14751" y="14400"/>
                  </a:lnTo>
                  <a:lnTo>
                    <a:pt x="18966" y="11435"/>
                  </a:lnTo>
                  <a:lnTo>
                    <a:pt x="20546" y="8471"/>
                  </a:lnTo>
                  <a:lnTo>
                    <a:pt x="21600" y="4659"/>
                  </a:lnTo>
                  <a:lnTo>
                    <a:pt x="21600" y="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4922" name="Shape 4922"/>
            <p:cNvSpPr/>
            <p:nvPr/>
          </p:nvSpPr>
          <p:spPr>
            <a:xfrm>
              <a:off x="203199" y="30956"/>
              <a:ext cx="2381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943" y="3086"/>
                  </a:lnTo>
                  <a:lnTo>
                    <a:pt x="9257" y="6171"/>
                  </a:lnTo>
                  <a:lnTo>
                    <a:pt x="12343" y="7714"/>
                  </a:lnTo>
                  <a:lnTo>
                    <a:pt x="17743" y="13886"/>
                  </a:lnTo>
                  <a:lnTo>
                    <a:pt x="19286" y="20057"/>
                  </a:lnTo>
                  <a:lnTo>
                    <a:pt x="21600" y="21600"/>
                  </a:lnTo>
                  <a:lnTo>
                    <a:pt x="19286" y="20057"/>
                  </a:lnTo>
                  <a:lnTo>
                    <a:pt x="17743" y="13886"/>
                  </a:lnTo>
                  <a:lnTo>
                    <a:pt x="12343" y="7714"/>
                  </a:lnTo>
                  <a:lnTo>
                    <a:pt x="9257" y="6171"/>
                  </a:lnTo>
                  <a:lnTo>
                    <a:pt x="6943" y="3086"/>
                  </a:lnTo>
                  <a:lnTo>
                    <a:pt x="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23" name="Shape 4923"/>
            <p:cNvSpPr/>
            <p:nvPr/>
          </p:nvSpPr>
          <p:spPr>
            <a:xfrm>
              <a:off x="188912" y="31749"/>
              <a:ext cx="38101" cy="4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52" y="0"/>
                  </a:moveTo>
                  <a:lnTo>
                    <a:pt x="12678" y="831"/>
                  </a:lnTo>
                  <a:lnTo>
                    <a:pt x="14087" y="1662"/>
                  </a:lnTo>
                  <a:lnTo>
                    <a:pt x="15965" y="2077"/>
                  </a:lnTo>
                  <a:lnTo>
                    <a:pt x="19252" y="3738"/>
                  </a:lnTo>
                  <a:lnTo>
                    <a:pt x="20191" y="5400"/>
                  </a:lnTo>
                  <a:lnTo>
                    <a:pt x="21600" y="5815"/>
                  </a:lnTo>
                  <a:lnTo>
                    <a:pt x="8452" y="21600"/>
                  </a:lnTo>
                  <a:lnTo>
                    <a:pt x="0" y="1662"/>
                  </a:lnTo>
                  <a:lnTo>
                    <a:pt x="1409" y="831"/>
                  </a:lnTo>
                  <a:lnTo>
                    <a:pt x="4226" y="831"/>
                  </a:lnTo>
                  <a:lnTo>
                    <a:pt x="5165" y="0"/>
                  </a:lnTo>
                  <a:lnTo>
                    <a:pt x="8452"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24" name="Shape 4924"/>
            <p:cNvSpPr/>
            <p:nvPr/>
          </p:nvSpPr>
          <p:spPr>
            <a:xfrm>
              <a:off x="177799" y="73024"/>
              <a:ext cx="25401" cy="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8509" y="21600"/>
                  </a:lnTo>
                  <a:lnTo>
                    <a:pt x="5891" y="21600"/>
                  </a:lnTo>
                  <a:lnTo>
                    <a:pt x="5236" y="20160"/>
                  </a:lnTo>
                  <a:lnTo>
                    <a:pt x="2618" y="19200"/>
                  </a:lnTo>
                  <a:lnTo>
                    <a:pt x="0" y="17280"/>
                  </a:lnTo>
                  <a:lnTo>
                    <a:pt x="21600" y="0"/>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25" name="Shape 4925"/>
            <p:cNvSpPr/>
            <p:nvPr/>
          </p:nvSpPr>
          <p:spPr>
            <a:xfrm>
              <a:off x="169068" y="13652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7673"/>
                  </a:lnTo>
                  <a:lnTo>
                    <a:pt x="0" y="21600"/>
                  </a:lnTo>
                  <a:lnTo>
                    <a:pt x="0" y="3927"/>
                  </a:lnTo>
                  <a:lnTo>
                    <a:pt x="21600" y="0"/>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26" name="Shape 4926"/>
            <p:cNvSpPr/>
            <p:nvPr/>
          </p:nvSpPr>
          <p:spPr>
            <a:xfrm>
              <a:off x="168274" y="34924"/>
              <a:ext cx="34926" cy="666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60" y="0"/>
                  </a:moveTo>
                  <a:lnTo>
                    <a:pt x="21600" y="12343"/>
                  </a:lnTo>
                  <a:lnTo>
                    <a:pt x="5760" y="21600"/>
                  </a:lnTo>
                  <a:lnTo>
                    <a:pt x="3360" y="19800"/>
                  </a:lnTo>
                  <a:lnTo>
                    <a:pt x="1440" y="17486"/>
                  </a:lnTo>
                  <a:lnTo>
                    <a:pt x="0" y="14657"/>
                  </a:lnTo>
                  <a:lnTo>
                    <a:pt x="0" y="10029"/>
                  </a:lnTo>
                  <a:lnTo>
                    <a:pt x="960" y="7714"/>
                  </a:lnTo>
                  <a:lnTo>
                    <a:pt x="1440" y="6429"/>
                  </a:lnTo>
                  <a:lnTo>
                    <a:pt x="3360" y="4629"/>
                  </a:lnTo>
                  <a:lnTo>
                    <a:pt x="5280" y="3086"/>
                  </a:lnTo>
                  <a:lnTo>
                    <a:pt x="7680" y="2314"/>
                  </a:lnTo>
                  <a:lnTo>
                    <a:pt x="10080" y="771"/>
                  </a:lnTo>
                  <a:lnTo>
                    <a:pt x="12960" y="0"/>
                  </a:lnTo>
                  <a:close/>
                </a:path>
              </a:pathLst>
            </a:custGeom>
            <a:solidFill>
              <a:srgbClr val="442359"/>
            </a:solidFill>
            <a:ln w="12700" cap="flat">
              <a:noFill/>
              <a:miter lim="400000"/>
            </a:ln>
            <a:effectLst/>
          </p:spPr>
          <p:txBody>
            <a:bodyPr wrap="square" lIns="146304" tIns="146304" rIns="146304" bIns="146304" numCol="1" anchor="t">
              <a:noAutofit/>
            </a:bodyPr>
            <a:lstStyle/>
            <a:p>
              <a:pPr/>
            </a:p>
          </p:txBody>
        </p:sp>
        <p:sp>
          <p:nvSpPr>
            <p:cNvPr id="4927" name="Shape 4927"/>
            <p:cNvSpPr/>
            <p:nvPr/>
          </p:nvSpPr>
          <p:spPr>
            <a:xfrm>
              <a:off x="157162" y="122236"/>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0291"/>
                  </a:lnTo>
                  <a:lnTo>
                    <a:pt x="0" y="21600"/>
                  </a:lnTo>
                  <a:lnTo>
                    <a:pt x="0" y="1309"/>
                  </a:lnTo>
                  <a:lnTo>
                    <a:pt x="21600" y="0"/>
                  </a:lnTo>
                  <a:close/>
                </a:path>
              </a:pathLst>
            </a:custGeom>
            <a:solidFill>
              <a:srgbClr val="9B4F96"/>
            </a:solidFill>
            <a:ln w="12700" cap="flat">
              <a:noFill/>
              <a:miter lim="400000"/>
            </a:ln>
            <a:effectLst/>
          </p:spPr>
          <p:txBody>
            <a:bodyPr wrap="square" lIns="146304" tIns="146304" rIns="146304" bIns="146304" numCol="1" anchor="t">
              <a:noAutofit/>
            </a:bodyPr>
            <a:lstStyle/>
            <a:p>
              <a:pPr/>
            </a:p>
          </p:txBody>
        </p:sp>
        <p:sp>
          <p:nvSpPr>
            <p:cNvPr id="4928" name="Shape 4928"/>
            <p:cNvSpPr/>
            <p:nvPr/>
          </p:nvSpPr>
          <p:spPr>
            <a:xfrm>
              <a:off x="144462" y="134937"/>
              <a:ext cx="12701"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0400"/>
                  </a:lnTo>
                  <a:lnTo>
                    <a:pt x="0" y="21600"/>
                  </a:lnTo>
                  <a:lnTo>
                    <a:pt x="0" y="2400"/>
                  </a:lnTo>
                  <a:lnTo>
                    <a:pt x="21600" y="0"/>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29" name="Shape 4929"/>
            <p:cNvSpPr/>
            <p:nvPr/>
          </p:nvSpPr>
          <p:spPr>
            <a:xfrm>
              <a:off x="130175" y="100012"/>
              <a:ext cx="12701" cy="49213"/>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930" name="Shape 4930"/>
            <p:cNvSpPr/>
            <p:nvPr/>
          </p:nvSpPr>
          <p:spPr>
            <a:xfrm>
              <a:off x="115887" y="128587"/>
              <a:ext cx="12701"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0110"/>
                  </a:lnTo>
                  <a:lnTo>
                    <a:pt x="0" y="21600"/>
                  </a:lnTo>
                  <a:lnTo>
                    <a:pt x="0" y="1490"/>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4931" name="Shape 4931"/>
            <p:cNvSpPr/>
            <p:nvPr/>
          </p:nvSpPr>
          <p:spPr>
            <a:xfrm>
              <a:off x="102394" y="138112"/>
              <a:ext cx="12701" cy="14289"/>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4932" name="Shape 4932"/>
            <p:cNvSpPr/>
            <p:nvPr/>
          </p:nvSpPr>
          <p:spPr>
            <a:xfrm>
              <a:off x="87312" y="100011"/>
              <a:ext cx="12701" cy="5238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4933" name="Shape 4933"/>
            <p:cNvSpPr/>
            <p:nvPr/>
          </p:nvSpPr>
          <p:spPr>
            <a:xfrm>
              <a:off x="55562" y="50800"/>
              <a:ext cx="12701" cy="103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27"/>
                  </a:moveTo>
                  <a:lnTo>
                    <a:pt x="21600" y="21600"/>
                  </a:lnTo>
                  <a:lnTo>
                    <a:pt x="0" y="21600"/>
                  </a:lnTo>
                  <a:lnTo>
                    <a:pt x="0" y="0"/>
                  </a:lnTo>
                  <a:lnTo>
                    <a:pt x="21600" y="327"/>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34" name="Shape 4934"/>
            <p:cNvSpPr/>
            <p:nvPr/>
          </p:nvSpPr>
          <p:spPr>
            <a:xfrm>
              <a:off x="72231" y="125412"/>
              <a:ext cx="1270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0400"/>
                  </a:lnTo>
                  <a:lnTo>
                    <a:pt x="0" y="21600"/>
                  </a:lnTo>
                  <a:lnTo>
                    <a:pt x="0" y="0"/>
                  </a:lnTo>
                  <a:lnTo>
                    <a:pt x="21600" y="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4935" name="Shape 4935"/>
            <p:cNvSpPr/>
            <p:nvPr/>
          </p:nvSpPr>
          <p:spPr>
            <a:xfrm>
              <a:off x="728663" y="49211"/>
              <a:ext cx="23814" cy="142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36" name="Shape 4936"/>
            <p:cNvSpPr/>
            <p:nvPr/>
          </p:nvSpPr>
          <p:spPr>
            <a:xfrm>
              <a:off x="554038" y="109537"/>
              <a:ext cx="20639"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400"/>
                  </a:moveTo>
                  <a:lnTo>
                    <a:pt x="21600" y="21600"/>
                  </a:lnTo>
                  <a:lnTo>
                    <a:pt x="0" y="19200"/>
                  </a:lnTo>
                  <a:lnTo>
                    <a:pt x="0" y="0"/>
                  </a:lnTo>
                  <a:lnTo>
                    <a:pt x="21600" y="240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37" name="Shape 4937"/>
            <p:cNvSpPr/>
            <p:nvPr/>
          </p:nvSpPr>
          <p:spPr>
            <a:xfrm>
              <a:off x="554038" y="127000"/>
              <a:ext cx="33339"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400"/>
                  </a:moveTo>
                  <a:lnTo>
                    <a:pt x="21600" y="21600"/>
                  </a:lnTo>
                  <a:lnTo>
                    <a:pt x="0" y="20400"/>
                  </a:lnTo>
                  <a:lnTo>
                    <a:pt x="0" y="0"/>
                  </a:lnTo>
                  <a:lnTo>
                    <a:pt x="21600" y="240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4938" name="Shape 4938"/>
            <p:cNvSpPr/>
            <p:nvPr/>
          </p:nvSpPr>
          <p:spPr>
            <a:xfrm>
              <a:off x="554038" y="71436"/>
              <a:ext cx="4286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lnTo>
                    <a:pt x="0" y="2541"/>
                  </a:lnTo>
                  <a:lnTo>
                    <a:pt x="21600" y="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4939" name="Shape 4939"/>
            <p:cNvSpPr/>
            <p:nvPr/>
          </p:nvSpPr>
          <p:spPr>
            <a:xfrm>
              <a:off x="596900" y="71436"/>
              <a:ext cx="15876"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40" name="Shape 4940"/>
            <p:cNvSpPr/>
            <p:nvPr/>
          </p:nvSpPr>
          <p:spPr>
            <a:xfrm>
              <a:off x="554038" y="33336"/>
              <a:ext cx="66676"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8514"/>
                  </a:lnTo>
                  <a:lnTo>
                    <a:pt x="0" y="21600"/>
                  </a:lnTo>
                  <a:lnTo>
                    <a:pt x="0" y="5143"/>
                  </a:lnTo>
                  <a:lnTo>
                    <a:pt x="21600" y="0"/>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41" name="Shape 4941"/>
            <p:cNvSpPr/>
            <p:nvPr/>
          </p:nvSpPr>
          <p:spPr>
            <a:xfrm>
              <a:off x="587375" y="128587"/>
              <a:ext cx="49214"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
                  </a:moveTo>
                  <a:lnTo>
                    <a:pt x="21600" y="21600"/>
                  </a:lnTo>
                  <a:lnTo>
                    <a:pt x="0" y="17280"/>
                  </a:lnTo>
                  <a:lnTo>
                    <a:pt x="0" y="0"/>
                  </a:lnTo>
                  <a:lnTo>
                    <a:pt x="21600" y="216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42" name="Shape 4942"/>
            <p:cNvSpPr/>
            <p:nvPr/>
          </p:nvSpPr>
          <p:spPr>
            <a:xfrm>
              <a:off x="554038" y="90486"/>
              <a:ext cx="85726"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400"/>
                  </a:moveTo>
                  <a:lnTo>
                    <a:pt x="21600" y="21600"/>
                  </a:lnTo>
                  <a:lnTo>
                    <a:pt x="0" y="19200"/>
                  </a:lnTo>
                  <a:lnTo>
                    <a:pt x="0" y="0"/>
                  </a:lnTo>
                  <a:lnTo>
                    <a:pt x="21600" y="240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4943" name="Shape 4943"/>
            <p:cNvSpPr/>
            <p:nvPr/>
          </p:nvSpPr>
          <p:spPr>
            <a:xfrm>
              <a:off x="639763" y="92074"/>
              <a:ext cx="55564"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19200"/>
                  </a:lnTo>
                  <a:lnTo>
                    <a:pt x="0" y="0"/>
                  </a:lnTo>
                  <a:lnTo>
                    <a:pt x="21600" y="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44" name="Shape 4944"/>
            <p:cNvSpPr/>
            <p:nvPr/>
          </p:nvSpPr>
          <p:spPr>
            <a:xfrm>
              <a:off x="554038" y="49211"/>
              <a:ext cx="174626"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6904"/>
                  </a:lnTo>
                  <a:lnTo>
                    <a:pt x="0" y="21600"/>
                  </a:lnTo>
                  <a:lnTo>
                    <a:pt x="0" y="6574"/>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45" name="Shape 4945"/>
            <p:cNvSpPr/>
            <p:nvPr/>
          </p:nvSpPr>
          <p:spPr>
            <a:xfrm>
              <a:off x="574675" y="109537"/>
              <a:ext cx="49214"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lnTo>
                    <a:pt x="21600" y="21600"/>
                  </a:lnTo>
                  <a:lnTo>
                    <a:pt x="0" y="21600"/>
                  </a:lnTo>
                  <a:lnTo>
                    <a:pt x="0" y="0"/>
                  </a:lnTo>
                  <a:lnTo>
                    <a:pt x="21600" y="270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46" name="Shape 4946"/>
            <p:cNvSpPr/>
            <p:nvPr/>
          </p:nvSpPr>
          <p:spPr>
            <a:xfrm>
              <a:off x="619125" y="31749"/>
              <a:ext cx="36514"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9440"/>
                  </a:lnTo>
                  <a:lnTo>
                    <a:pt x="0" y="21600"/>
                  </a:lnTo>
                  <a:lnTo>
                    <a:pt x="919" y="21600"/>
                  </a:lnTo>
                  <a:lnTo>
                    <a:pt x="919" y="2160"/>
                  </a:lnTo>
                  <a:lnTo>
                    <a:pt x="21600" y="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47" name="Shape 4947"/>
            <p:cNvSpPr/>
            <p:nvPr/>
          </p:nvSpPr>
          <p:spPr>
            <a:xfrm>
              <a:off x="295275" y="68262"/>
              <a:ext cx="203201" cy="63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 y="21600"/>
                  </a:moveTo>
                  <a:lnTo>
                    <a:pt x="0" y="19959"/>
                  </a:lnTo>
                  <a:lnTo>
                    <a:pt x="4707" y="16132"/>
                  </a:lnTo>
                  <a:lnTo>
                    <a:pt x="8405" y="8749"/>
                  </a:lnTo>
                  <a:lnTo>
                    <a:pt x="13111" y="8203"/>
                  </a:lnTo>
                  <a:lnTo>
                    <a:pt x="16893" y="547"/>
                  </a:lnTo>
                  <a:lnTo>
                    <a:pt x="21600" y="0"/>
                  </a:lnTo>
                  <a:lnTo>
                    <a:pt x="21600" y="1367"/>
                  </a:lnTo>
                  <a:lnTo>
                    <a:pt x="16893" y="1914"/>
                  </a:lnTo>
                  <a:lnTo>
                    <a:pt x="13111" y="9296"/>
                  </a:lnTo>
                  <a:lnTo>
                    <a:pt x="8573" y="10390"/>
                  </a:lnTo>
                  <a:lnTo>
                    <a:pt x="4791" y="17499"/>
                  </a:lnTo>
                  <a:lnTo>
                    <a:pt x="168" y="2160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4948" name="Shape 4948"/>
            <p:cNvSpPr/>
            <p:nvPr/>
          </p:nvSpPr>
          <p:spPr>
            <a:xfrm>
              <a:off x="292100" y="46036"/>
              <a:ext cx="153989" cy="857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45" y="21600"/>
                  </a:moveTo>
                  <a:lnTo>
                    <a:pt x="0" y="20800"/>
                  </a:lnTo>
                  <a:lnTo>
                    <a:pt x="5010" y="16600"/>
                  </a:lnTo>
                  <a:lnTo>
                    <a:pt x="8239" y="10000"/>
                  </a:lnTo>
                  <a:lnTo>
                    <a:pt x="13249" y="8200"/>
                  </a:lnTo>
                  <a:lnTo>
                    <a:pt x="16478" y="1800"/>
                  </a:lnTo>
                  <a:lnTo>
                    <a:pt x="21600" y="0"/>
                  </a:lnTo>
                  <a:lnTo>
                    <a:pt x="21600" y="800"/>
                  </a:lnTo>
                  <a:lnTo>
                    <a:pt x="16590" y="2600"/>
                  </a:lnTo>
                  <a:lnTo>
                    <a:pt x="13584" y="9000"/>
                  </a:lnTo>
                  <a:lnTo>
                    <a:pt x="8462" y="10800"/>
                  </a:lnTo>
                  <a:lnTo>
                    <a:pt x="5456" y="17200"/>
                  </a:lnTo>
                  <a:lnTo>
                    <a:pt x="445" y="2160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4949" name="Shape 4949"/>
            <p:cNvSpPr/>
            <p:nvPr/>
          </p:nvSpPr>
          <p:spPr>
            <a:xfrm>
              <a:off x="295275" y="90486"/>
              <a:ext cx="163513" cy="412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 y="21600"/>
                  </a:moveTo>
                  <a:lnTo>
                    <a:pt x="0" y="19108"/>
                  </a:lnTo>
                  <a:lnTo>
                    <a:pt x="4487" y="16200"/>
                  </a:lnTo>
                  <a:lnTo>
                    <a:pt x="8452" y="7477"/>
                  </a:lnTo>
                  <a:lnTo>
                    <a:pt x="12939" y="9554"/>
                  </a:lnTo>
                  <a:lnTo>
                    <a:pt x="16904" y="0"/>
                  </a:lnTo>
                  <a:lnTo>
                    <a:pt x="21600" y="1246"/>
                  </a:lnTo>
                  <a:lnTo>
                    <a:pt x="21391" y="3738"/>
                  </a:lnTo>
                  <a:lnTo>
                    <a:pt x="16904" y="1246"/>
                  </a:lnTo>
                  <a:lnTo>
                    <a:pt x="13148" y="11215"/>
                  </a:lnTo>
                  <a:lnTo>
                    <a:pt x="8452" y="9554"/>
                  </a:lnTo>
                  <a:lnTo>
                    <a:pt x="4696" y="18692"/>
                  </a:lnTo>
                  <a:lnTo>
                    <a:pt x="209" y="21600"/>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4950" name="Shape 4950"/>
            <p:cNvSpPr/>
            <p:nvPr/>
          </p:nvSpPr>
          <p:spPr>
            <a:xfrm>
              <a:off x="293687" y="34130"/>
              <a:ext cx="14289"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51" name="Shape 4951"/>
            <p:cNvSpPr/>
            <p:nvPr/>
          </p:nvSpPr>
          <p:spPr>
            <a:xfrm>
              <a:off x="293687" y="50006"/>
              <a:ext cx="14289"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52" name="Shape 4952"/>
            <p:cNvSpPr/>
            <p:nvPr/>
          </p:nvSpPr>
          <p:spPr>
            <a:xfrm>
              <a:off x="293687" y="66674"/>
              <a:ext cx="14289"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53" name="Shape 4953"/>
            <p:cNvSpPr/>
            <p:nvPr/>
          </p:nvSpPr>
          <p:spPr>
            <a:xfrm>
              <a:off x="293687" y="84136"/>
              <a:ext cx="14289"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54" name="Shape 4954"/>
            <p:cNvSpPr/>
            <p:nvPr/>
          </p:nvSpPr>
          <p:spPr>
            <a:xfrm>
              <a:off x="293687" y="101599"/>
              <a:ext cx="14289"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55" name="Shape 4955"/>
            <p:cNvSpPr/>
            <p:nvPr/>
          </p:nvSpPr>
          <p:spPr>
            <a:xfrm>
              <a:off x="293688" y="130969"/>
              <a:ext cx="204788"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4956" name="Shape 4956"/>
            <p:cNvSpPr/>
            <p:nvPr/>
          </p:nvSpPr>
          <p:spPr>
            <a:xfrm>
              <a:off x="46037" y="236537"/>
              <a:ext cx="66676"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5882"/>
                  </a:lnTo>
                  <a:lnTo>
                    <a:pt x="0" y="0"/>
                  </a:lnTo>
                  <a:lnTo>
                    <a:pt x="0" y="8259"/>
                  </a:lnTo>
                  <a:lnTo>
                    <a:pt x="21600" y="21600"/>
                  </a:lnTo>
                  <a:close/>
                </a:path>
              </a:pathLst>
            </a:custGeom>
            <a:solidFill>
              <a:srgbClr val="969696"/>
            </a:solidFill>
            <a:ln w="12700" cap="flat">
              <a:noFill/>
              <a:miter lim="400000"/>
            </a:ln>
            <a:effectLst/>
          </p:spPr>
          <p:txBody>
            <a:bodyPr wrap="square" lIns="146304" tIns="146304" rIns="146304" bIns="146304" numCol="1" anchor="t">
              <a:noAutofit/>
            </a:bodyPr>
            <a:lstStyle/>
            <a:p>
              <a:pPr/>
            </a:p>
          </p:txBody>
        </p:sp>
        <p:sp>
          <p:nvSpPr>
            <p:cNvPr id="4957" name="Shape 4957"/>
            <p:cNvSpPr/>
            <p:nvPr/>
          </p:nvSpPr>
          <p:spPr>
            <a:xfrm>
              <a:off x="46037" y="214312"/>
              <a:ext cx="239715" cy="49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7082"/>
                  </a:moveTo>
                  <a:lnTo>
                    <a:pt x="15664" y="0"/>
                  </a:lnTo>
                  <a:lnTo>
                    <a:pt x="0" y="9561"/>
                  </a:lnTo>
                  <a:lnTo>
                    <a:pt x="5936" y="18413"/>
                  </a:lnTo>
                  <a:lnTo>
                    <a:pt x="5936" y="21600"/>
                  </a:lnTo>
                  <a:lnTo>
                    <a:pt x="21600" y="8852"/>
                  </a:lnTo>
                  <a:lnTo>
                    <a:pt x="21600" y="7082"/>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58" name="Shape 4958"/>
            <p:cNvSpPr/>
            <p:nvPr/>
          </p:nvSpPr>
          <p:spPr>
            <a:xfrm>
              <a:off x="679450" y="236537"/>
              <a:ext cx="65089"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5882"/>
                  </a:lnTo>
                  <a:lnTo>
                    <a:pt x="21080" y="0"/>
                  </a:lnTo>
                  <a:lnTo>
                    <a:pt x="21600" y="8259"/>
                  </a:lnTo>
                  <a:lnTo>
                    <a:pt x="0" y="21600"/>
                  </a:lnTo>
                  <a:close/>
                </a:path>
              </a:pathLst>
            </a:custGeom>
            <a:solidFill>
              <a:srgbClr val="969696"/>
            </a:solidFill>
            <a:ln w="12700" cap="flat">
              <a:noFill/>
              <a:miter lim="400000"/>
            </a:ln>
            <a:effectLst/>
          </p:spPr>
          <p:txBody>
            <a:bodyPr wrap="square" lIns="146304" tIns="146304" rIns="146304" bIns="146304" numCol="1" anchor="t">
              <a:noAutofit/>
            </a:bodyPr>
            <a:lstStyle/>
            <a:p>
              <a:pPr/>
            </a:p>
          </p:txBody>
        </p:sp>
        <p:sp>
          <p:nvSpPr>
            <p:cNvPr id="4959" name="Shape 4959"/>
            <p:cNvSpPr/>
            <p:nvPr/>
          </p:nvSpPr>
          <p:spPr>
            <a:xfrm>
              <a:off x="503238" y="214312"/>
              <a:ext cx="239714" cy="49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082"/>
                  </a:moveTo>
                  <a:lnTo>
                    <a:pt x="5936" y="0"/>
                  </a:lnTo>
                  <a:lnTo>
                    <a:pt x="21600" y="9561"/>
                  </a:lnTo>
                  <a:lnTo>
                    <a:pt x="15807" y="18413"/>
                  </a:lnTo>
                  <a:lnTo>
                    <a:pt x="15807" y="21600"/>
                  </a:lnTo>
                  <a:lnTo>
                    <a:pt x="0" y="8852"/>
                  </a:lnTo>
                  <a:lnTo>
                    <a:pt x="0" y="7082"/>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60" name="Shape 4960"/>
            <p:cNvSpPr/>
            <p:nvPr/>
          </p:nvSpPr>
          <p:spPr>
            <a:xfrm>
              <a:off x="285749" y="204787"/>
              <a:ext cx="1905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6200"/>
                  </a:lnTo>
                  <a:lnTo>
                    <a:pt x="0" y="0"/>
                  </a:lnTo>
                  <a:lnTo>
                    <a:pt x="0" y="8400"/>
                  </a:lnTo>
                  <a:lnTo>
                    <a:pt x="21600" y="21600"/>
                  </a:lnTo>
                  <a:close/>
                </a:path>
              </a:pathLst>
            </a:custGeom>
            <a:solidFill>
              <a:srgbClr val="969696"/>
            </a:solidFill>
            <a:ln w="12700" cap="flat">
              <a:noFill/>
              <a:miter lim="400000"/>
            </a:ln>
            <a:effectLst/>
          </p:spPr>
          <p:txBody>
            <a:bodyPr wrap="square" lIns="146304" tIns="146304" rIns="146304" bIns="146304" numCol="1" anchor="t">
              <a:noAutofit/>
            </a:bodyPr>
            <a:lstStyle/>
            <a:p>
              <a:pPr/>
            </a:p>
          </p:txBody>
        </p:sp>
        <p:sp>
          <p:nvSpPr>
            <p:cNvPr id="4961" name="Shape 4961"/>
            <p:cNvSpPr/>
            <p:nvPr/>
          </p:nvSpPr>
          <p:spPr>
            <a:xfrm>
              <a:off x="484188" y="204787"/>
              <a:ext cx="1905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6200"/>
                  </a:lnTo>
                  <a:lnTo>
                    <a:pt x="21600" y="0"/>
                  </a:lnTo>
                  <a:lnTo>
                    <a:pt x="21600" y="8400"/>
                  </a:lnTo>
                  <a:lnTo>
                    <a:pt x="0" y="21600"/>
                  </a:lnTo>
                  <a:close/>
                </a:path>
              </a:pathLst>
            </a:custGeom>
            <a:solidFill>
              <a:srgbClr val="969696"/>
            </a:solidFill>
            <a:ln w="12700" cap="flat">
              <a:noFill/>
              <a:miter lim="400000"/>
            </a:ln>
            <a:effectLst/>
          </p:spPr>
          <p:txBody>
            <a:bodyPr wrap="square" lIns="146304" tIns="146304" rIns="146304" bIns="146304" numCol="1" anchor="t">
              <a:noAutofit/>
            </a:bodyPr>
            <a:lstStyle/>
            <a:p>
              <a:pPr/>
            </a:p>
          </p:txBody>
        </p:sp>
        <p:sp>
          <p:nvSpPr>
            <p:cNvPr id="4962" name="Shape 4962"/>
            <p:cNvSpPr/>
            <p:nvPr/>
          </p:nvSpPr>
          <p:spPr>
            <a:xfrm>
              <a:off x="285750" y="204787"/>
              <a:ext cx="217488"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80" y="21600"/>
                  </a:moveTo>
                  <a:lnTo>
                    <a:pt x="1820" y="21600"/>
                  </a:lnTo>
                  <a:lnTo>
                    <a:pt x="0" y="0"/>
                  </a:lnTo>
                  <a:lnTo>
                    <a:pt x="21600" y="0"/>
                  </a:lnTo>
                  <a:lnTo>
                    <a:pt x="19780" y="2160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4963" name="Shape 4963"/>
            <p:cNvSpPr/>
            <p:nvPr/>
          </p:nvSpPr>
          <p:spPr>
            <a:xfrm>
              <a:off x="304800" y="223044"/>
              <a:ext cx="179388"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grpSp>
      <p:pic>
        <p:nvPicPr>
          <p:cNvPr id="4965" name="image34.png"/>
          <p:cNvPicPr>
            <a:picLocks noChangeAspect="1"/>
          </p:cNvPicPr>
          <p:nvPr/>
        </p:nvPicPr>
        <p:blipFill>
          <a:blip r:embed="rId5">
            <a:extLst/>
          </a:blip>
          <a:stretch>
            <a:fillRect/>
          </a:stretch>
        </p:blipFill>
        <p:spPr>
          <a:xfrm>
            <a:off x="360361" y="4229100"/>
            <a:ext cx="754064" cy="754063"/>
          </a:xfrm>
          <a:prstGeom prst="rect">
            <a:avLst/>
          </a:prstGeom>
          <a:ln w="12700">
            <a:miter lim="400000"/>
          </a:ln>
        </p:spPr>
      </p:pic>
      <p:pic>
        <p:nvPicPr>
          <p:cNvPr id="4966" name="image35.png"/>
          <p:cNvPicPr>
            <a:picLocks noChangeAspect="1"/>
          </p:cNvPicPr>
          <p:nvPr/>
        </p:nvPicPr>
        <p:blipFill>
          <a:blip r:embed="rId6">
            <a:extLst/>
          </a:blip>
          <a:stretch>
            <a:fillRect/>
          </a:stretch>
        </p:blipFill>
        <p:spPr>
          <a:xfrm>
            <a:off x="2420936" y="4384675"/>
            <a:ext cx="809626" cy="454025"/>
          </a:xfrm>
          <a:prstGeom prst="rect">
            <a:avLst/>
          </a:prstGeom>
          <a:ln w="12700">
            <a:miter lim="400000"/>
          </a:ln>
        </p:spPr>
      </p:pic>
      <p:pic>
        <p:nvPicPr>
          <p:cNvPr id="4967" name="image36.png"/>
          <p:cNvPicPr>
            <a:picLocks noChangeAspect="1"/>
          </p:cNvPicPr>
          <p:nvPr/>
        </p:nvPicPr>
        <p:blipFill>
          <a:blip r:embed="rId7">
            <a:extLst/>
          </a:blip>
          <a:stretch>
            <a:fillRect/>
          </a:stretch>
        </p:blipFill>
        <p:spPr>
          <a:xfrm>
            <a:off x="3430587" y="4310062"/>
            <a:ext cx="898526" cy="603251"/>
          </a:xfrm>
          <a:prstGeom prst="rect">
            <a:avLst/>
          </a:prstGeom>
          <a:ln w="12700">
            <a:miter lim="400000"/>
          </a:ln>
        </p:spPr>
      </p:pic>
      <p:grpSp>
        <p:nvGrpSpPr>
          <p:cNvPr id="5029" name="Group 5029"/>
          <p:cNvGrpSpPr/>
          <p:nvPr/>
        </p:nvGrpSpPr>
        <p:grpSpPr>
          <a:xfrm>
            <a:off x="9148761" y="3109911"/>
            <a:ext cx="450852" cy="511176"/>
            <a:chOff x="0" y="0"/>
            <a:chExt cx="450851" cy="511175"/>
          </a:xfrm>
        </p:grpSpPr>
        <p:sp>
          <p:nvSpPr>
            <p:cNvPr id="4968" name="Shape 4968"/>
            <p:cNvSpPr/>
            <p:nvPr/>
          </p:nvSpPr>
          <p:spPr>
            <a:xfrm>
              <a:off x="354013" y="92074"/>
              <a:ext cx="60326" cy="60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8242"/>
                  </a:moveTo>
                  <a:lnTo>
                    <a:pt x="13465" y="0"/>
                  </a:lnTo>
                  <a:lnTo>
                    <a:pt x="0" y="12789"/>
                  </a:lnTo>
                  <a:lnTo>
                    <a:pt x="7855" y="21600"/>
                  </a:lnTo>
                  <a:lnTo>
                    <a:pt x="21600" y="8242"/>
                  </a:lnTo>
                  <a:close/>
                </a:path>
              </a:pathLst>
            </a:custGeom>
            <a:solidFill>
              <a:srgbClr val="0086D0"/>
            </a:solidFill>
            <a:ln w="12700" cap="flat">
              <a:noFill/>
              <a:miter lim="400000"/>
            </a:ln>
            <a:effectLst/>
          </p:spPr>
          <p:txBody>
            <a:bodyPr wrap="square" lIns="146304" tIns="146304" rIns="146304" bIns="146304" numCol="1" anchor="t">
              <a:noAutofit/>
            </a:bodyPr>
            <a:lstStyle/>
            <a:p>
              <a:pPr/>
            </a:p>
          </p:txBody>
        </p:sp>
        <p:sp>
          <p:nvSpPr>
            <p:cNvPr id="4969" name="Shape 4969"/>
            <p:cNvSpPr/>
            <p:nvPr/>
          </p:nvSpPr>
          <p:spPr>
            <a:xfrm>
              <a:off x="379413" y="57149"/>
              <a:ext cx="71439" cy="71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880"/>
                  </a:moveTo>
                  <a:lnTo>
                    <a:pt x="6960" y="0"/>
                  </a:lnTo>
                  <a:lnTo>
                    <a:pt x="0" y="6960"/>
                  </a:lnTo>
                  <a:lnTo>
                    <a:pt x="14640" y="21600"/>
                  </a:lnTo>
                  <a:lnTo>
                    <a:pt x="21600" y="14880"/>
                  </a:lnTo>
                  <a:close/>
                </a:path>
              </a:pathLst>
            </a:custGeom>
            <a:solidFill>
              <a:srgbClr val="B4B4B4"/>
            </a:solidFill>
            <a:ln w="12700" cap="flat">
              <a:noFill/>
              <a:miter lim="400000"/>
            </a:ln>
            <a:effectLst/>
          </p:spPr>
          <p:txBody>
            <a:bodyPr wrap="square" lIns="146304" tIns="146304" rIns="146304" bIns="146304" numCol="1" anchor="t">
              <a:noAutofit/>
            </a:bodyPr>
            <a:lstStyle/>
            <a:p>
              <a:pPr/>
            </a:p>
          </p:txBody>
        </p:sp>
        <p:sp>
          <p:nvSpPr>
            <p:cNvPr id="4970" name="Shape 4970"/>
            <p:cNvSpPr/>
            <p:nvPr/>
          </p:nvSpPr>
          <p:spPr>
            <a:xfrm>
              <a:off x="392113" y="69849"/>
              <a:ext cx="58739" cy="587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3315"/>
                  </a:moveTo>
                  <a:lnTo>
                    <a:pt x="8465" y="0"/>
                  </a:lnTo>
                  <a:lnTo>
                    <a:pt x="0" y="8285"/>
                  </a:lnTo>
                  <a:lnTo>
                    <a:pt x="13135" y="21600"/>
                  </a:lnTo>
                  <a:lnTo>
                    <a:pt x="21600" y="13315"/>
                  </a:lnTo>
                  <a:close/>
                </a:path>
              </a:pathLst>
            </a:custGeom>
            <a:solidFill>
              <a:srgbClr val="585858"/>
            </a:solidFill>
            <a:ln w="12700" cap="flat">
              <a:noFill/>
              <a:miter lim="400000"/>
            </a:ln>
            <a:effectLst/>
          </p:spPr>
          <p:txBody>
            <a:bodyPr wrap="square" lIns="146304" tIns="146304" rIns="146304" bIns="146304" numCol="1" anchor="t">
              <a:noAutofit/>
            </a:bodyPr>
            <a:lstStyle/>
            <a:p>
              <a:pPr/>
            </a:p>
          </p:txBody>
        </p:sp>
        <p:sp>
          <p:nvSpPr>
            <p:cNvPr id="4971" name="Shape 4971"/>
            <p:cNvSpPr/>
            <p:nvPr/>
          </p:nvSpPr>
          <p:spPr>
            <a:xfrm>
              <a:off x="193675" y="49212"/>
              <a:ext cx="50801" cy="28576"/>
            </a:xfrm>
            <a:prstGeom prst="rect">
              <a:avLst/>
            </a:prstGeom>
            <a:solidFill>
              <a:srgbClr val="0086D0"/>
            </a:solidFill>
            <a:ln w="12700" cap="flat">
              <a:noFill/>
              <a:miter lim="400000"/>
            </a:ln>
            <a:effectLst/>
          </p:spPr>
          <p:txBody>
            <a:bodyPr wrap="square" lIns="146304" tIns="146304" rIns="146304" bIns="146304" numCol="1" anchor="t">
              <a:noAutofit/>
            </a:bodyPr>
            <a:lstStyle/>
            <a:p>
              <a:pPr/>
            </a:p>
          </p:txBody>
        </p:sp>
        <p:sp>
          <p:nvSpPr>
            <p:cNvPr id="4972" name="Shape 4972"/>
            <p:cNvSpPr/>
            <p:nvPr/>
          </p:nvSpPr>
          <p:spPr>
            <a:xfrm>
              <a:off x="168275" y="-1"/>
              <a:ext cx="101601" cy="49214"/>
            </a:xfrm>
            <a:prstGeom prst="rect">
              <a:avLst/>
            </a:prstGeom>
            <a:solidFill>
              <a:srgbClr val="B4B4B4"/>
            </a:solidFill>
            <a:ln w="12700" cap="flat">
              <a:noFill/>
              <a:miter lim="400000"/>
            </a:ln>
            <a:effectLst/>
          </p:spPr>
          <p:txBody>
            <a:bodyPr wrap="square" lIns="146304" tIns="146304" rIns="146304" bIns="146304" numCol="1" anchor="t">
              <a:noAutofit/>
            </a:bodyPr>
            <a:lstStyle/>
            <a:p>
              <a:pPr/>
            </a:p>
          </p:txBody>
        </p:sp>
        <p:sp>
          <p:nvSpPr>
            <p:cNvPr id="4973" name="Shape 4973"/>
            <p:cNvSpPr/>
            <p:nvPr/>
          </p:nvSpPr>
          <p:spPr>
            <a:xfrm>
              <a:off x="193675" y="-1"/>
              <a:ext cx="76201" cy="49214"/>
            </a:xfrm>
            <a:prstGeom prst="rect">
              <a:avLst/>
            </a:prstGeom>
            <a:solidFill>
              <a:srgbClr val="585858"/>
            </a:solidFill>
            <a:ln w="12700" cap="flat">
              <a:noFill/>
              <a:miter lim="400000"/>
            </a:ln>
            <a:effectLst/>
          </p:spPr>
          <p:txBody>
            <a:bodyPr wrap="square" lIns="146304" tIns="146304" rIns="146304" bIns="146304" numCol="1" anchor="t">
              <a:noAutofit/>
            </a:bodyPr>
            <a:lstStyle/>
            <a:p>
              <a:pPr/>
            </a:p>
          </p:txBody>
        </p:sp>
        <p:sp>
          <p:nvSpPr>
            <p:cNvPr id="4974" name="Shape 4974"/>
            <p:cNvSpPr/>
            <p:nvPr/>
          </p:nvSpPr>
          <p:spPr>
            <a:xfrm>
              <a:off x="0" y="73025"/>
              <a:ext cx="438151" cy="438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761"/>
                  </a:moveTo>
                  <a:lnTo>
                    <a:pt x="0" y="9704"/>
                  </a:lnTo>
                  <a:lnTo>
                    <a:pt x="196" y="8609"/>
                  </a:lnTo>
                  <a:lnTo>
                    <a:pt x="391" y="7591"/>
                  </a:lnTo>
                  <a:lnTo>
                    <a:pt x="1252" y="5635"/>
                  </a:lnTo>
                  <a:lnTo>
                    <a:pt x="1800" y="4774"/>
                  </a:lnTo>
                  <a:lnTo>
                    <a:pt x="2465" y="3952"/>
                  </a:lnTo>
                  <a:lnTo>
                    <a:pt x="3170" y="3170"/>
                  </a:lnTo>
                  <a:lnTo>
                    <a:pt x="3913" y="2465"/>
                  </a:lnTo>
                  <a:lnTo>
                    <a:pt x="4696" y="1839"/>
                  </a:lnTo>
                  <a:lnTo>
                    <a:pt x="5635" y="1291"/>
                  </a:lnTo>
                  <a:lnTo>
                    <a:pt x="6535" y="861"/>
                  </a:lnTo>
                  <a:lnTo>
                    <a:pt x="7591" y="509"/>
                  </a:lnTo>
                  <a:lnTo>
                    <a:pt x="8570" y="235"/>
                  </a:lnTo>
                  <a:lnTo>
                    <a:pt x="9704" y="78"/>
                  </a:lnTo>
                  <a:lnTo>
                    <a:pt x="10761" y="0"/>
                  </a:lnTo>
                  <a:lnTo>
                    <a:pt x="11896" y="78"/>
                  </a:lnTo>
                  <a:lnTo>
                    <a:pt x="12952" y="235"/>
                  </a:lnTo>
                  <a:lnTo>
                    <a:pt x="13970" y="509"/>
                  </a:lnTo>
                  <a:lnTo>
                    <a:pt x="14987" y="861"/>
                  </a:lnTo>
                  <a:lnTo>
                    <a:pt x="15965" y="1291"/>
                  </a:lnTo>
                  <a:lnTo>
                    <a:pt x="16787" y="1839"/>
                  </a:lnTo>
                  <a:lnTo>
                    <a:pt x="17648" y="2465"/>
                  </a:lnTo>
                  <a:lnTo>
                    <a:pt x="18430" y="3170"/>
                  </a:lnTo>
                  <a:lnTo>
                    <a:pt x="19135" y="3952"/>
                  </a:lnTo>
                  <a:lnTo>
                    <a:pt x="19761" y="4774"/>
                  </a:lnTo>
                  <a:lnTo>
                    <a:pt x="20230" y="5635"/>
                  </a:lnTo>
                  <a:lnTo>
                    <a:pt x="20739" y="6613"/>
                  </a:lnTo>
                  <a:lnTo>
                    <a:pt x="21091" y="7591"/>
                  </a:lnTo>
                  <a:lnTo>
                    <a:pt x="21365" y="8609"/>
                  </a:lnTo>
                  <a:lnTo>
                    <a:pt x="21522" y="9704"/>
                  </a:lnTo>
                  <a:lnTo>
                    <a:pt x="21600" y="10761"/>
                  </a:lnTo>
                  <a:lnTo>
                    <a:pt x="21522" y="11896"/>
                  </a:lnTo>
                  <a:lnTo>
                    <a:pt x="21365" y="12952"/>
                  </a:lnTo>
                  <a:lnTo>
                    <a:pt x="21091" y="14009"/>
                  </a:lnTo>
                  <a:lnTo>
                    <a:pt x="20739" y="14987"/>
                  </a:lnTo>
                  <a:lnTo>
                    <a:pt x="20230" y="15965"/>
                  </a:lnTo>
                  <a:lnTo>
                    <a:pt x="19761" y="16826"/>
                  </a:lnTo>
                  <a:lnTo>
                    <a:pt x="19135" y="17687"/>
                  </a:lnTo>
                  <a:lnTo>
                    <a:pt x="18430" y="18430"/>
                  </a:lnTo>
                  <a:lnTo>
                    <a:pt x="17648" y="19135"/>
                  </a:lnTo>
                  <a:lnTo>
                    <a:pt x="16787" y="19761"/>
                  </a:lnTo>
                  <a:lnTo>
                    <a:pt x="15965" y="20270"/>
                  </a:lnTo>
                  <a:lnTo>
                    <a:pt x="14987" y="20778"/>
                  </a:lnTo>
                  <a:lnTo>
                    <a:pt x="13970" y="21130"/>
                  </a:lnTo>
                  <a:lnTo>
                    <a:pt x="12952" y="21404"/>
                  </a:lnTo>
                  <a:lnTo>
                    <a:pt x="11896" y="21522"/>
                  </a:lnTo>
                  <a:lnTo>
                    <a:pt x="10761" y="21600"/>
                  </a:lnTo>
                  <a:lnTo>
                    <a:pt x="9704" y="21522"/>
                  </a:lnTo>
                  <a:lnTo>
                    <a:pt x="8570" y="21404"/>
                  </a:lnTo>
                  <a:lnTo>
                    <a:pt x="7591" y="21130"/>
                  </a:lnTo>
                  <a:lnTo>
                    <a:pt x="6535" y="20778"/>
                  </a:lnTo>
                  <a:lnTo>
                    <a:pt x="5635" y="20270"/>
                  </a:lnTo>
                  <a:lnTo>
                    <a:pt x="4696" y="19761"/>
                  </a:lnTo>
                  <a:lnTo>
                    <a:pt x="3913" y="19135"/>
                  </a:lnTo>
                  <a:lnTo>
                    <a:pt x="3170" y="18430"/>
                  </a:lnTo>
                  <a:lnTo>
                    <a:pt x="2465" y="17687"/>
                  </a:lnTo>
                  <a:lnTo>
                    <a:pt x="1800" y="16826"/>
                  </a:lnTo>
                  <a:lnTo>
                    <a:pt x="1252" y="15965"/>
                  </a:lnTo>
                  <a:lnTo>
                    <a:pt x="391" y="14009"/>
                  </a:lnTo>
                  <a:lnTo>
                    <a:pt x="0" y="11896"/>
                  </a:lnTo>
                  <a:lnTo>
                    <a:pt x="0" y="10761"/>
                  </a:lnTo>
                  <a:close/>
                </a:path>
              </a:pathLst>
            </a:custGeom>
            <a:solidFill>
              <a:srgbClr val="909090"/>
            </a:solidFill>
            <a:ln w="12700" cap="flat">
              <a:noFill/>
              <a:miter lim="400000"/>
            </a:ln>
            <a:effectLst/>
          </p:spPr>
          <p:txBody>
            <a:bodyPr wrap="square" lIns="146304" tIns="146304" rIns="146304" bIns="146304" numCol="1" anchor="t">
              <a:noAutofit/>
            </a:bodyPr>
            <a:lstStyle/>
            <a:p>
              <a:pPr/>
            </a:p>
          </p:txBody>
        </p:sp>
        <p:sp>
          <p:nvSpPr>
            <p:cNvPr id="4975" name="Shape 4975"/>
            <p:cNvSpPr/>
            <p:nvPr/>
          </p:nvSpPr>
          <p:spPr>
            <a:xfrm>
              <a:off x="22224" y="93663"/>
              <a:ext cx="392115" cy="393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0" y="9711"/>
                  </a:lnTo>
                  <a:lnTo>
                    <a:pt x="175" y="8623"/>
                  </a:lnTo>
                  <a:lnTo>
                    <a:pt x="480" y="7621"/>
                  </a:lnTo>
                  <a:lnTo>
                    <a:pt x="785" y="6576"/>
                  </a:lnTo>
                  <a:lnTo>
                    <a:pt x="1265" y="5661"/>
                  </a:lnTo>
                  <a:lnTo>
                    <a:pt x="1833" y="4790"/>
                  </a:lnTo>
                  <a:lnTo>
                    <a:pt x="2444" y="3919"/>
                  </a:lnTo>
                  <a:lnTo>
                    <a:pt x="3142" y="3135"/>
                  </a:lnTo>
                  <a:lnTo>
                    <a:pt x="3927" y="2439"/>
                  </a:lnTo>
                  <a:lnTo>
                    <a:pt x="4713" y="1873"/>
                  </a:lnTo>
                  <a:lnTo>
                    <a:pt x="5673" y="1350"/>
                  </a:lnTo>
                  <a:lnTo>
                    <a:pt x="6589" y="871"/>
                  </a:lnTo>
                  <a:lnTo>
                    <a:pt x="7636" y="479"/>
                  </a:lnTo>
                  <a:lnTo>
                    <a:pt x="8640" y="261"/>
                  </a:lnTo>
                  <a:lnTo>
                    <a:pt x="9687" y="87"/>
                  </a:lnTo>
                  <a:lnTo>
                    <a:pt x="10865" y="0"/>
                  </a:lnTo>
                  <a:lnTo>
                    <a:pt x="11956" y="87"/>
                  </a:lnTo>
                  <a:lnTo>
                    <a:pt x="12960" y="261"/>
                  </a:lnTo>
                  <a:lnTo>
                    <a:pt x="14051" y="479"/>
                  </a:lnTo>
                  <a:lnTo>
                    <a:pt x="15011" y="871"/>
                  </a:lnTo>
                  <a:lnTo>
                    <a:pt x="15927" y="1350"/>
                  </a:lnTo>
                  <a:lnTo>
                    <a:pt x="16887" y="1873"/>
                  </a:lnTo>
                  <a:lnTo>
                    <a:pt x="17673" y="2439"/>
                  </a:lnTo>
                  <a:lnTo>
                    <a:pt x="18458" y="3135"/>
                  </a:lnTo>
                  <a:lnTo>
                    <a:pt x="19156" y="3919"/>
                  </a:lnTo>
                  <a:lnTo>
                    <a:pt x="19811" y="4790"/>
                  </a:lnTo>
                  <a:lnTo>
                    <a:pt x="20335" y="5661"/>
                  </a:lnTo>
                  <a:lnTo>
                    <a:pt x="20815" y="6576"/>
                  </a:lnTo>
                  <a:lnTo>
                    <a:pt x="21120" y="7621"/>
                  </a:lnTo>
                  <a:lnTo>
                    <a:pt x="21425" y="8623"/>
                  </a:lnTo>
                  <a:lnTo>
                    <a:pt x="21600" y="9711"/>
                  </a:lnTo>
                  <a:lnTo>
                    <a:pt x="21600" y="11889"/>
                  </a:lnTo>
                  <a:lnTo>
                    <a:pt x="21425" y="13021"/>
                  </a:lnTo>
                  <a:lnTo>
                    <a:pt x="20815" y="15024"/>
                  </a:lnTo>
                  <a:lnTo>
                    <a:pt x="20335" y="15982"/>
                  </a:lnTo>
                  <a:lnTo>
                    <a:pt x="19811" y="16853"/>
                  </a:lnTo>
                  <a:lnTo>
                    <a:pt x="19156" y="17724"/>
                  </a:lnTo>
                  <a:lnTo>
                    <a:pt x="18458" y="18421"/>
                  </a:lnTo>
                  <a:lnTo>
                    <a:pt x="17673" y="19118"/>
                  </a:lnTo>
                  <a:lnTo>
                    <a:pt x="16887" y="19727"/>
                  </a:lnTo>
                  <a:lnTo>
                    <a:pt x="15927" y="20294"/>
                  </a:lnTo>
                  <a:lnTo>
                    <a:pt x="15011" y="20773"/>
                  </a:lnTo>
                  <a:lnTo>
                    <a:pt x="14051" y="21165"/>
                  </a:lnTo>
                  <a:lnTo>
                    <a:pt x="12960" y="21382"/>
                  </a:lnTo>
                  <a:lnTo>
                    <a:pt x="11956" y="21556"/>
                  </a:lnTo>
                  <a:lnTo>
                    <a:pt x="10865" y="21600"/>
                  </a:lnTo>
                  <a:lnTo>
                    <a:pt x="9687" y="21556"/>
                  </a:lnTo>
                  <a:lnTo>
                    <a:pt x="8640" y="21382"/>
                  </a:lnTo>
                  <a:lnTo>
                    <a:pt x="7636" y="21165"/>
                  </a:lnTo>
                  <a:lnTo>
                    <a:pt x="6589" y="20773"/>
                  </a:lnTo>
                  <a:lnTo>
                    <a:pt x="5673" y="20294"/>
                  </a:lnTo>
                  <a:lnTo>
                    <a:pt x="4713" y="19727"/>
                  </a:lnTo>
                  <a:lnTo>
                    <a:pt x="3927" y="19118"/>
                  </a:lnTo>
                  <a:lnTo>
                    <a:pt x="3142" y="18421"/>
                  </a:lnTo>
                  <a:lnTo>
                    <a:pt x="2444" y="17724"/>
                  </a:lnTo>
                  <a:lnTo>
                    <a:pt x="1833" y="16853"/>
                  </a:lnTo>
                  <a:lnTo>
                    <a:pt x="1265" y="15982"/>
                  </a:lnTo>
                  <a:lnTo>
                    <a:pt x="785" y="15024"/>
                  </a:lnTo>
                  <a:lnTo>
                    <a:pt x="175" y="13021"/>
                  </a:lnTo>
                  <a:lnTo>
                    <a:pt x="0" y="11889"/>
                  </a:lnTo>
                  <a:lnTo>
                    <a:pt x="0" y="108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4976" name="Shape 4976"/>
            <p:cNvSpPr/>
            <p:nvPr/>
          </p:nvSpPr>
          <p:spPr>
            <a:xfrm>
              <a:off x="217488" y="93663"/>
              <a:ext cx="82551" cy="195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99"/>
                  </a:moveTo>
                  <a:lnTo>
                    <a:pt x="16729" y="1137"/>
                  </a:lnTo>
                  <a:lnTo>
                    <a:pt x="11435" y="525"/>
                  </a:lnTo>
                  <a:lnTo>
                    <a:pt x="5718" y="175"/>
                  </a:lnTo>
                  <a:lnTo>
                    <a:pt x="0" y="0"/>
                  </a:lnTo>
                  <a:lnTo>
                    <a:pt x="0" y="21600"/>
                  </a:lnTo>
                  <a:lnTo>
                    <a:pt x="21600" y="2099"/>
                  </a:lnTo>
                  <a:close/>
                </a:path>
              </a:pathLst>
            </a:custGeom>
            <a:solidFill>
              <a:srgbClr val="00BCA4"/>
            </a:solidFill>
            <a:ln w="12700" cap="flat">
              <a:noFill/>
              <a:miter lim="400000"/>
            </a:ln>
            <a:effectLst/>
          </p:spPr>
          <p:txBody>
            <a:bodyPr wrap="square" lIns="146304" tIns="146304" rIns="146304" bIns="146304" numCol="1" anchor="t">
              <a:noAutofit/>
            </a:bodyPr>
            <a:lstStyle/>
            <a:p>
              <a:pPr/>
            </a:p>
          </p:txBody>
        </p:sp>
        <p:sp>
          <p:nvSpPr>
            <p:cNvPr id="4977" name="Shape 4977"/>
            <p:cNvSpPr/>
            <p:nvPr/>
          </p:nvSpPr>
          <p:spPr>
            <a:xfrm>
              <a:off x="168275" y="242888"/>
              <a:ext cx="98426" cy="984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26"/>
                  </a:moveTo>
                  <a:lnTo>
                    <a:pt x="348" y="8535"/>
                  </a:lnTo>
                  <a:lnTo>
                    <a:pt x="871" y="6619"/>
                  </a:lnTo>
                  <a:lnTo>
                    <a:pt x="1916" y="4703"/>
                  </a:lnTo>
                  <a:lnTo>
                    <a:pt x="3135" y="3135"/>
                  </a:lnTo>
                  <a:lnTo>
                    <a:pt x="4703" y="1568"/>
                  </a:lnTo>
                  <a:lnTo>
                    <a:pt x="6619" y="697"/>
                  </a:lnTo>
                  <a:lnTo>
                    <a:pt x="8710" y="0"/>
                  </a:lnTo>
                  <a:lnTo>
                    <a:pt x="13065" y="0"/>
                  </a:lnTo>
                  <a:lnTo>
                    <a:pt x="14981" y="697"/>
                  </a:lnTo>
                  <a:lnTo>
                    <a:pt x="16897" y="1568"/>
                  </a:lnTo>
                  <a:lnTo>
                    <a:pt x="20032" y="4703"/>
                  </a:lnTo>
                  <a:lnTo>
                    <a:pt x="20903" y="6619"/>
                  </a:lnTo>
                  <a:lnTo>
                    <a:pt x="21600" y="8535"/>
                  </a:lnTo>
                  <a:lnTo>
                    <a:pt x="21600" y="12890"/>
                  </a:lnTo>
                  <a:lnTo>
                    <a:pt x="20903" y="14981"/>
                  </a:lnTo>
                  <a:lnTo>
                    <a:pt x="20032" y="16897"/>
                  </a:lnTo>
                  <a:lnTo>
                    <a:pt x="18465" y="18465"/>
                  </a:lnTo>
                  <a:lnTo>
                    <a:pt x="16897" y="19684"/>
                  </a:lnTo>
                  <a:lnTo>
                    <a:pt x="14981" y="20729"/>
                  </a:lnTo>
                  <a:lnTo>
                    <a:pt x="13065" y="21252"/>
                  </a:lnTo>
                  <a:lnTo>
                    <a:pt x="10974" y="21600"/>
                  </a:lnTo>
                  <a:lnTo>
                    <a:pt x="8710" y="21252"/>
                  </a:lnTo>
                  <a:lnTo>
                    <a:pt x="6619" y="20729"/>
                  </a:lnTo>
                  <a:lnTo>
                    <a:pt x="4703" y="19684"/>
                  </a:lnTo>
                  <a:lnTo>
                    <a:pt x="3135" y="18465"/>
                  </a:lnTo>
                  <a:lnTo>
                    <a:pt x="1916" y="16897"/>
                  </a:lnTo>
                  <a:lnTo>
                    <a:pt x="871" y="14981"/>
                  </a:lnTo>
                  <a:lnTo>
                    <a:pt x="348" y="12890"/>
                  </a:lnTo>
                  <a:lnTo>
                    <a:pt x="0" y="10626"/>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4978" name="Shape 4978"/>
            <p:cNvSpPr/>
            <p:nvPr/>
          </p:nvSpPr>
          <p:spPr>
            <a:xfrm>
              <a:off x="60325" y="115887"/>
              <a:ext cx="317501" cy="100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73" y="0"/>
                  </a:moveTo>
                  <a:lnTo>
                    <a:pt x="9911" y="0"/>
                  </a:lnTo>
                  <a:lnTo>
                    <a:pt x="8996" y="343"/>
                  </a:lnTo>
                  <a:lnTo>
                    <a:pt x="8241" y="1029"/>
                  </a:lnTo>
                  <a:lnTo>
                    <a:pt x="7380" y="1543"/>
                  </a:lnTo>
                  <a:lnTo>
                    <a:pt x="6572" y="2571"/>
                  </a:lnTo>
                  <a:lnTo>
                    <a:pt x="5817" y="3429"/>
                  </a:lnTo>
                  <a:lnTo>
                    <a:pt x="4363" y="5829"/>
                  </a:lnTo>
                  <a:lnTo>
                    <a:pt x="3016" y="8914"/>
                  </a:lnTo>
                  <a:lnTo>
                    <a:pt x="1831" y="12686"/>
                  </a:lnTo>
                  <a:lnTo>
                    <a:pt x="808" y="16971"/>
                  </a:lnTo>
                  <a:lnTo>
                    <a:pt x="377" y="19200"/>
                  </a:lnTo>
                  <a:lnTo>
                    <a:pt x="0" y="21600"/>
                  </a:lnTo>
                  <a:lnTo>
                    <a:pt x="1185" y="19200"/>
                  </a:lnTo>
                  <a:lnTo>
                    <a:pt x="2424" y="16971"/>
                  </a:lnTo>
                  <a:lnTo>
                    <a:pt x="3717" y="15086"/>
                  </a:lnTo>
                  <a:lnTo>
                    <a:pt x="6410" y="12686"/>
                  </a:lnTo>
                  <a:lnTo>
                    <a:pt x="7864" y="11657"/>
                  </a:lnTo>
                  <a:lnTo>
                    <a:pt x="9319" y="11143"/>
                  </a:lnTo>
                  <a:lnTo>
                    <a:pt x="10773" y="11143"/>
                  </a:lnTo>
                  <a:lnTo>
                    <a:pt x="10773" y="0"/>
                  </a:lnTo>
                  <a:close/>
                  <a:moveTo>
                    <a:pt x="15675" y="3086"/>
                  </a:moveTo>
                  <a:lnTo>
                    <a:pt x="14436" y="12000"/>
                  </a:lnTo>
                  <a:lnTo>
                    <a:pt x="16375" y="13543"/>
                  </a:lnTo>
                  <a:lnTo>
                    <a:pt x="18206" y="15771"/>
                  </a:lnTo>
                  <a:lnTo>
                    <a:pt x="19984" y="18171"/>
                  </a:lnTo>
                  <a:lnTo>
                    <a:pt x="21600" y="21600"/>
                  </a:lnTo>
                  <a:lnTo>
                    <a:pt x="21115" y="18514"/>
                  </a:lnTo>
                  <a:lnTo>
                    <a:pt x="20523" y="15771"/>
                  </a:lnTo>
                  <a:lnTo>
                    <a:pt x="19876" y="13200"/>
                  </a:lnTo>
                  <a:lnTo>
                    <a:pt x="19176" y="10800"/>
                  </a:lnTo>
                  <a:lnTo>
                    <a:pt x="18422" y="8743"/>
                  </a:lnTo>
                  <a:lnTo>
                    <a:pt x="17560" y="6514"/>
                  </a:lnTo>
                  <a:lnTo>
                    <a:pt x="16644" y="4629"/>
                  </a:lnTo>
                  <a:lnTo>
                    <a:pt x="15675" y="3086"/>
                  </a:lnTo>
                  <a:close/>
                </a:path>
              </a:pathLst>
            </a:custGeom>
            <a:solidFill>
              <a:srgbClr val="F8F8F8"/>
            </a:solidFill>
            <a:ln w="12700" cap="flat">
              <a:noFill/>
              <a:miter lim="400000"/>
            </a:ln>
            <a:effectLst/>
          </p:spPr>
          <p:txBody>
            <a:bodyPr wrap="square" lIns="146304" tIns="146304" rIns="146304" bIns="146304" numCol="1" anchor="t">
              <a:noAutofit/>
            </a:bodyPr>
            <a:lstStyle/>
            <a:p>
              <a:pPr/>
            </a:p>
          </p:txBody>
        </p:sp>
        <p:sp>
          <p:nvSpPr>
            <p:cNvPr id="4979" name="Shape 4979"/>
            <p:cNvSpPr/>
            <p:nvPr/>
          </p:nvSpPr>
          <p:spPr>
            <a:xfrm>
              <a:off x="217488" y="115887"/>
              <a:ext cx="73026" cy="555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0057"/>
                  </a:lnTo>
                  <a:lnTo>
                    <a:pt x="8070" y="20674"/>
                  </a:lnTo>
                  <a:lnTo>
                    <a:pt x="16141" y="21600"/>
                  </a:lnTo>
                  <a:lnTo>
                    <a:pt x="21600" y="5554"/>
                  </a:lnTo>
                  <a:lnTo>
                    <a:pt x="16615" y="3394"/>
                  </a:lnTo>
                  <a:lnTo>
                    <a:pt x="11393" y="1234"/>
                  </a:lnTo>
                  <a:lnTo>
                    <a:pt x="5934" y="0"/>
                  </a:lnTo>
                  <a:lnTo>
                    <a:pt x="0" y="0"/>
                  </a:lnTo>
                  <a:close/>
                </a:path>
              </a:pathLst>
            </a:custGeom>
            <a:solidFill>
              <a:srgbClr val="4ACCBC"/>
            </a:solidFill>
            <a:ln w="12700" cap="flat">
              <a:noFill/>
              <a:miter lim="400000"/>
            </a:ln>
            <a:effectLst/>
          </p:spPr>
          <p:txBody>
            <a:bodyPr wrap="square" lIns="146304" tIns="146304" rIns="146304" bIns="146304" numCol="1" anchor="t">
              <a:noAutofit/>
            </a:bodyPr>
            <a:lstStyle/>
            <a:p>
              <a:pPr/>
            </a:p>
          </p:txBody>
        </p:sp>
        <p:sp>
          <p:nvSpPr>
            <p:cNvPr id="4980" name="Shape 4980"/>
            <p:cNvSpPr/>
            <p:nvPr/>
          </p:nvSpPr>
          <p:spPr>
            <a:xfrm>
              <a:off x="211931" y="115887"/>
              <a:ext cx="12701"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640" y="21600"/>
                  </a:moveTo>
                  <a:lnTo>
                    <a:pt x="0" y="20868"/>
                  </a:lnTo>
                  <a:lnTo>
                    <a:pt x="0" y="732"/>
                  </a:lnTo>
                  <a:lnTo>
                    <a:pt x="8640" y="0"/>
                  </a:lnTo>
                  <a:lnTo>
                    <a:pt x="21600" y="0"/>
                  </a:lnTo>
                  <a:lnTo>
                    <a:pt x="21600" y="21600"/>
                  </a:lnTo>
                  <a:lnTo>
                    <a:pt x="864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81" name="Shape 4981"/>
            <p:cNvSpPr/>
            <p:nvPr/>
          </p:nvSpPr>
          <p:spPr>
            <a:xfrm>
              <a:off x="211931" y="415925"/>
              <a:ext cx="12701" cy="49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640" y="21600"/>
                  </a:moveTo>
                  <a:lnTo>
                    <a:pt x="0" y="20892"/>
                  </a:lnTo>
                  <a:lnTo>
                    <a:pt x="0" y="1062"/>
                  </a:lnTo>
                  <a:lnTo>
                    <a:pt x="8640" y="354"/>
                  </a:lnTo>
                  <a:lnTo>
                    <a:pt x="8640" y="0"/>
                  </a:lnTo>
                  <a:lnTo>
                    <a:pt x="21600" y="354"/>
                  </a:lnTo>
                  <a:lnTo>
                    <a:pt x="21600" y="21600"/>
                  </a:lnTo>
                  <a:lnTo>
                    <a:pt x="864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82" name="Shape 4982"/>
            <p:cNvSpPr/>
            <p:nvPr/>
          </p:nvSpPr>
          <p:spPr>
            <a:xfrm>
              <a:off x="131763" y="139699"/>
              <a:ext cx="25401" cy="428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75" y="21600"/>
                  </a:moveTo>
                  <a:lnTo>
                    <a:pt x="18225" y="20800"/>
                  </a:lnTo>
                  <a:lnTo>
                    <a:pt x="18225" y="20000"/>
                  </a:lnTo>
                  <a:lnTo>
                    <a:pt x="0" y="1200"/>
                  </a:lnTo>
                  <a:lnTo>
                    <a:pt x="0" y="800"/>
                  </a:lnTo>
                  <a:lnTo>
                    <a:pt x="1350" y="0"/>
                  </a:lnTo>
                  <a:lnTo>
                    <a:pt x="2700" y="0"/>
                  </a:lnTo>
                  <a:lnTo>
                    <a:pt x="4050" y="800"/>
                  </a:lnTo>
                  <a:lnTo>
                    <a:pt x="21600" y="19200"/>
                  </a:lnTo>
                  <a:lnTo>
                    <a:pt x="21600" y="20000"/>
                  </a:lnTo>
                  <a:lnTo>
                    <a:pt x="20925" y="20800"/>
                  </a:lnTo>
                  <a:lnTo>
                    <a:pt x="20925" y="21600"/>
                  </a:lnTo>
                  <a:lnTo>
                    <a:pt x="19575"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83" name="Shape 4983"/>
            <p:cNvSpPr/>
            <p:nvPr/>
          </p:nvSpPr>
          <p:spPr>
            <a:xfrm>
              <a:off x="280988" y="400050"/>
              <a:ext cx="25401" cy="4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0" y="21600"/>
                  </a:moveTo>
                  <a:lnTo>
                    <a:pt x="18225" y="21600"/>
                  </a:lnTo>
                  <a:lnTo>
                    <a:pt x="1350" y="1246"/>
                  </a:lnTo>
                  <a:lnTo>
                    <a:pt x="0" y="831"/>
                  </a:lnTo>
                  <a:lnTo>
                    <a:pt x="1350" y="0"/>
                  </a:lnTo>
                  <a:lnTo>
                    <a:pt x="2025" y="0"/>
                  </a:lnTo>
                  <a:lnTo>
                    <a:pt x="3375" y="831"/>
                  </a:lnTo>
                  <a:lnTo>
                    <a:pt x="21600" y="19938"/>
                  </a:lnTo>
                  <a:lnTo>
                    <a:pt x="21600" y="20769"/>
                  </a:lnTo>
                  <a:lnTo>
                    <a:pt x="2025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84" name="Shape 4984"/>
            <p:cNvSpPr/>
            <p:nvPr/>
          </p:nvSpPr>
          <p:spPr>
            <a:xfrm>
              <a:off x="66675" y="201612"/>
              <a:ext cx="42864" cy="269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00" y="21600"/>
                  </a:moveTo>
                  <a:lnTo>
                    <a:pt x="20400" y="20329"/>
                  </a:lnTo>
                  <a:lnTo>
                    <a:pt x="800" y="3176"/>
                  </a:lnTo>
                  <a:lnTo>
                    <a:pt x="0" y="1906"/>
                  </a:lnTo>
                  <a:lnTo>
                    <a:pt x="800" y="1271"/>
                  </a:lnTo>
                  <a:lnTo>
                    <a:pt x="1600" y="0"/>
                  </a:lnTo>
                  <a:lnTo>
                    <a:pt x="2400" y="0"/>
                  </a:lnTo>
                  <a:lnTo>
                    <a:pt x="20800" y="17153"/>
                  </a:lnTo>
                  <a:lnTo>
                    <a:pt x="21600" y="18424"/>
                  </a:lnTo>
                  <a:lnTo>
                    <a:pt x="21600" y="19059"/>
                  </a:lnTo>
                  <a:lnTo>
                    <a:pt x="20800" y="20329"/>
                  </a:lnTo>
                  <a:lnTo>
                    <a:pt x="2040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85" name="Shape 4985"/>
            <p:cNvSpPr/>
            <p:nvPr/>
          </p:nvSpPr>
          <p:spPr>
            <a:xfrm>
              <a:off x="328613" y="354013"/>
              <a:ext cx="41276"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85" y="21600"/>
                  </a:moveTo>
                  <a:lnTo>
                    <a:pt x="20354" y="20291"/>
                  </a:lnTo>
                  <a:lnTo>
                    <a:pt x="831" y="2618"/>
                  </a:lnTo>
                  <a:lnTo>
                    <a:pt x="0" y="2618"/>
                  </a:lnTo>
                  <a:lnTo>
                    <a:pt x="0" y="1309"/>
                  </a:lnTo>
                  <a:lnTo>
                    <a:pt x="831" y="0"/>
                  </a:lnTo>
                  <a:lnTo>
                    <a:pt x="1662" y="0"/>
                  </a:lnTo>
                  <a:lnTo>
                    <a:pt x="21600" y="17673"/>
                  </a:lnTo>
                  <a:lnTo>
                    <a:pt x="21600" y="21600"/>
                  </a:lnTo>
                  <a:lnTo>
                    <a:pt x="21185"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86" name="Shape 4986"/>
            <p:cNvSpPr/>
            <p:nvPr/>
          </p:nvSpPr>
          <p:spPr>
            <a:xfrm>
              <a:off x="344488" y="284956"/>
              <a:ext cx="4921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92" y="21600"/>
                  </a:moveTo>
                  <a:lnTo>
                    <a:pt x="708" y="21600"/>
                  </a:lnTo>
                  <a:lnTo>
                    <a:pt x="0" y="12960"/>
                  </a:lnTo>
                  <a:lnTo>
                    <a:pt x="0" y="0"/>
                  </a:lnTo>
                  <a:lnTo>
                    <a:pt x="21600" y="0"/>
                  </a:lnTo>
                  <a:lnTo>
                    <a:pt x="21600" y="12960"/>
                  </a:lnTo>
                  <a:lnTo>
                    <a:pt x="20892"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87" name="Shape 4987"/>
            <p:cNvSpPr/>
            <p:nvPr/>
          </p:nvSpPr>
          <p:spPr>
            <a:xfrm>
              <a:off x="44450" y="284956"/>
              <a:ext cx="4762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03" y="21600"/>
                  </a:moveTo>
                  <a:lnTo>
                    <a:pt x="697" y="21600"/>
                  </a:lnTo>
                  <a:lnTo>
                    <a:pt x="697" y="12960"/>
                  </a:lnTo>
                  <a:lnTo>
                    <a:pt x="0" y="4320"/>
                  </a:lnTo>
                  <a:lnTo>
                    <a:pt x="697" y="0"/>
                  </a:lnTo>
                  <a:lnTo>
                    <a:pt x="21600" y="0"/>
                  </a:lnTo>
                  <a:lnTo>
                    <a:pt x="21600" y="12960"/>
                  </a:lnTo>
                  <a:lnTo>
                    <a:pt x="20903"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88" name="Shape 4988"/>
            <p:cNvSpPr/>
            <p:nvPr/>
          </p:nvSpPr>
          <p:spPr>
            <a:xfrm>
              <a:off x="328613" y="201612"/>
              <a:ext cx="41276" cy="269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059"/>
                  </a:lnTo>
                  <a:lnTo>
                    <a:pt x="0" y="18424"/>
                  </a:lnTo>
                  <a:lnTo>
                    <a:pt x="831" y="17153"/>
                  </a:lnTo>
                  <a:lnTo>
                    <a:pt x="20354" y="0"/>
                  </a:lnTo>
                  <a:lnTo>
                    <a:pt x="21600" y="0"/>
                  </a:lnTo>
                  <a:lnTo>
                    <a:pt x="21600" y="3176"/>
                  </a:lnTo>
                  <a:lnTo>
                    <a:pt x="1662" y="20329"/>
                  </a:lnTo>
                  <a:lnTo>
                    <a:pt x="1662"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89" name="Shape 4989"/>
            <p:cNvSpPr/>
            <p:nvPr/>
          </p:nvSpPr>
          <p:spPr>
            <a:xfrm>
              <a:off x="66675" y="354013"/>
              <a:ext cx="428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0" y="21600"/>
                  </a:moveTo>
                  <a:lnTo>
                    <a:pt x="800" y="21600"/>
                  </a:lnTo>
                  <a:lnTo>
                    <a:pt x="800" y="20291"/>
                  </a:lnTo>
                  <a:lnTo>
                    <a:pt x="0" y="18982"/>
                  </a:lnTo>
                  <a:lnTo>
                    <a:pt x="800" y="17673"/>
                  </a:lnTo>
                  <a:lnTo>
                    <a:pt x="20400" y="0"/>
                  </a:lnTo>
                  <a:lnTo>
                    <a:pt x="20800" y="0"/>
                  </a:lnTo>
                  <a:lnTo>
                    <a:pt x="21600" y="1309"/>
                  </a:lnTo>
                  <a:lnTo>
                    <a:pt x="21600" y="2618"/>
                  </a:lnTo>
                  <a:lnTo>
                    <a:pt x="20800" y="2618"/>
                  </a:lnTo>
                  <a:lnTo>
                    <a:pt x="2400" y="20291"/>
                  </a:lnTo>
                  <a:lnTo>
                    <a:pt x="160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0" name="Shape 4990"/>
            <p:cNvSpPr/>
            <p:nvPr/>
          </p:nvSpPr>
          <p:spPr>
            <a:xfrm>
              <a:off x="280988" y="139699"/>
              <a:ext cx="25401" cy="428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 y="21600"/>
                  </a:moveTo>
                  <a:lnTo>
                    <a:pt x="1350" y="21600"/>
                  </a:lnTo>
                  <a:lnTo>
                    <a:pt x="1350" y="20800"/>
                  </a:lnTo>
                  <a:lnTo>
                    <a:pt x="0" y="20000"/>
                  </a:lnTo>
                  <a:lnTo>
                    <a:pt x="1350" y="19200"/>
                  </a:lnTo>
                  <a:lnTo>
                    <a:pt x="18225" y="800"/>
                  </a:lnTo>
                  <a:lnTo>
                    <a:pt x="19575" y="0"/>
                  </a:lnTo>
                  <a:lnTo>
                    <a:pt x="20250" y="0"/>
                  </a:lnTo>
                  <a:lnTo>
                    <a:pt x="21600" y="800"/>
                  </a:lnTo>
                  <a:lnTo>
                    <a:pt x="21600" y="1200"/>
                  </a:lnTo>
                  <a:lnTo>
                    <a:pt x="3375" y="20000"/>
                  </a:lnTo>
                  <a:lnTo>
                    <a:pt x="2025" y="20800"/>
                  </a:lnTo>
                  <a:lnTo>
                    <a:pt x="2025"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1" name="Shape 4991"/>
            <p:cNvSpPr/>
            <p:nvPr/>
          </p:nvSpPr>
          <p:spPr>
            <a:xfrm>
              <a:off x="131763" y="400050"/>
              <a:ext cx="25401" cy="4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0" y="21600"/>
                  </a:moveTo>
                  <a:lnTo>
                    <a:pt x="0" y="20769"/>
                  </a:lnTo>
                  <a:lnTo>
                    <a:pt x="0" y="19938"/>
                  </a:lnTo>
                  <a:lnTo>
                    <a:pt x="18225" y="831"/>
                  </a:lnTo>
                  <a:lnTo>
                    <a:pt x="19575" y="0"/>
                  </a:lnTo>
                  <a:lnTo>
                    <a:pt x="20925" y="0"/>
                  </a:lnTo>
                  <a:lnTo>
                    <a:pt x="21600" y="831"/>
                  </a:lnTo>
                  <a:lnTo>
                    <a:pt x="21600" y="1246"/>
                  </a:lnTo>
                  <a:lnTo>
                    <a:pt x="4050" y="21600"/>
                  </a:lnTo>
                  <a:lnTo>
                    <a:pt x="135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2" name="Shape 4992"/>
            <p:cNvSpPr/>
            <p:nvPr/>
          </p:nvSpPr>
          <p:spPr>
            <a:xfrm>
              <a:off x="211931" y="115887"/>
              <a:ext cx="12701"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640" y="21600"/>
                  </a:moveTo>
                  <a:lnTo>
                    <a:pt x="0" y="20868"/>
                  </a:lnTo>
                  <a:lnTo>
                    <a:pt x="0" y="732"/>
                  </a:lnTo>
                  <a:lnTo>
                    <a:pt x="8640" y="0"/>
                  </a:lnTo>
                  <a:lnTo>
                    <a:pt x="21600" y="0"/>
                  </a:lnTo>
                  <a:lnTo>
                    <a:pt x="21600" y="21600"/>
                  </a:lnTo>
                  <a:lnTo>
                    <a:pt x="864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3" name="Shape 4993"/>
            <p:cNvSpPr/>
            <p:nvPr/>
          </p:nvSpPr>
          <p:spPr>
            <a:xfrm>
              <a:off x="211931" y="415925"/>
              <a:ext cx="12701" cy="49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640" y="21600"/>
                  </a:moveTo>
                  <a:lnTo>
                    <a:pt x="0" y="20892"/>
                  </a:lnTo>
                  <a:lnTo>
                    <a:pt x="0" y="1062"/>
                  </a:lnTo>
                  <a:lnTo>
                    <a:pt x="8640" y="354"/>
                  </a:lnTo>
                  <a:lnTo>
                    <a:pt x="8640" y="0"/>
                  </a:lnTo>
                  <a:lnTo>
                    <a:pt x="21600" y="354"/>
                  </a:lnTo>
                  <a:lnTo>
                    <a:pt x="21600" y="21600"/>
                  </a:lnTo>
                  <a:lnTo>
                    <a:pt x="864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4" name="Shape 4994"/>
            <p:cNvSpPr/>
            <p:nvPr/>
          </p:nvSpPr>
          <p:spPr>
            <a:xfrm>
              <a:off x="131763" y="139699"/>
              <a:ext cx="25401" cy="428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75" y="21600"/>
                  </a:moveTo>
                  <a:lnTo>
                    <a:pt x="18225" y="20800"/>
                  </a:lnTo>
                  <a:lnTo>
                    <a:pt x="18225" y="20000"/>
                  </a:lnTo>
                  <a:lnTo>
                    <a:pt x="0" y="1200"/>
                  </a:lnTo>
                  <a:lnTo>
                    <a:pt x="0" y="800"/>
                  </a:lnTo>
                  <a:lnTo>
                    <a:pt x="1350" y="0"/>
                  </a:lnTo>
                  <a:lnTo>
                    <a:pt x="2700" y="0"/>
                  </a:lnTo>
                  <a:lnTo>
                    <a:pt x="4050" y="800"/>
                  </a:lnTo>
                  <a:lnTo>
                    <a:pt x="21600" y="19200"/>
                  </a:lnTo>
                  <a:lnTo>
                    <a:pt x="21600" y="20000"/>
                  </a:lnTo>
                  <a:lnTo>
                    <a:pt x="20925" y="20800"/>
                  </a:lnTo>
                  <a:lnTo>
                    <a:pt x="20925" y="21600"/>
                  </a:lnTo>
                  <a:lnTo>
                    <a:pt x="19575"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5" name="Shape 4995"/>
            <p:cNvSpPr/>
            <p:nvPr/>
          </p:nvSpPr>
          <p:spPr>
            <a:xfrm>
              <a:off x="280988" y="400050"/>
              <a:ext cx="25401" cy="4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0" y="21600"/>
                  </a:moveTo>
                  <a:lnTo>
                    <a:pt x="18225" y="21600"/>
                  </a:lnTo>
                  <a:lnTo>
                    <a:pt x="1350" y="1246"/>
                  </a:lnTo>
                  <a:lnTo>
                    <a:pt x="0" y="831"/>
                  </a:lnTo>
                  <a:lnTo>
                    <a:pt x="1350" y="0"/>
                  </a:lnTo>
                  <a:lnTo>
                    <a:pt x="2025" y="0"/>
                  </a:lnTo>
                  <a:lnTo>
                    <a:pt x="3375" y="831"/>
                  </a:lnTo>
                  <a:lnTo>
                    <a:pt x="21600" y="19938"/>
                  </a:lnTo>
                  <a:lnTo>
                    <a:pt x="21600" y="20769"/>
                  </a:lnTo>
                  <a:lnTo>
                    <a:pt x="2025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6" name="Shape 4996"/>
            <p:cNvSpPr/>
            <p:nvPr/>
          </p:nvSpPr>
          <p:spPr>
            <a:xfrm>
              <a:off x="66675" y="201612"/>
              <a:ext cx="42864" cy="269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00" y="21600"/>
                  </a:moveTo>
                  <a:lnTo>
                    <a:pt x="20400" y="20329"/>
                  </a:lnTo>
                  <a:lnTo>
                    <a:pt x="800" y="3176"/>
                  </a:lnTo>
                  <a:lnTo>
                    <a:pt x="0" y="1906"/>
                  </a:lnTo>
                  <a:lnTo>
                    <a:pt x="800" y="1271"/>
                  </a:lnTo>
                  <a:lnTo>
                    <a:pt x="1600" y="0"/>
                  </a:lnTo>
                  <a:lnTo>
                    <a:pt x="2400" y="0"/>
                  </a:lnTo>
                  <a:lnTo>
                    <a:pt x="20800" y="17153"/>
                  </a:lnTo>
                  <a:lnTo>
                    <a:pt x="21600" y="18424"/>
                  </a:lnTo>
                  <a:lnTo>
                    <a:pt x="21600" y="19059"/>
                  </a:lnTo>
                  <a:lnTo>
                    <a:pt x="20800" y="20329"/>
                  </a:lnTo>
                  <a:lnTo>
                    <a:pt x="2040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7" name="Shape 4997"/>
            <p:cNvSpPr/>
            <p:nvPr/>
          </p:nvSpPr>
          <p:spPr>
            <a:xfrm>
              <a:off x="328613" y="354013"/>
              <a:ext cx="41276"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185" y="21600"/>
                  </a:moveTo>
                  <a:lnTo>
                    <a:pt x="20354" y="20291"/>
                  </a:lnTo>
                  <a:lnTo>
                    <a:pt x="831" y="2618"/>
                  </a:lnTo>
                  <a:lnTo>
                    <a:pt x="0" y="2618"/>
                  </a:lnTo>
                  <a:lnTo>
                    <a:pt x="0" y="1309"/>
                  </a:lnTo>
                  <a:lnTo>
                    <a:pt x="831" y="0"/>
                  </a:lnTo>
                  <a:lnTo>
                    <a:pt x="1662" y="0"/>
                  </a:lnTo>
                  <a:lnTo>
                    <a:pt x="21600" y="17673"/>
                  </a:lnTo>
                  <a:lnTo>
                    <a:pt x="21600" y="21600"/>
                  </a:lnTo>
                  <a:lnTo>
                    <a:pt x="21185"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8" name="Shape 4998"/>
            <p:cNvSpPr/>
            <p:nvPr/>
          </p:nvSpPr>
          <p:spPr>
            <a:xfrm>
              <a:off x="344488" y="284956"/>
              <a:ext cx="4921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92" y="21600"/>
                  </a:moveTo>
                  <a:lnTo>
                    <a:pt x="708" y="21600"/>
                  </a:lnTo>
                  <a:lnTo>
                    <a:pt x="0" y="12960"/>
                  </a:lnTo>
                  <a:lnTo>
                    <a:pt x="0" y="0"/>
                  </a:lnTo>
                  <a:lnTo>
                    <a:pt x="21600" y="0"/>
                  </a:lnTo>
                  <a:lnTo>
                    <a:pt x="21600" y="12960"/>
                  </a:lnTo>
                  <a:lnTo>
                    <a:pt x="20892"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4999" name="Shape 4999"/>
            <p:cNvSpPr/>
            <p:nvPr/>
          </p:nvSpPr>
          <p:spPr>
            <a:xfrm>
              <a:off x="44450" y="284956"/>
              <a:ext cx="4762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03" y="21600"/>
                  </a:moveTo>
                  <a:lnTo>
                    <a:pt x="697" y="21600"/>
                  </a:lnTo>
                  <a:lnTo>
                    <a:pt x="697" y="12960"/>
                  </a:lnTo>
                  <a:lnTo>
                    <a:pt x="0" y="4320"/>
                  </a:lnTo>
                  <a:lnTo>
                    <a:pt x="697" y="0"/>
                  </a:lnTo>
                  <a:lnTo>
                    <a:pt x="21600" y="0"/>
                  </a:lnTo>
                  <a:lnTo>
                    <a:pt x="21600" y="12960"/>
                  </a:lnTo>
                  <a:lnTo>
                    <a:pt x="20903"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5000" name="Shape 5000"/>
            <p:cNvSpPr/>
            <p:nvPr/>
          </p:nvSpPr>
          <p:spPr>
            <a:xfrm>
              <a:off x="328613" y="201612"/>
              <a:ext cx="41276" cy="269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059"/>
                  </a:lnTo>
                  <a:lnTo>
                    <a:pt x="0" y="18424"/>
                  </a:lnTo>
                  <a:lnTo>
                    <a:pt x="831" y="17153"/>
                  </a:lnTo>
                  <a:lnTo>
                    <a:pt x="20354" y="0"/>
                  </a:lnTo>
                  <a:lnTo>
                    <a:pt x="21600" y="0"/>
                  </a:lnTo>
                  <a:lnTo>
                    <a:pt x="21600" y="3176"/>
                  </a:lnTo>
                  <a:lnTo>
                    <a:pt x="1662" y="20329"/>
                  </a:lnTo>
                  <a:lnTo>
                    <a:pt x="1662"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5001" name="Shape 5001"/>
            <p:cNvSpPr/>
            <p:nvPr/>
          </p:nvSpPr>
          <p:spPr>
            <a:xfrm>
              <a:off x="66675" y="354013"/>
              <a:ext cx="428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0" y="21600"/>
                  </a:moveTo>
                  <a:lnTo>
                    <a:pt x="800" y="21600"/>
                  </a:lnTo>
                  <a:lnTo>
                    <a:pt x="800" y="20291"/>
                  </a:lnTo>
                  <a:lnTo>
                    <a:pt x="0" y="18982"/>
                  </a:lnTo>
                  <a:lnTo>
                    <a:pt x="800" y="17673"/>
                  </a:lnTo>
                  <a:lnTo>
                    <a:pt x="20400" y="0"/>
                  </a:lnTo>
                  <a:lnTo>
                    <a:pt x="20800" y="0"/>
                  </a:lnTo>
                  <a:lnTo>
                    <a:pt x="21600" y="1309"/>
                  </a:lnTo>
                  <a:lnTo>
                    <a:pt x="21600" y="2618"/>
                  </a:lnTo>
                  <a:lnTo>
                    <a:pt x="20800" y="2618"/>
                  </a:lnTo>
                  <a:lnTo>
                    <a:pt x="2400" y="20291"/>
                  </a:lnTo>
                  <a:lnTo>
                    <a:pt x="160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5002" name="Shape 5002"/>
            <p:cNvSpPr/>
            <p:nvPr/>
          </p:nvSpPr>
          <p:spPr>
            <a:xfrm>
              <a:off x="280988" y="139699"/>
              <a:ext cx="25401" cy="428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5" y="21600"/>
                  </a:moveTo>
                  <a:lnTo>
                    <a:pt x="1350" y="21600"/>
                  </a:lnTo>
                  <a:lnTo>
                    <a:pt x="1350" y="20800"/>
                  </a:lnTo>
                  <a:lnTo>
                    <a:pt x="0" y="20000"/>
                  </a:lnTo>
                  <a:lnTo>
                    <a:pt x="1350" y="19200"/>
                  </a:lnTo>
                  <a:lnTo>
                    <a:pt x="18225" y="800"/>
                  </a:lnTo>
                  <a:lnTo>
                    <a:pt x="19575" y="0"/>
                  </a:lnTo>
                  <a:lnTo>
                    <a:pt x="20250" y="0"/>
                  </a:lnTo>
                  <a:lnTo>
                    <a:pt x="21600" y="800"/>
                  </a:lnTo>
                  <a:lnTo>
                    <a:pt x="21600" y="1200"/>
                  </a:lnTo>
                  <a:lnTo>
                    <a:pt x="3375" y="20000"/>
                  </a:lnTo>
                  <a:lnTo>
                    <a:pt x="2025" y="20800"/>
                  </a:lnTo>
                  <a:lnTo>
                    <a:pt x="2025"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5003" name="Shape 5003"/>
            <p:cNvSpPr/>
            <p:nvPr/>
          </p:nvSpPr>
          <p:spPr>
            <a:xfrm>
              <a:off x="131763" y="400050"/>
              <a:ext cx="25401" cy="4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0" y="21600"/>
                  </a:moveTo>
                  <a:lnTo>
                    <a:pt x="0" y="20769"/>
                  </a:lnTo>
                  <a:lnTo>
                    <a:pt x="0" y="19938"/>
                  </a:lnTo>
                  <a:lnTo>
                    <a:pt x="18225" y="831"/>
                  </a:lnTo>
                  <a:lnTo>
                    <a:pt x="19575" y="0"/>
                  </a:lnTo>
                  <a:lnTo>
                    <a:pt x="20925" y="0"/>
                  </a:lnTo>
                  <a:lnTo>
                    <a:pt x="21600" y="831"/>
                  </a:lnTo>
                  <a:lnTo>
                    <a:pt x="21600" y="1246"/>
                  </a:lnTo>
                  <a:lnTo>
                    <a:pt x="4050" y="21600"/>
                  </a:lnTo>
                  <a:lnTo>
                    <a:pt x="1350" y="21600"/>
                  </a:lnTo>
                  <a:close/>
                </a:path>
              </a:pathLst>
            </a:custGeom>
            <a:solidFill>
              <a:srgbClr val="A6A6A6"/>
            </a:solidFill>
            <a:ln w="12700" cap="flat">
              <a:noFill/>
              <a:miter lim="400000"/>
            </a:ln>
            <a:effectLst/>
          </p:spPr>
          <p:txBody>
            <a:bodyPr wrap="square" lIns="146304" tIns="146304" rIns="146304" bIns="146304" numCol="1" anchor="t">
              <a:noAutofit/>
            </a:bodyPr>
            <a:lstStyle/>
            <a:p>
              <a:pPr/>
            </a:p>
          </p:txBody>
        </p:sp>
        <p:sp>
          <p:nvSpPr>
            <p:cNvPr id="5004" name="Shape 5004"/>
            <p:cNvSpPr/>
            <p:nvPr/>
          </p:nvSpPr>
          <p:spPr>
            <a:xfrm>
              <a:off x="186531" y="119062"/>
              <a:ext cx="12701"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720" y="21600"/>
                  </a:moveTo>
                  <a:lnTo>
                    <a:pt x="15840" y="21600"/>
                  </a:lnTo>
                  <a:lnTo>
                    <a:pt x="12960" y="20136"/>
                  </a:lnTo>
                  <a:lnTo>
                    <a:pt x="0" y="366"/>
                  </a:lnTo>
                  <a:lnTo>
                    <a:pt x="0" y="0"/>
                  </a:lnTo>
                  <a:lnTo>
                    <a:pt x="5760" y="0"/>
                  </a:lnTo>
                  <a:lnTo>
                    <a:pt x="8640" y="366"/>
                  </a:lnTo>
                  <a:lnTo>
                    <a:pt x="21600" y="20136"/>
                  </a:lnTo>
                  <a:lnTo>
                    <a:pt x="21600" y="20868"/>
                  </a:lnTo>
                  <a:lnTo>
                    <a:pt x="18720"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05" name="Shape 5005"/>
            <p:cNvSpPr/>
            <p:nvPr/>
          </p:nvSpPr>
          <p:spPr>
            <a:xfrm>
              <a:off x="238919" y="415925"/>
              <a:ext cx="12701" cy="46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14" y="21600"/>
                  </a:moveTo>
                  <a:lnTo>
                    <a:pt x="13886" y="21600"/>
                  </a:lnTo>
                  <a:lnTo>
                    <a:pt x="0" y="379"/>
                  </a:lnTo>
                  <a:lnTo>
                    <a:pt x="0" y="0"/>
                  </a:lnTo>
                  <a:lnTo>
                    <a:pt x="4629" y="0"/>
                  </a:lnTo>
                  <a:lnTo>
                    <a:pt x="4629" y="379"/>
                  </a:lnTo>
                  <a:lnTo>
                    <a:pt x="21600" y="20842"/>
                  </a:lnTo>
                  <a:lnTo>
                    <a:pt x="21600" y="21600"/>
                  </a:lnTo>
                  <a:lnTo>
                    <a:pt x="18514"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06" name="Shape 5006"/>
            <p:cNvSpPr/>
            <p:nvPr/>
          </p:nvSpPr>
          <p:spPr>
            <a:xfrm>
              <a:off x="104775" y="157162"/>
              <a:ext cx="33339"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46" y="21600"/>
                  </a:moveTo>
                  <a:lnTo>
                    <a:pt x="20020" y="21600"/>
                  </a:lnTo>
                  <a:lnTo>
                    <a:pt x="18966" y="20718"/>
                  </a:lnTo>
                  <a:lnTo>
                    <a:pt x="1054" y="2645"/>
                  </a:lnTo>
                  <a:lnTo>
                    <a:pt x="0" y="1763"/>
                  </a:lnTo>
                  <a:lnTo>
                    <a:pt x="1054" y="0"/>
                  </a:lnTo>
                  <a:lnTo>
                    <a:pt x="1580" y="0"/>
                  </a:lnTo>
                  <a:lnTo>
                    <a:pt x="2634" y="882"/>
                  </a:lnTo>
                  <a:lnTo>
                    <a:pt x="20546" y="18955"/>
                  </a:lnTo>
                  <a:lnTo>
                    <a:pt x="21600" y="19837"/>
                  </a:lnTo>
                  <a:lnTo>
                    <a:pt x="20546"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07" name="Shape 5007"/>
            <p:cNvSpPr/>
            <p:nvPr/>
          </p:nvSpPr>
          <p:spPr>
            <a:xfrm>
              <a:off x="300038" y="387350"/>
              <a:ext cx="31751"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71" y="21600"/>
                  </a:moveTo>
                  <a:lnTo>
                    <a:pt x="18514" y="21600"/>
                  </a:lnTo>
                  <a:lnTo>
                    <a:pt x="0" y="1409"/>
                  </a:lnTo>
                  <a:lnTo>
                    <a:pt x="0" y="470"/>
                  </a:lnTo>
                  <a:lnTo>
                    <a:pt x="1029" y="0"/>
                  </a:lnTo>
                  <a:lnTo>
                    <a:pt x="3086" y="0"/>
                  </a:lnTo>
                  <a:lnTo>
                    <a:pt x="20571" y="20191"/>
                  </a:lnTo>
                  <a:lnTo>
                    <a:pt x="21600" y="21130"/>
                  </a:lnTo>
                  <a:lnTo>
                    <a:pt x="20571"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08" name="Shape 5008"/>
            <p:cNvSpPr/>
            <p:nvPr/>
          </p:nvSpPr>
          <p:spPr>
            <a:xfrm>
              <a:off x="53975" y="228600"/>
              <a:ext cx="46039" cy="206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5" y="21600"/>
                  </a:moveTo>
                  <a:lnTo>
                    <a:pt x="20110" y="21600"/>
                  </a:lnTo>
                  <a:lnTo>
                    <a:pt x="745" y="4320"/>
                  </a:lnTo>
                  <a:lnTo>
                    <a:pt x="0" y="3456"/>
                  </a:lnTo>
                  <a:lnTo>
                    <a:pt x="0" y="1728"/>
                  </a:lnTo>
                  <a:lnTo>
                    <a:pt x="745" y="0"/>
                  </a:lnTo>
                  <a:lnTo>
                    <a:pt x="1490" y="0"/>
                  </a:lnTo>
                  <a:lnTo>
                    <a:pt x="20855" y="17280"/>
                  </a:lnTo>
                  <a:lnTo>
                    <a:pt x="21600" y="19008"/>
                  </a:lnTo>
                  <a:lnTo>
                    <a:pt x="21600" y="21600"/>
                  </a:lnTo>
                  <a:lnTo>
                    <a:pt x="20855"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09" name="Shape 5009"/>
            <p:cNvSpPr/>
            <p:nvPr/>
          </p:nvSpPr>
          <p:spPr>
            <a:xfrm>
              <a:off x="338138" y="331788"/>
              <a:ext cx="44451"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29" y="21600"/>
                  </a:moveTo>
                  <a:lnTo>
                    <a:pt x="20057" y="21600"/>
                  </a:lnTo>
                  <a:lnTo>
                    <a:pt x="771" y="4985"/>
                  </a:lnTo>
                  <a:lnTo>
                    <a:pt x="0" y="3323"/>
                  </a:lnTo>
                  <a:lnTo>
                    <a:pt x="0" y="1662"/>
                  </a:lnTo>
                  <a:lnTo>
                    <a:pt x="771" y="0"/>
                  </a:lnTo>
                  <a:lnTo>
                    <a:pt x="1157" y="0"/>
                  </a:lnTo>
                  <a:lnTo>
                    <a:pt x="20829" y="16615"/>
                  </a:lnTo>
                  <a:lnTo>
                    <a:pt x="21600" y="18277"/>
                  </a:lnTo>
                  <a:lnTo>
                    <a:pt x="21600" y="21600"/>
                  </a:lnTo>
                  <a:lnTo>
                    <a:pt x="20829"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0" name="Shape 5010"/>
            <p:cNvSpPr/>
            <p:nvPr/>
          </p:nvSpPr>
          <p:spPr>
            <a:xfrm>
              <a:off x="342900" y="257175"/>
              <a:ext cx="47626"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34" y="9450"/>
                  </a:moveTo>
                  <a:lnTo>
                    <a:pt x="732" y="21600"/>
                  </a:lnTo>
                  <a:lnTo>
                    <a:pt x="0" y="21600"/>
                  </a:lnTo>
                  <a:lnTo>
                    <a:pt x="0" y="17550"/>
                  </a:lnTo>
                  <a:lnTo>
                    <a:pt x="732" y="14850"/>
                  </a:lnTo>
                  <a:lnTo>
                    <a:pt x="21234" y="0"/>
                  </a:lnTo>
                  <a:lnTo>
                    <a:pt x="21600" y="2700"/>
                  </a:lnTo>
                  <a:lnTo>
                    <a:pt x="21600" y="6750"/>
                  </a:lnTo>
                  <a:lnTo>
                    <a:pt x="21234" y="945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1" name="Shape 5011"/>
            <p:cNvSpPr/>
            <p:nvPr/>
          </p:nvSpPr>
          <p:spPr>
            <a:xfrm>
              <a:off x="47625" y="311150"/>
              <a:ext cx="4603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34" y="7624"/>
                  </a:moveTo>
                  <a:lnTo>
                    <a:pt x="1464" y="21600"/>
                  </a:lnTo>
                  <a:lnTo>
                    <a:pt x="0" y="16518"/>
                  </a:lnTo>
                  <a:lnTo>
                    <a:pt x="0" y="13976"/>
                  </a:lnTo>
                  <a:lnTo>
                    <a:pt x="732" y="11435"/>
                  </a:lnTo>
                  <a:lnTo>
                    <a:pt x="20502" y="0"/>
                  </a:lnTo>
                  <a:lnTo>
                    <a:pt x="21600" y="0"/>
                  </a:lnTo>
                  <a:lnTo>
                    <a:pt x="21600" y="5082"/>
                  </a:lnTo>
                  <a:lnTo>
                    <a:pt x="21234" y="7624"/>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2" name="Shape 5012"/>
            <p:cNvSpPr/>
            <p:nvPr/>
          </p:nvSpPr>
          <p:spPr>
            <a:xfrm>
              <a:off x="315913" y="177799"/>
              <a:ext cx="38101" cy="31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2" y="21600"/>
                  </a:moveTo>
                  <a:lnTo>
                    <a:pt x="0" y="21600"/>
                  </a:lnTo>
                  <a:lnTo>
                    <a:pt x="0" y="20520"/>
                  </a:lnTo>
                  <a:lnTo>
                    <a:pt x="882" y="19440"/>
                  </a:lnTo>
                  <a:lnTo>
                    <a:pt x="18955" y="0"/>
                  </a:lnTo>
                  <a:lnTo>
                    <a:pt x="21600" y="0"/>
                  </a:lnTo>
                  <a:lnTo>
                    <a:pt x="21600" y="1080"/>
                  </a:lnTo>
                  <a:lnTo>
                    <a:pt x="20718" y="3240"/>
                  </a:lnTo>
                  <a:lnTo>
                    <a:pt x="2204" y="21600"/>
                  </a:lnTo>
                  <a:lnTo>
                    <a:pt x="882"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3" name="Shape 5013"/>
            <p:cNvSpPr/>
            <p:nvPr/>
          </p:nvSpPr>
          <p:spPr>
            <a:xfrm>
              <a:off x="84138" y="371475"/>
              <a:ext cx="38101" cy="33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50" y="21600"/>
                  </a:moveTo>
                  <a:lnTo>
                    <a:pt x="900" y="20546"/>
                  </a:lnTo>
                  <a:lnTo>
                    <a:pt x="0" y="20020"/>
                  </a:lnTo>
                  <a:lnTo>
                    <a:pt x="900" y="18966"/>
                  </a:lnTo>
                  <a:lnTo>
                    <a:pt x="20250" y="0"/>
                  </a:lnTo>
                  <a:lnTo>
                    <a:pt x="21600" y="0"/>
                  </a:lnTo>
                  <a:lnTo>
                    <a:pt x="21600" y="1580"/>
                  </a:lnTo>
                  <a:lnTo>
                    <a:pt x="2250" y="20546"/>
                  </a:lnTo>
                  <a:lnTo>
                    <a:pt x="1350" y="20546"/>
                  </a:lnTo>
                  <a:lnTo>
                    <a:pt x="1350"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4" name="Shape 5014"/>
            <p:cNvSpPr/>
            <p:nvPr/>
          </p:nvSpPr>
          <p:spPr>
            <a:xfrm>
              <a:off x="260350" y="126999"/>
              <a:ext cx="19051" cy="46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17" y="21600"/>
                  </a:moveTo>
                  <a:lnTo>
                    <a:pt x="1878" y="20842"/>
                  </a:lnTo>
                  <a:lnTo>
                    <a:pt x="0" y="20842"/>
                  </a:lnTo>
                  <a:lnTo>
                    <a:pt x="0" y="19705"/>
                  </a:lnTo>
                  <a:lnTo>
                    <a:pt x="17843" y="379"/>
                  </a:lnTo>
                  <a:lnTo>
                    <a:pt x="17843" y="0"/>
                  </a:lnTo>
                  <a:lnTo>
                    <a:pt x="21600" y="0"/>
                  </a:lnTo>
                  <a:lnTo>
                    <a:pt x="21600" y="1137"/>
                  </a:lnTo>
                  <a:lnTo>
                    <a:pt x="4696" y="20842"/>
                  </a:lnTo>
                  <a:lnTo>
                    <a:pt x="2817"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5" name="Shape 5015"/>
            <p:cNvSpPr/>
            <p:nvPr/>
          </p:nvSpPr>
          <p:spPr>
            <a:xfrm>
              <a:off x="157163" y="409575"/>
              <a:ext cx="19051" cy="46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23" y="21600"/>
                  </a:moveTo>
                  <a:lnTo>
                    <a:pt x="0" y="20084"/>
                  </a:lnTo>
                  <a:lnTo>
                    <a:pt x="16615" y="379"/>
                  </a:lnTo>
                  <a:lnTo>
                    <a:pt x="18277" y="0"/>
                  </a:lnTo>
                  <a:lnTo>
                    <a:pt x="19938" y="0"/>
                  </a:lnTo>
                  <a:lnTo>
                    <a:pt x="21600" y="379"/>
                  </a:lnTo>
                  <a:lnTo>
                    <a:pt x="21600" y="1137"/>
                  </a:lnTo>
                  <a:lnTo>
                    <a:pt x="6646" y="20842"/>
                  </a:lnTo>
                  <a:lnTo>
                    <a:pt x="4985" y="21600"/>
                  </a:lnTo>
                  <a:lnTo>
                    <a:pt x="3323"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6" name="Shape 5016"/>
            <p:cNvSpPr/>
            <p:nvPr/>
          </p:nvSpPr>
          <p:spPr>
            <a:xfrm>
              <a:off x="157163" y="126999"/>
              <a:ext cx="19051" cy="46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38" y="20842"/>
                  </a:moveTo>
                  <a:lnTo>
                    <a:pt x="18277" y="21600"/>
                  </a:lnTo>
                  <a:lnTo>
                    <a:pt x="16615" y="20842"/>
                  </a:lnTo>
                  <a:lnTo>
                    <a:pt x="0" y="1137"/>
                  </a:lnTo>
                  <a:lnTo>
                    <a:pt x="3323" y="0"/>
                  </a:lnTo>
                  <a:lnTo>
                    <a:pt x="4985" y="0"/>
                  </a:lnTo>
                  <a:lnTo>
                    <a:pt x="6646" y="379"/>
                  </a:lnTo>
                  <a:lnTo>
                    <a:pt x="21600" y="19705"/>
                  </a:lnTo>
                  <a:lnTo>
                    <a:pt x="21600" y="20842"/>
                  </a:lnTo>
                  <a:lnTo>
                    <a:pt x="19938" y="20842"/>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7" name="Shape 5017"/>
            <p:cNvSpPr/>
            <p:nvPr/>
          </p:nvSpPr>
          <p:spPr>
            <a:xfrm>
              <a:off x="260350" y="409575"/>
              <a:ext cx="19051" cy="46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843" y="21600"/>
                  </a:lnTo>
                  <a:lnTo>
                    <a:pt x="17843" y="20842"/>
                  </a:lnTo>
                  <a:lnTo>
                    <a:pt x="0" y="1137"/>
                  </a:lnTo>
                  <a:lnTo>
                    <a:pt x="0" y="379"/>
                  </a:lnTo>
                  <a:lnTo>
                    <a:pt x="1878" y="0"/>
                  </a:lnTo>
                  <a:lnTo>
                    <a:pt x="2817" y="0"/>
                  </a:lnTo>
                  <a:lnTo>
                    <a:pt x="4696" y="379"/>
                  </a:lnTo>
                  <a:lnTo>
                    <a:pt x="21600" y="20084"/>
                  </a:lnTo>
                  <a:lnTo>
                    <a:pt x="21600"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8" name="Shape 5018"/>
            <p:cNvSpPr/>
            <p:nvPr/>
          </p:nvSpPr>
          <p:spPr>
            <a:xfrm>
              <a:off x="84138" y="177799"/>
              <a:ext cx="38101" cy="31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250" y="21600"/>
                  </a:lnTo>
                  <a:lnTo>
                    <a:pt x="900" y="3240"/>
                  </a:lnTo>
                  <a:lnTo>
                    <a:pt x="0" y="1080"/>
                  </a:lnTo>
                  <a:lnTo>
                    <a:pt x="900" y="0"/>
                  </a:lnTo>
                  <a:lnTo>
                    <a:pt x="2250" y="0"/>
                  </a:lnTo>
                  <a:lnTo>
                    <a:pt x="21600" y="19440"/>
                  </a:lnTo>
                  <a:lnTo>
                    <a:pt x="21600"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19" name="Shape 5019"/>
            <p:cNvSpPr/>
            <p:nvPr/>
          </p:nvSpPr>
          <p:spPr>
            <a:xfrm>
              <a:off x="315913" y="371475"/>
              <a:ext cx="38101" cy="33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18" y="21600"/>
                  </a:moveTo>
                  <a:lnTo>
                    <a:pt x="19837" y="20546"/>
                  </a:lnTo>
                  <a:lnTo>
                    <a:pt x="18955" y="20546"/>
                  </a:lnTo>
                  <a:lnTo>
                    <a:pt x="882" y="1580"/>
                  </a:lnTo>
                  <a:lnTo>
                    <a:pt x="0" y="1054"/>
                  </a:lnTo>
                  <a:lnTo>
                    <a:pt x="0" y="0"/>
                  </a:lnTo>
                  <a:lnTo>
                    <a:pt x="2204" y="0"/>
                  </a:lnTo>
                  <a:lnTo>
                    <a:pt x="20718" y="18966"/>
                  </a:lnTo>
                  <a:lnTo>
                    <a:pt x="21600" y="20020"/>
                  </a:lnTo>
                  <a:lnTo>
                    <a:pt x="21600" y="20546"/>
                  </a:lnTo>
                  <a:lnTo>
                    <a:pt x="20718" y="20546"/>
                  </a:lnTo>
                  <a:lnTo>
                    <a:pt x="20718"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0" name="Shape 5020"/>
            <p:cNvSpPr/>
            <p:nvPr/>
          </p:nvSpPr>
          <p:spPr>
            <a:xfrm>
              <a:off x="47625" y="257175"/>
              <a:ext cx="46039"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502" y="21600"/>
                  </a:lnTo>
                  <a:lnTo>
                    <a:pt x="732" y="9450"/>
                  </a:lnTo>
                  <a:lnTo>
                    <a:pt x="0" y="6750"/>
                  </a:lnTo>
                  <a:lnTo>
                    <a:pt x="0" y="5400"/>
                  </a:lnTo>
                  <a:lnTo>
                    <a:pt x="1464" y="0"/>
                  </a:lnTo>
                  <a:lnTo>
                    <a:pt x="21234" y="14850"/>
                  </a:lnTo>
                  <a:lnTo>
                    <a:pt x="21600" y="17550"/>
                  </a:lnTo>
                  <a:lnTo>
                    <a:pt x="21600"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1" name="Shape 5021"/>
            <p:cNvSpPr/>
            <p:nvPr/>
          </p:nvSpPr>
          <p:spPr>
            <a:xfrm>
              <a:off x="342900" y="311150"/>
              <a:ext cx="4762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34" y="21600"/>
                  </a:moveTo>
                  <a:lnTo>
                    <a:pt x="732" y="7624"/>
                  </a:lnTo>
                  <a:lnTo>
                    <a:pt x="0" y="5082"/>
                  </a:lnTo>
                  <a:lnTo>
                    <a:pt x="0" y="0"/>
                  </a:lnTo>
                  <a:lnTo>
                    <a:pt x="732" y="0"/>
                  </a:lnTo>
                  <a:lnTo>
                    <a:pt x="21234" y="11435"/>
                  </a:lnTo>
                  <a:lnTo>
                    <a:pt x="21600" y="13976"/>
                  </a:lnTo>
                  <a:lnTo>
                    <a:pt x="21600" y="16518"/>
                  </a:lnTo>
                  <a:lnTo>
                    <a:pt x="21234"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2" name="Shape 5022"/>
            <p:cNvSpPr/>
            <p:nvPr/>
          </p:nvSpPr>
          <p:spPr>
            <a:xfrm>
              <a:off x="338138" y="228600"/>
              <a:ext cx="44451" cy="206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29" y="4320"/>
                  </a:moveTo>
                  <a:lnTo>
                    <a:pt x="1157" y="21600"/>
                  </a:lnTo>
                  <a:lnTo>
                    <a:pt x="771" y="21600"/>
                  </a:lnTo>
                  <a:lnTo>
                    <a:pt x="0" y="19872"/>
                  </a:lnTo>
                  <a:lnTo>
                    <a:pt x="0" y="17280"/>
                  </a:lnTo>
                  <a:lnTo>
                    <a:pt x="771" y="17280"/>
                  </a:lnTo>
                  <a:lnTo>
                    <a:pt x="20057" y="0"/>
                  </a:lnTo>
                  <a:lnTo>
                    <a:pt x="20829" y="0"/>
                  </a:lnTo>
                  <a:lnTo>
                    <a:pt x="21600" y="1728"/>
                  </a:lnTo>
                  <a:lnTo>
                    <a:pt x="21600" y="3456"/>
                  </a:lnTo>
                  <a:lnTo>
                    <a:pt x="20829" y="432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3" name="Shape 5023"/>
            <p:cNvSpPr/>
            <p:nvPr/>
          </p:nvSpPr>
          <p:spPr>
            <a:xfrm>
              <a:off x="53975" y="331788"/>
              <a:ext cx="46039"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55" y="4985"/>
                  </a:moveTo>
                  <a:lnTo>
                    <a:pt x="1490" y="21600"/>
                  </a:lnTo>
                  <a:lnTo>
                    <a:pt x="745" y="21600"/>
                  </a:lnTo>
                  <a:lnTo>
                    <a:pt x="0" y="19938"/>
                  </a:lnTo>
                  <a:lnTo>
                    <a:pt x="0" y="18277"/>
                  </a:lnTo>
                  <a:lnTo>
                    <a:pt x="745" y="16615"/>
                  </a:lnTo>
                  <a:lnTo>
                    <a:pt x="20110" y="0"/>
                  </a:lnTo>
                  <a:lnTo>
                    <a:pt x="20855" y="0"/>
                  </a:lnTo>
                  <a:lnTo>
                    <a:pt x="21600" y="1662"/>
                  </a:lnTo>
                  <a:lnTo>
                    <a:pt x="21600" y="3323"/>
                  </a:lnTo>
                  <a:lnTo>
                    <a:pt x="20855" y="4985"/>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4" name="Shape 5024"/>
            <p:cNvSpPr/>
            <p:nvPr/>
          </p:nvSpPr>
          <p:spPr>
            <a:xfrm>
              <a:off x="300038" y="157162"/>
              <a:ext cx="31751"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7" y="21600"/>
                  </a:moveTo>
                  <a:lnTo>
                    <a:pt x="1029" y="21600"/>
                  </a:lnTo>
                  <a:lnTo>
                    <a:pt x="0" y="19837"/>
                  </a:lnTo>
                  <a:lnTo>
                    <a:pt x="0" y="18955"/>
                  </a:lnTo>
                  <a:lnTo>
                    <a:pt x="18514" y="882"/>
                  </a:lnTo>
                  <a:lnTo>
                    <a:pt x="19543" y="0"/>
                  </a:lnTo>
                  <a:lnTo>
                    <a:pt x="20571" y="0"/>
                  </a:lnTo>
                  <a:lnTo>
                    <a:pt x="21600" y="1763"/>
                  </a:lnTo>
                  <a:lnTo>
                    <a:pt x="20571" y="2645"/>
                  </a:lnTo>
                  <a:lnTo>
                    <a:pt x="3086" y="20718"/>
                  </a:lnTo>
                  <a:lnTo>
                    <a:pt x="2057"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5" name="Shape 5025"/>
            <p:cNvSpPr/>
            <p:nvPr/>
          </p:nvSpPr>
          <p:spPr>
            <a:xfrm>
              <a:off x="104775" y="387350"/>
              <a:ext cx="33339"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0" y="21600"/>
                  </a:moveTo>
                  <a:lnTo>
                    <a:pt x="1054" y="21600"/>
                  </a:lnTo>
                  <a:lnTo>
                    <a:pt x="0" y="21130"/>
                  </a:lnTo>
                  <a:lnTo>
                    <a:pt x="1054" y="20191"/>
                  </a:lnTo>
                  <a:lnTo>
                    <a:pt x="18966" y="0"/>
                  </a:lnTo>
                  <a:lnTo>
                    <a:pt x="20546" y="0"/>
                  </a:lnTo>
                  <a:lnTo>
                    <a:pt x="21600" y="470"/>
                  </a:lnTo>
                  <a:lnTo>
                    <a:pt x="20546" y="1409"/>
                  </a:lnTo>
                  <a:lnTo>
                    <a:pt x="2634" y="21600"/>
                  </a:lnTo>
                  <a:lnTo>
                    <a:pt x="1580"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6" name="Shape 5026"/>
            <p:cNvSpPr/>
            <p:nvPr/>
          </p:nvSpPr>
          <p:spPr>
            <a:xfrm>
              <a:off x="238919" y="119062"/>
              <a:ext cx="12701"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29" y="21600"/>
                  </a:moveTo>
                  <a:lnTo>
                    <a:pt x="3086" y="21600"/>
                  </a:lnTo>
                  <a:lnTo>
                    <a:pt x="0" y="20868"/>
                  </a:lnTo>
                  <a:lnTo>
                    <a:pt x="13886" y="366"/>
                  </a:lnTo>
                  <a:lnTo>
                    <a:pt x="13886" y="0"/>
                  </a:lnTo>
                  <a:lnTo>
                    <a:pt x="21600" y="0"/>
                  </a:lnTo>
                  <a:lnTo>
                    <a:pt x="21600" y="366"/>
                  </a:lnTo>
                  <a:lnTo>
                    <a:pt x="4629" y="20868"/>
                  </a:lnTo>
                  <a:lnTo>
                    <a:pt x="4629" y="21600"/>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7" name="Shape 5027"/>
            <p:cNvSpPr/>
            <p:nvPr/>
          </p:nvSpPr>
          <p:spPr>
            <a:xfrm>
              <a:off x="186531" y="415925"/>
              <a:ext cx="12701"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760" y="20868"/>
                  </a:moveTo>
                  <a:lnTo>
                    <a:pt x="5760" y="21600"/>
                  </a:lnTo>
                  <a:lnTo>
                    <a:pt x="2880" y="20868"/>
                  </a:lnTo>
                  <a:lnTo>
                    <a:pt x="0" y="20868"/>
                  </a:lnTo>
                  <a:lnTo>
                    <a:pt x="0" y="20136"/>
                  </a:lnTo>
                  <a:lnTo>
                    <a:pt x="12960" y="366"/>
                  </a:lnTo>
                  <a:lnTo>
                    <a:pt x="15840" y="0"/>
                  </a:lnTo>
                  <a:lnTo>
                    <a:pt x="21600" y="0"/>
                  </a:lnTo>
                  <a:lnTo>
                    <a:pt x="21600" y="366"/>
                  </a:lnTo>
                  <a:lnTo>
                    <a:pt x="8640" y="20868"/>
                  </a:lnTo>
                  <a:lnTo>
                    <a:pt x="5760" y="20868"/>
                  </a:lnTo>
                  <a:close/>
                </a:path>
              </a:pathLst>
            </a:custGeom>
            <a:solidFill>
              <a:srgbClr val="DADADA"/>
            </a:solidFill>
            <a:ln w="12700" cap="flat">
              <a:noFill/>
              <a:miter lim="400000"/>
            </a:ln>
            <a:effectLst/>
          </p:spPr>
          <p:txBody>
            <a:bodyPr wrap="square" lIns="146304" tIns="146304" rIns="146304" bIns="146304" numCol="1" anchor="t">
              <a:noAutofit/>
            </a:bodyPr>
            <a:lstStyle/>
            <a:p>
              <a:pPr/>
            </a:p>
          </p:txBody>
        </p:sp>
        <p:sp>
          <p:nvSpPr>
            <p:cNvPr id="5028" name="Shape 5028"/>
            <p:cNvSpPr/>
            <p:nvPr/>
          </p:nvSpPr>
          <p:spPr>
            <a:xfrm>
              <a:off x="193675" y="126999"/>
              <a:ext cx="103189" cy="187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972" y="17043"/>
                  </a:moveTo>
                  <a:lnTo>
                    <a:pt x="21600" y="456"/>
                  </a:lnTo>
                  <a:lnTo>
                    <a:pt x="20105" y="0"/>
                  </a:lnTo>
                  <a:lnTo>
                    <a:pt x="4818" y="15858"/>
                  </a:lnTo>
                  <a:lnTo>
                    <a:pt x="3323" y="16041"/>
                  </a:lnTo>
                  <a:lnTo>
                    <a:pt x="2160" y="16314"/>
                  </a:lnTo>
                  <a:lnTo>
                    <a:pt x="1163" y="16861"/>
                  </a:lnTo>
                  <a:lnTo>
                    <a:pt x="332" y="17499"/>
                  </a:lnTo>
                  <a:lnTo>
                    <a:pt x="0" y="18137"/>
                  </a:lnTo>
                  <a:lnTo>
                    <a:pt x="0" y="19139"/>
                  </a:lnTo>
                  <a:lnTo>
                    <a:pt x="332" y="19777"/>
                  </a:lnTo>
                  <a:lnTo>
                    <a:pt x="665" y="20233"/>
                  </a:lnTo>
                  <a:lnTo>
                    <a:pt x="1163" y="20597"/>
                  </a:lnTo>
                  <a:lnTo>
                    <a:pt x="1828" y="21053"/>
                  </a:lnTo>
                  <a:lnTo>
                    <a:pt x="2658" y="21235"/>
                  </a:lnTo>
                  <a:lnTo>
                    <a:pt x="3988" y="21418"/>
                  </a:lnTo>
                  <a:lnTo>
                    <a:pt x="4818" y="21600"/>
                  </a:lnTo>
                  <a:lnTo>
                    <a:pt x="5982" y="21600"/>
                  </a:lnTo>
                  <a:lnTo>
                    <a:pt x="6978" y="21418"/>
                  </a:lnTo>
                  <a:lnTo>
                    <a:pt x="7809" y="21053"/>
                  </a:lnTo>
                  <a:lnTo>
                    <a:pt x="8474" y="20780"/>
                  </a:lnTo>
                  <a:lnTo>
                    <a:pt x="9305" y="20415"/>
                  </a:lnTo>
                  <a:lnTo>
                    <a:pt x="9637" y="19959"/>
                  </a:lnTo>
                  <a:lnTo>
                    <a:pt x="10135" y="19139"/>
                  </a:lnTo>
                  <a:lnTo>
                    <a:pt x="10135" y="18501"/>
                  </a:lnTo>
                  <a:lnTo>
                    <a:pt x="9969" y="17681"/>
                  </a:lnTo>
                  <a:lnTo>
                    <a:pt x="8972" y="17043"/>
                  </a:lnTo>
                  <a:close/>
                </a:path>
              </a:pathLst>
            </a:custGeom>
            <a:solidFill>
              <a:srgbClr val="585858"/>
            </a:solidFill>
            <a:ln w="12700" cap="flat">
              <a:noFill/>
              <a:miter lim="400000"/>
            </a:ln>
            <a:effectLst/>
          </p:spPr>
          <p:txBody>
            <a:bodyPr wrap="square" lIns="146304" tIns="146304" rIns="146304" bIns="146304" numCol="1" anchor="t">
              <a:noAutofit/>
            </a:bodyPr>
            <a:lstStyle/>
            <a:p>
              <a:pPr/>
            </a:p>
          </p:txBody>
        </p:sp>
      </p:grpSp>
      <p:grpSp>
        <p:nvGrpSpPr>
          <p:cNvPr id="5042" name="Group 5042"/>
          <p:cNvGrpSpPr/>
          <p:nvPr/>
        </p:nvGrpSpPr>
        <p:grpSpPr>
          <a:xfrm>
            <a:off x="5651499" y="2012949"/>
            <a:ext cx="795339" cy="180977"/>
            <a:chOff x="0" y="0"/>
            <a:chExt cx="795337" cy="180975"/>
          </a:xfrm>
        </p:grpSpPr>
        <p:sp>
          <p:nvSpPr>
            <p:cNvPr id="5030" name="Shape 5030"/>
            <p:cNvSpPr/>
            <p:nvPr/>
          </p:nvSpPr>
          <p:spPr>
            <a:xfrm>
              <a:off x="0" y="47625"/>
              <a:ext cx="68264" cy="133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0"/>
                  </a:lnTo>
                  <a:lnTo>
                    <a:pt x="21600" y="647"/>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031" name="Shape 5031"/>
            <p:cNvSpPr/>
            <p:nvPr/>
          </p:nvSpPr>
          <p:spPr>
            <a:xfrm>
              <a:off x="-1" y="47625"/>
              <a:ext cx="68265" cy="133351"/>
            </a:xfrm>
            <a:prstGeom prst="rect">
              <a:avLst/>
            </a:prstGeom>
            <a:solidFill>
              <a:srgbClr val="DADADA"/>
            </a:solidFill>
            <a:ln w="12700" cap="flat">
              <a:noFill/>
              <a:miter lim="400000"/>
            </a:ln>
            <a:effectLst/>
          </p:spPr>
          <p:txBody>
            <a:bodyPr wrap="square" lIns="146304" tIns="146304" rIns="146304" bIns="146304" numCol="1" anchor="t">
              <a:noAutofit/>
            </a:bodyPr>
            <a:lstStyle/>
            <a:p>
              <a:pPr/>
            </a:p>
          </p:txBody>
        </p:sp>
        <p:sp>
          <p:nvSpPr>
            <p:cNvPr id="5032" name="Shape 5032"/>
            <p:cNvSpPr/>
            <p:nvPr/>
          </p:nvSpPr>
          <p:spPr>
            <a:xfrm>
              <a:off x="23812" y="138112"/>
              <a:ext cx="22226"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172"/>
                  </a:moveTo>
                  <a:lnTo>
                    <a:pt x="2234" y="4469"/>
                  </a:lnTo>
                  <a:lnTo>
                    <a:pt x="6703" y="1490"/>
                  </a:lnTo>
                  <a:lnTo>
                    <a:pt x="10428" y="0"/>
                  </a:lnTo>
                  <a:lnTo>
                    <a:pt x="14897" y="1490"/>
                  </a:lnTo>
                  <a:lnTo>
                    <a:pt x="17131" y="4469"/>
                  </a:lnTo>
                  <a:lnTo>
                    <a:pt x="20110" y="6703"/>
                  </a:lnTo>
                  <a:lnTo>
                    <a:pt x="21600" y="11172"/>
                  </a:lnTo>
                  <a:lnTo>
                    <a:pt x="20110" y="14897"/>
                  </a:lnTo>
                  <a:lnTo>
                    <a:pt x="17131" y="18621"/>
                  </a:lnTo>
                  <a:lnTo>
                    <a:pt x="14897" y="21600"/>
                  </a:lnTo>
                  <a:lnTo>
                    <a:pt x="6703" y="21600"/>
                  </a:lnTo>
                  <a:lnTo>
                    <a:pt x="2234" y="18621"/>
                  </a:lnTo>
                  <a:lnTo>
                    <a:pt x="1490" y="14897"/>
                  </a:lnTo>
                  <a:lnTo>
                    <a:pt x="0" y="11172"/>
                  </a:lnTo>
                  <a:close/>
                </a:path>
              </a:pathLst>
            </a:custGeom>
            <a:solidFill>
              <a:srgbClr val="858585"/>
            </a:solidFill>
            <a:ln w="12700" cap="flat">
              <a:noFill/>
              <a:miter lim="400000"/>
            </a:ln>
            <a:effectLst/>
          </p:spPr>
          <p:txBody>
            <a:bodyPr wrap="square" lIns="146304" tIns="146304" rIns="146304" bIns="146304" numCol="1" anchor="t">
              <a:noAutofit/>
            </a:bodyPr>
            <a:lstStyle/>
            <a:p>
              <a:pPr/>
            </a:p>
          </p:txBody>
        </p:sp>
        <p:sp>
          <p:nvSpPr>
            <p:cNvPr id="5033" name="Shape 5033"/>
            <p:cNvSpPr/>
            <p:nvPr/>
          </p:nvSpPr>
          <p:spPr>
            <a:xfrm>
              <a:off x="68262" y="0"/>
              <a:ext cx="315914" cy="180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28" y="9749"/>
                  </a:moveTo>
                  <a:lnTo>
                    <a:pt x="11502" y="9749"/>
                  </a:lnTo>
                  <a:lnTo>
                    <a:pt x="11502" y="8697"/>
                  </a:lnTo>
                  <a:lnTo>
                    <a:pt x="19170" y="8697"/>
                  </a:lnTo>
                  <a:lnTo>
                    <a:pt x="19440" y="8411"/>
                  </a:lnTo>
                  <a:lnTo>
                    <a:pt x="19656" y="8028"/>
                  </a:lnTo>
                  <a:lnTo>
                    <a:pt x="19818" y="7550"/>
                  </a:lnTo>
                  <a:lnTo>
                    <a:pt x="19818" y="6308"/>
                  </a:lnTo>
                  <a:lnTo>
                    <a:pt x="19548" y="5830"/>
                  </a:lnTo>
                  <a:lnTo>
                    <a:pt x="19224" y="5448"/>
                  </a:lnTo>
                  <a:lnTo>
                    <a:pt x="18846" y="5257"/>
                  </a:lnTo>
                  <a:lnTo>
                    <a:pt x="9936" y="5257"/>
                  </a:lnTo>
                  <a:lnTo>
                    <a:pt x="9936" y="4110"/>
                  </a:lnTo>
                  <a:lnTo>
                    <a:pt x="13446" y="4110"/>
                  </a:lnTo>
                  <a:lnTo>
                    <a:pt x="13932" y="3919"/>
                  </a:lnTo>
                  <a:lnTo>
                    <a:pt x="14202" y="3441"/>
                  </a:lnTo>
                  <a:lnTo>
                    <a:pt x="14472" y="2867"/>
                  </a:lnTo>
                  <a:lnTo>
                    <a:pt x="14472" y="0"/>
                  </a:lnTo>
                  <a:lnTo>
                    <a:pt x="2754" y="0"/>
                  </a:lnTo>
                  <a:lnTo>
                    <a:pt x="2160" y="287"/>
                  </a:lnTo>
                  <a:lnTo>
                    <a:pt x="1566" y="1051"/>
                  </a:lnTo>
                  <a:lnTo>
                    <a:pt x="972" y="1720"/>
                  </a:lnTo>
                  <a:lnTo>
                    <a:pt x="594" y="2581"/>
                  </a:lnTo>
                  <a:lnTo>
                    <a:pt x="324" y="3727"/>
                  </a:lnTo>
                  <a:lnTo>
                    <a:pt x="108" y="4779"/>
                  </a:lnTo>
                  <a:lnTo>
                    <a:pt x="0" y="6117"/>
                  </a:lnTo>
                  <a:lnTo>
                    <a:pt x="0" y="21600"/>
                  </a:lnTo>
                  <a:lnTo>
                    <a:pt x="17874" y="21600"/>
                  </a:lnTo>
                  <a:lnTo>
                    <a:pt x="18198" y="21313"/>
                  </a:lnTo>
                  <a:lnTo>
                    <a:pt x="18360" y="20740"/>
                  </a:lnTo>
                  <a:lnTo>
                    <a:pt x="18468" y="20071"/>
                  </a:lnTo>
                  <a:lnTo>
                    <a:pt x="18360" y="19402"/>
                  </a:lnTo>
                  <a:lnTo>
                    <a:pt x="18198" y="18828"/>
                  </a:lnTo>
                  <a:lnTo>
                    <a:pt x="17874" y="18542"/>
                  </a:lnTo>
                  <a:lnTo>
                    <a:pt x="17496" y="18350"/>
                  </a:lnTo>
                  <a:lnTo>
                    <a:pt x="11502" y="18350"/>
                  </a:lnTo>
                  <a:lnTo>
                    <a:pt x="11502" y="17490"/>
                  </a:lnTo>
                  <a:lnTo>
                    <a:pt x="18846" y="17490"/>
                  </a:lnTo>
                  <a:lnTo>
                    <a:pt x="19062" y="17299"/>
                  </a:lnTo>
                  <a:lnTo>
                    <a:pt x="19440" y="17204"/>
                  </a:lnTo>
                  <a:lnTo>
                    <a:pt x="19656" y="16821"/>
                  </a:lnTo>
                  <a:lnTo>
                    <a:pt x="19818" y="16343"/>
                  </a:lnTo>
                  <a:lnTo>
                    <a:pt x="19818" y="15101"/>
                  </a:lnTo>
                  <a:lnTo>
                    <a:pt x="19224" y="14050"/>
                  </a:lnTo>
                  <a:lnTo>
                    <a:pt x="11502" y="14050"/>
                  </a:lnTo>
                  <a:lnTo>
                    <a:pt x="11502" y="13189"/>
                  </a:lnTo>
                  <a:lnTo>
                    <a:pt x="20520" y="13189"/>
                  </a:lnTo>
                  <a:lnTo>
                    <a:pt x="20790" y="12998"/>
                  </a:lnTo>
                  <a:lnTo>
                    <a:pt x="21114" y="12903"/>
                  </a:lnTo>
                  <a:lnTo>
                    <a:pt x="21384" y="12520"/>
                  </a:lnTo>
                  <a:lnTo>
                    <a:pt x="21492" y="12042"/>
                  </a:lnTo>
                  <a:lnTo>
                    <a:pt x="21600" y="11469"/>
                  </a:lnTo>
                  <a:lnTo>
                    <a:pt x="21492" y="10800"/>
                  </a:lnTo>
                  <a:lnTo>
                    <a:pt x="21276" y="10131"/>
                  </a:lnTo>
                  <a:lnTo>
                    <a:pt x="21006" y="9749"/>
                  </a:lnTo>
                  <a:lnTo>
                    <a:pt x="20628" y="9749"/>
                  </a:lnTo>
                  <a:close/>
                </a:path>
              </a:pathLst>
            </a:custGeom>
            <a:solidFill>
              <a:srgbClr val="D7B38A"/>
            </a:solidFill>
            <a:ln w="12700" cap="flat">
              <a:noFill/>
              <a:miter lim="400000"/>
            </a:ln>
            <a:effectLst/>
          </p:spPr>
          <p:txBody>
            <a:bodyPr wrap="square" lIns="146304" tIns="146304" rIns="146304" bIns="146304" numCol="1" anchor="t">
              <a:noAutofit/>
            </a:bodyPr>
            <a:lstStyle/>
            <a:p>
              <a:pPr/>
            </a:p>
          </p:txBody>
        </p:sp>
        <p:sp>
          <p:nvSpPr>
            <p:cNvPr id="5034" name="Shape 5034"/>
            <p:cNvSpPr/>
            <p:nvPr/>
          </p:nvSpPr>
          <p:spPr>
            <a:xfrm>
              <a:off x="327025" y="120650"/>
              <a:ext cx="22226"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7200" y="0"/>
                  </a:lnTo>
                  <a:lnTo>
                    <a:pt x="2400" y="2234"/>
                  </a:lnTo>
                  <a:lnTo>
                    <a:pt x="800" y="6703"/>
                  </a:lnTo>
                  <a:lnTo>
                    <a:pt x="0" y="10428"/>
                  </a:lnTo>
                  <a:lnTo>
                    <a:pt x="800" y="14897"/>
                  </a:lnTo>
                  <a:lnTo>
                    <a:pt x="2400" y="18621"/>
                  </a:lnTo>
                  <a:lnTo>
                    <a:pt x="7200" y="20110"/>
                  </a:lnTo>
                  <a:lnTo>
                    <a:pt x="11200" y="21600"/>
                  </a:lnTo>
                  <a:lnTo>
                    <a:pt x="21600" y="21600"/>
                  </a:lnTo>
                  <a:lnTo>
                    <a:pt x="21600" y="0"/>
                  </a:lnTo>
                  <a:close/>
                </a:path>
              </a:pathLst>
            </a:custGeom>
            <a:solidFill>
              <a:srgbClr val="EFD6BC"/>
            </a:solidFill>
            <a:ln w="12700" cap="flat">
              <a:noFill/>
              <a:miter lim="400000"/>
            </a:ln>
            <a:effectLst/>
          </p:spPr>
          <p:txBody>
            <a:bodyPr wrap="square" lIns="146304" tIns="146304" rIns="146304" bIns="146304" numCol="1" anchor="t">
              <a:noAutofit/>
            </a:bodyPr>
            <a:lstStyle/>
            <a:p>
              <a:pPr/>
            </a:p>
          </p:txBody>
        </p:sp>
        <p:sp>
          <p:nvSpPr>
            <p:cNvPr id="5035" name="Shape 5035"/>
            <p:cNvSpPr/>
            <p:nvPr/>
          </p:nvSpPr>
          <p:spPr>
            <a:xfrm>
              <a:off x="303212" y="155575"/>
              <a:ext cx="23814"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271" y="0"/>
                  </a:lnTo>
                  <a:lnTo>
                    <a:pt x="1394" y="5400"/>
                  </a:lnTo>
                  <a:lnTo>
                    <a:pt x="0" y="9257"/>
                  </a:lnTo>
                  <a:lnTo>
                    <a:pt x="1394" y="14657"/>
                  </a:lnTo>
                  <a:lnTo>
                    <a:pt x="4181" y="19286"/>
                  </a:lnTo>
                  <a:lnTo>
                    <a:pt x="6271" y="20829"/>
                  </a:lnTo>
                  <a:lnTo>
                    <a:pt x="10452" y="21600"/>
                  </a:lnTo>
                  <a:lnTo>
                    <a:pt x="21600" y="21600"/>
                  </a:lnTo>
                  <a:lnTo>
                    <a:pt x="21600" y="0"/>
                  </a:lnTo>
                  <a:close/>
                </a:path>
              </a:pathLst>
            </a:custGeom>
            <a:solidFill>
              <a:srgbClr val="EFD6BC"/>
            </a:solidFill>
            <a:ln w="12700" cap="flat">
              <a:noFill/>
              <a:miter lim="400000"/>
            </a:ln>
            <a:effectLst/>
          </p:spPr>
          <p:txBody>
            <a:bodyPr wrap="square" lIns="146304" tIns="146304" rIns="146304" bIns="146304" numCol="1" anchor="t">
              <a:noAutofit/>
            </a:bodyPr>
            <a:lstStyle/>
            <a:p>
              <a:pPr/>
            </a:p>
          </p:txBody>
        </p:sp>
        <p:sp>
          <p:nvSpPr>
            <p:cNvPr id="5036" name="Shape 5036"/>
            <p:cNvSpPr/>
            <p:nvPr/>
          </p:nvSpPr>
          <p:spPr>
            <a:xfrm>
              <a:off x="349250" y="84137"/>
              <a:ext cx="23814"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7200" y="0"/>
                  </a:lnTo>
                  <a:lnTo>
                    <a:pt x="3600" y="2234"/>
                  </a:lnTo>
                  <a:lnTo>
                    <a:pt x="720" y="6703"/>
                  </a:lnTo>
                  <a:lnTo>
                    <a:pt x="0" y="10428"/>
                  </a:lnTo>
                  <a:lnTo>
                    <a:pt x="720" y="14897"/>
                  </a:lnTo>
                  <a:lnTo>
                    <a:pt x="3600" y="17131"/>
                  </a:lnTo>
                  <a:lnTo>
                    <a:pt x="7200" y="20110"/>
                  </a:lnTo>
                  <a:lnTo>
                    <a:pt x="11520" y="21600"/>
                  </a:lnTo>
                  <a:lnTo>
                    <a:pt x="21600" y="21600"/>
                  </a:lnTo>
                  <a:lnTo>
                    <a:pt x="21600" y="0"/>
                  </a:lnTo>
                  <a:close/>
                </a:path>
              </a:pathLst>
            </a:custGeom>
            <a:solidFill>
              <a:srgbClr val="EFD6BC"/>
            </a:solidFill>
            <a:ln w="12700" cap="flat">
              <a:noFill/>
              <a:miter lim="400000"/>
            </a:ln>
            <a:effectLst/>
          </p:spPr>
          <p:txBody>
            <a:bodyPr wrap="square" lIns="146304" tIns="146304" rIns="146304" bIns="146304" numCol="1" anchor="t">
              <a:noAutofit/>
            </a:bodyPr>
            <a:lstStyle/>
            <a:p>
              <a:pPr/>
            </a:p>
          </p:txBody>
        </p:sp>
        <p:sp>
          <p:nvSpPr>
            <p:cNvPr id="5037" name="Shape 5037"/>
            <p:cNvSpPr/>
            <p:nvPr/>
          </p:nvSpPr>
          <p:spPr>
            <a:xfrm>
              <a:off x="325437" y="47624"/>
              <a:ext cx="23814" cy="222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0428" y="0"/>
                  </a:lnTo>
                  <a:lnTo>
                    <a:pt x="6703" y="1490"/>
                  </a:lnTo>
                  <a:lnTo>
                    <a:pt x="2234" y="3724"/>
                  </a:lnTo>
                  <a:lnTo>
                    <a:pt x="0" y="6703"/>
                  </a:lnTo>
                  <a:lnTo>
                    <a:pt x="0" y="16386"/>
                  </a:lnTo>
                  <a:lnTo>
                    <a:pt x="2234" y="18621"/>
                  </a:lnTo>
                  <a:lnTo>
                    <a:pt x="6703" y="21600"/>
                  </a:lnTo>
                  <a:lnTo>
                    <a:pt x="21600" y="21600"/>
                  </a:lnTo>
                  <a:lnTo>
                    <a:pt x="21600" y="0"/>
                  </a:lnTo>
                  <a:close/>
                </a:path>
              </a:pathLst>
            </a:custGeom>
            <a:solidFill>
              <a:srgbClr val="EFD6BC"/>
            </a:solidFill>
            <a:ln w="12700" cap="flat">
              <a:noFill/>
              <a:miter lim="400000"/>
            </a:ln>
            <a:effectLst/>
          </p:spPr>
          <p:txBody>
            <a:bodyPr wrap="square" lIns="146304" tIns="146304" rIns="146304" bIns="146304" numCol="1" anchor="t">
              <a:noAutofit/>
            </a:bodyPr>
            <a:lstStyle/>
            <a:p>
              <a:pPr/>
            </a:p>
          </p:txBody>
        </p:sp>
        <p:sp>
          <p:nvSpPr>
            <p:cNvPr id="5038" name="Shape 5038"/>
            <p:cNvSpPr/>
            <p:nvPr/>
          </p:nvSpPr>
          <p:spPr>
            <a:xfrm>
              <a:off x="244475" y="-1"/>
              <a:ext cx="3175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 y="7958"/>
                  </a:lnTo>
                  <a:lnTo>
                    <a:pt x="3240" y="13642"/>
                  </a:lnTo>
                  <a:lnTo>
                    <a:pt x="5940" y="20463"/>
                  </a:lnTo>
                  <a:lnTo>
                    <a:pt x="9720" y="21600"/>
                  </a:lnTo>
                  <a:lnTo>
                    <a:pt x="21600" y="21600"/>
                  </a:lnTo>
                  <a:lnTo>
                    <a:pt x="21600" y="0"/>
                  </a:lnTo>
                  <a:lnTo>
                    <a:pt x="0" y="0"/>
                  </a:lnTo>
                  <a:close/>
                </a:path>
              </a:pathLst>
            </a:custGeom>
            <a:solidFill>
              <a:srgbClr val="EFD6BC"/>
            </a:solidFill>
            <a:ln w="12700" cap="flat">
              <a:noFill/>
              <a:miter lim="400000"/>
            </a:ln>
            <a:effectLst/>
          </p:spPr>
          <p:txBody>
            <a:bodyPr wrap="square" lIns="146304" tIns="146304" rIns="146304" bIns="146304" numCol="1" anchor="t">
              <a:noAutofit/>
            </a:bodyPr>
            <a:lstStyle/>
            <a:p>
              <a:pPr/>
            </a:p>
          </p:txBody>
        </p:sp>
        <p:sp>
          <p:nvSpPr>
            <p:cNvPr id="5039" name="Shape 5039"/>
            <p:cNvSpPr/>
            <p:nvPr/>
          </p:nvSpPr>
          <p:spPr>
            <a:xfrm>
              <a:off x="728662" y="47625"/>
              <a:ext cx="66676" cy="133351"/>
            </a:xfrm>
            <a:prstGeom prst="rect">
              <a:avLst/>
            </a:prstGeom>
            <a:solidFill>
              <a:srgbClr val="FF9D00"/>
            </a:solidFill>
            <a:ln w="12700" cap="flat">
              <a:noFill/>
              <a:miter lim="400000"/>
            </a:ln>
            <a:effectLst/>
          </p:spPr>
          <p:txBody>
            <a:bodyPr wrap="square" lIns="146304" tIns="146304" rIns="146304" bIns="146304" numCol="1" anchor="t">
              <a:noAutofit/>
            </a:bodyPr>
            <a:lstStyle/>
            <a:p>
              <a:pPr/>
            </a:p>
          </p:txBody>
        </p:sp>
        <p:sp>
          <p:nvSpPr>
            <p:cNvPr id="5040" name="Shape 5040"/>
            <p:cNvSpPr/>
            <p:nvPr/>
          </p:nvSpPr>
          <p:spPr>
            <a:xfrm>
              <a:off x="411162" y="0"/>
              <a:ext cx="317500" cy="180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469"/>
                  </a:moveTo>
                  <a:lnTo>
                    <a:pt x="0" y="10800"/>
                  </a:lnTo>
                  <a:lnTo>
                    <a:pt x="271" y="10131"/>
                  </a:lnTo>
                  <a:lnTo>
                    <a:pt x="595" y="9749"/>
                  </a:lnTo>
                  <a:lnTo>
                    <a:pt x="10015" y="9749"/>
                  </a:lnTo>
                  <a:lnTo>
                    <a:pt x="10015" y="8697"/>
                  </a:lnTo>
                  <a:lnTo>
                    <a:pt x="2328" y="8697"/>
                  </a:lnTo>
                  <a:lnTo>
                    <a:pt x="2057" y="8411"/>
                  </a:lnTo>
                  <a:lnTo>
                    <a:pt x="1841" y="8028"/>
                  </a:lnTo>
                  <a:lnTo>
                    <a:pt x="1732" y="7550"/>
                  </a:lnTo>
                  <a:lnTo>
                    <a:pt x="1624" y="6977"/>
                  </a:lnTo>
                  <a:lnTo>
                    <a:pt x="1732" y="6308"/>
                  </a:lnTo>
                  <a:lnTo>
                    <a:pt x="1949" y="5830"/>
                  </a:lnTo>
                  <a:lnTo>
                    <a:pt x="2220" y="5448"/>
                  </a:lnTo>
                  <a:lnTo>
                    <a:pt x="2598" y="5257"/>
                  </a:lnTo>
                  <a:lnTo>
                    <a:pt x="12180" y="5257"/>
                  </a:lnTo>
                  <a:lnTo>
                    <a:pt x="12235" y="7359"/>
                  </a:lnTo>
                  <a:lnTo>
                    <a:pt x="12614" y="9080"/>
                  </a:lnTo>
                  <a:lnTo>
                    <a:pt x="13209" y="10609"/>
                  </a:lnTo>
                  <a:lnTo>
                    <a:pt x="13913" y="12138"/>
                  </a:lnTo>
                  <a:lnTo>
                    <a:pt x="14671" y="13189"/>
                  </a:lnTo>
                  <a:lnTo>
                    <a:pt x="15645" y="14050"/>
                  </a:lnTo>
                  <a:lnTo>
                    <a:pt x="16620" y="14719"/>
                  </a:lnTo>
                  <a:lnTo>
                    <a:pt x="17702" y="14910"/>
                  </a:lnTo>
                  <a:lnTo>
                    <a:pt x="17973" y="14719"/>
                  </a:lnTo>
                  <a:lnTo>
                    <a:pt x="18081" y="14241"/>
                  </a:lnTo>
                  <a:lnTo>
                    <a:pt x="17973" y="13858"/>
                  </a:lnTo>
                  <a:lnTo>
                    <a:pt x="17702" y="13763"/>
                  </a:lnTo>
                  <a:lnTo>
                    <a:pt x="16728" y="13572"/>
                  </a:lnTo>
                  <a:lnTo>
                    <a:pt x="15862" y="12998"/>
                  </a:lnTo>
                  <a:lnTo>
                    <a:pt x="14995" y="12138"/>
                  </a:lnTo>
                  <a:lnTo>
                    <a:pt x="14183" y="10991"/>
                  </a:lnTo>
                  <a:lnTo>
                    <a:pt x="13588" y="9749"/>
                  </a:lnTo>
                  <a:lnTo>
                    <a:pt x="13101" y="8219"/>
                  </a:lnTo>
                  <a:lnTo>
                    <a:pt x="12830" y="6499"/>
                  </a:lnTo>
                  <a:lnTo>
                    <a:pt x="12722" y="4779"/>
                  </a:lnTo>
                  <a:lnTo>
                    <a:pt x="12722" y="4110"/>
                  </a:lnTo>
                  <a:lnTo>
                    <a:pt x="8174" y="4110"/>
                  </a:lnTo>
                  <a:lnTo>
                    <a:pt x="7687" y="3919"/>
                  </a:lnTo>
                  <a:lnTo>
                    <a:pt x="7308" y="3441"/>
                  </a:lnTo>
                  <a:lnTo>
                    <a:pt x="7092" y="2867"/>
                  </a:lnTo>
                  <a:lnTo>
                    <a:pt x="6983" y="2007"/>
                  </a:lnTo>
                  <a:lnTo>
                    <a:pt x="7092" y="1147"/>
                  </a:lnTo>
                  <a:lnTo>
                    <a:pt x="7362" y="478"/>
                  </a:lnTo>
                  <a:lnTo>
                    <a:pt x="7687" y="191"/>
                  </a:lnTo>
                  <a:lnTo>
                    <a:pt x="8174" y="0"/>
                  </a:lnTo>
                  <a:lnTo>
                    <a:pt x="18785" y="0"/>
                  </a:lnTo>
                  <a:lnTo>
                    <a:pt x="19435" y="287"/>
                  </a:lnTo>
                  <a:lnTo>
                    <a:pt x="20030" y="1051"/>
                  </a:lnTo>
                  <a:lnTo>
                    <a:pt x="20517" y="1720"/>
                  </a:lnTo>
                  <a:lnTo>
                    <a:pt x="21005" y="2581"/>
                  </a:lnTo>
                  <a:lnTo>
                    <a:pt x="21329" y="3727"/>
                  </a:lnTo>
                  <a:lnTo>
                    <a:pt x="21492" y="4779"/>
                  </a:lnTo>
                  <a:lnTo>
                    <a:pt x="21600" y="6117"/>
                  </a:lnTo>
                  <a:lnTo>
                    <a:pt x="21600" y="21600"/>
                  </a:lnTo>
                  <a:lnTo>
                    <a:pt x="3681" y="21600"/>
                  </a:lnTo>
                  <a:lnTo>
                    <a:pt x="3302" y="21313"/>
                  </a:lnTo>
                  <a:lnTo>
                    <a:pt x="3086" y="20740"/>
                  </a:lnTo>
                  <a:lnTo>
                    <a:pt x="3086" y="19402"/>
                  </a:lnTo>
                  <a:lnTo>
                    <a:pt x="3302" y="18828"/>
                  </a:lnTo>
                  <a:lnTo>
                    <a:pt x="3681" y="18542"/>
                  </a:lnTo>
                  <a:lnTo>
                    <a:pt x="4060" y="18350"/>
                  </a:lnTo>
                  <a:lnTo>
                    <a:pt x="10015" y="18350"/>
                  </a:lnTo>
                  <a:lnTo>
                    <a:pt x="10015" y="17490"/>
                  </a:lnTo>
                  <a:lnTo>
                    <a:pt x="2598" y="17490"/>
                  </a:lnTo>
                  <a:lnTo>
                    <a:pt x="2328" y="17299"/>
                  </a:lnTo>
                  <a:lnTo>
                    <a:pt x="2111" y="17204"/>
                  </a:lnTo>
                  <a:lnTo>
                    <a:pt x="1841" y="16821"/>
                  </a:lnTo>
                  <a:lnTo>
                    <a:pt x="1732" y="16343"/>
                  </a:lnTo>
                  <a:lnTo>
                    <a:pt x="1624" y="15770"/>
                  </a:lnTo>
                  <a:lnTo>
                    <a:pt x="1732" y="15101"/>
                  </a:lnTo>
                  <a:lnTo>
                    <a:pt x="1949" y="14623"/>
                  </a:lnTo>
                  <a:lnTo>
                    <a:pt x="2220" y="14050"/>
                  </a:lnTo>
                  <a:lnTo>
                    <a:pt x="10015" y="14050"/>
                  </a:lnTo>
                  <a:lnTo>
                    <a:pt x="10015" y="13189"/>
                  </a:lnTo>
                  <a:lnTo>
                    <a:pt x="974" y="13189"/>
                  </a:lnTo>
                  <a:lnTo>
                    <a:pt x="650" y="12998"/>
                  </a:lnTo>
                  <a:lnTo>
                    <a:pt x="379" y="12903"/>
                  </a:lnTo>
                  <a:lnTo>
                    <a:pt x="162" y="12520"/>
                  </a:lnTo>
                  <a:lnTo>
                    <a:pt x="0" y="12042"/>
                  </a:lnTo>
                  <a:lnTo>
                    <a:pt x="0" y="11469"/>
                  </a:lnTo>
                  <a:close/>
                </a:path>
              </a:pathLst>
            </a:custGeom>
            <a:solidFill>
              <a:srgbClr val="E7C79F"/>
            </a:solidFill>
            <a:ln w="12700" cap="flat">
              <a:noFill/>
              <a:miter lim="400000"/>
            </a:ln>
            <a:effectLst/>
          </p:spPr>
          <p:txBody>
            <a:bodyPr wrap="square" lIns="146304" tIns="146304" rIns="146304" bIns="146304" numCol="1" anchor="t">
              <a:noAutofit/>
            </a:bodyPr>
            <a:lstStyle/>
            <a:p>
              <a:pPr/>
            </a:p>
          </p:txBody>
        </p:sp>
        <p:sp>
          <p:nvSpPr>
            <p:cNvPr id="5041" name="Shape 5041"/>
            <p:cNvSpPr/>
            <p:nvPr/>
          </p:nvSpPr>
          <p:spPr>
            <a:xfrm>
              <a:off x="749300" y="138112"/>
              <a:ext cx="22226"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1172"/>
                  </a:moveTo>
                  <a:lnTo>
                    <a:pt x="0" y="6703"/>
                  </a:lnTo>
                  <a:lnTo>
                    <a:pt x="2979" y="4469"/>
                  </a:lnTo>
                  <a:lnTo>
                    <a:pt x="6703" y="1490"/>
                  </a:lnTo>
                  <a:lnTo>
                    <a:pt x="10428" y="0"/>
                  </a:lnTo>
                  <a:lnTo>
                    <a:pt x="14897" y="1490"/>
                  </a:lnTo>
                  <a:lnTo>
                    <a:pt x="18621" y="4469"/>
                  </a:lnTo>
                  <a:lnTo>
                    <a:pt x="21600" y="6703"/>
                  </a:lnTo>
                  <a:lnTo>
                    <a:pt x="21600" y="14897"/>
                  </a:lnTo>
                  <a:lnTo>
                    <a:pt x="18621" y="18621"/>
                  </a:lnTo>
                  <a:lnTo>
                    <a:pt x="14897" y="21600"/>
                  </a:lnTo>
                  <a:lnTo>
                    <a:pt x="6703" y="21600"/>
                  </a:lnTo>
                  <a:lnTo>
                    <a:pt x="2979" y="18621"/>
                  </a:lnTo>
                  <a:lnTo>
                    <a:pt x="0" y="14897"/>
                  </a:lnTo>
                  <a:lnTo>
                    <a:pt x="0" y="11172"/>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grpSp>
      <p:grpSp>
        <p:nvGrpSpPr>
          <p:cNvPr id="5048" name="Group 5048"/>
          <p:cNvGrpSpPr/>
          <p:nvPr/>
        </p:nvGrpSpPr>
        <p:grpSpPr>
          <a:xfrm>
            <a:off x="350836" y="1944686"/>
            <a:ext cx="796928" cy="315914"/>
            <a:chOff x="0" y="0"/>
            <a:chExt cx="796926" cy="315913"/>
          </a:xfrm>
        </p:grpSpPr>
        <p:sp>
          <p:nvSpPr>
            <p:cNvPr id="5043" name="Shape 5043"/>
            <p:cNvSpPr/>
            <p:nvPr/>
          </p:nvSpPr>
          <p:spPr>
            <a:xfrm>
              <a:off x="290513" y="79375"/>
              <a:ext cx="92076" cy="90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757" y="18970"/>
                  </a:moveTo>
                  <a:lnTo>
                    <a:pt x="4696" y="19910"/>
                  </a:lnTo>
                  <a:lnTo>
                    <a:pt x="5447" y="19910"/>
                  </a:lnTo>
                  <a:lnTo>
                    <a:pt x="7137" y="18219"/>
                  </a:lnTo>
                  <a:lnTo>
                    <a:pt x="7701" y="18031"/>
                  </a:lnTo>
                  <a:lnTo>
                    <a:pt x="8452" y="18031"/>
                  </a:lnTo>
                  <a:lnTo>
                    <a:pt x="9016" y="18219"/>
                  </a:lnTo>
                  <a:lnTo>
                    <a:pt x="9767" y="18219"/>
                  </a:lnTo>
                  <a:lnTo>
                    <a:pt x="10706" y="21037"/>
                  </a:lnTo>
                  <a:lnTo>
                    <a:pt x="10706" y="21412"/>
                  </a:lnTo>
                  <a:lnTo>
                    <a:pt x="11457" y="21600"/>
                  </a:lnTo>
                  <a:lnTo>
                    <a:pt x="13148" y="21412"/>
                  </a:lnTo>
                  <a:lnTo>
                    <a:pt x="13148" y="21037"/>
                  </a:lnTo>
                  <a:lnTo>
                    <a:pt x="13523" y="20661"/>
                  </a:lnTo>
                  <a:lnTo>
                    <a:pt x="13523" y="18595"/>
                  </a:lnTo>
                  <a:lnTo>
                    <a:pt x="13711" y="18031"/>
                  </a:lnTo>
                  <a:lnTo>
                    <a:pt x="14838" y="16904"/>
                  </a:lnTo>
                  <a:lnTo>
                    <a:pt x="16153" y="16904"/>
                  </a:lnTo>
                  <a:lnTo>
                    <a:pt x="17843" y="18031"/>
                  </a:lnTo>
                  <a:lnTo>
                    <a:pt x="18595" y="18219"/>
                  </a:lnTo>
                  <a:lnTo>
                    <a:pt x="18783" y="18031"/>
                  </a:lnTo>
                  <a:lnTo>
                    <a:pt x="19910" y="16529"/>
                  </a:lnTo>
                  <a:lnTo>
                    <a:pt x="19910" y="16341"/>
                  </a:lnTo>
                  <a:lnTo>
                    <a:pt x="18219" y="14650"/>
                  </a:lnTo>
                  <a:lnTo>
                    <a:pt x="17843" y="13899"/>
                  </a:lnTo>
                  <a:lnTo>
                    <a:pt x="17843" y="13148"/>
                  </a:lnTo>
                  <a:lnTo>
                    <a:pt x="18219" y="12209"/>
                  </a:lnTo>
                  <a:lnTo>
                    <a:pt x="18595" y="11833"/>
                  </a:lnTo>
                  <a:lnTo>
                    <a:pt x="19158" y="11457"/>
                  </a:lnTo>
                  <a:lnTo>
                    <a:pt x="20849" y="10894"/>
                  </a:lnTo>
                  <a:lnTo>
                    <a:pt x="21600" y="10518"/>
                  </a:lnTo>
                  <a:lnTo>
                    <a:pt x="21600" y="10143"/>
                  </a:lnTo>
                  <a:lnTo>
                    <a:pt x="21224" y="8452"/>
                  </a:lnTo>
                  <a:lnTo>
                    <a:pt x="21224" y="8077"/>
                  </a:lnTo>
                  <a:lnTo>
                    <a:pt x="18595" y="8077"/>
                  </a:lnTo>
                  <a:lnTo>
                    <a:pt x="17843" y="7889"/>
                  </a:lnTo>
                  <a:lnTo>
                    <a:pt x="17468" y="7513"/>
                  </a:lnTo>
                  <a:lnTo>
                    <a:pt x="17092" y="6762"/>
                  </a:lnTo>
                  <a:lnTo>
                    <a:pt x="17092" y="6386"/>
                  </a:lnTo>
                  <a:lnTo>
                    <a:pt x="16904" y="6198"/>
                  </a:lnTo>
                  <a:lnTo>
                    <a:pt x="17092" y="5071"/>
                  </a:lnTo>
                  <a:lnTo>
                    <a:pt x="18219" y="3757"/>
                  </a:lnTo>
                  <a:lnTo>
                    <a:pt x="18219" y="3005"/>
                  </a:lnTo>
                  <a:lnTo>
                    <a:pt x="17843" y="2817"/>
                  </a:lnTo>
                  <a:lnTo>
                    <a:pt x="16904" y="1690"/>
                  </a:lnTo>
                  <a:lnTo>
                    <a:pt x="15777" y="1690"/>
                  </a:lnTo>
                  <a:lnTo>
                    <a:pt x="14463" y="3381"/>
                  </a:lnTo>
                  <a:lnTo>
                    <a:pt x="13711" y="3757"/>
                  </a:lnTo>
                  <a:lnTo>
                    <a:pt x="13148" y="3757"/>
                  </a:lnTo>
                  <a:lnTo>
                    <a:pt x="12397" y="3381"/>
                  </a:lnTo>
                  <a:lnTo>
                    <a:pt x="11833" y="3005"/>
                  </a:lnTo>
                  <a:lnTo>
                    <a:pt x="11457" y="2442"/>
                  </a:lnTo>
                  <a:lnTo>
                    <a:pt x="10706" y="751"/>
                  </a:lnTo>
                  <a:lnTo>
                    <a:pt x="10330" y="0"/>
                  </a:lnTo>
                  <a:lnTo>
                    <a:pt x="8452" y="0"/>
                  </a:lnTo>
                  <a:lnTo>
                    <a:pt x="8452" y="376"/>
                  </a:lnTo>
                  <a:lnTo>
                    <a:pt x="8077" y="751"/>
                  </a:lnTo>
                  <a:lnTo>
                    <a:pt x="8077" y="2817"/>
                  </a:lnTo>
                  <a:lnTo>
                    <a:pt x="7701" y="3757"/>
                  </a:lnTo>
                  <a:lnTo>
                    <a:pt x="7325" y="4132"/>
                  </a:lnTo>
                  <a:lnTo>
                    <a:pt x="6762" y="4508"/>
                  </a:lnTo>
                  <a:lnTo>
                    <a:pt x="6010" y="4696"/>
                  </a:lnTo>
                  <a:lnTo>
                    <a:pt x="5447" y="4508"/>
                  </a:lnTo>
                  <a:lnTo>
                    <a:pt x="3757" y="3381"/>
                  </a:lnTo>
                  <a:lnTo>
                    <a:pt x="2630" y="3381"/>
                  </a:lnTo>
                  <a:lnTo>
                    <a:pt x="1690" y="4696"/>
                  </a:lnTo>
                  <a:lnTo>
                    <a:pt x="1690" y="5071"/>
                  </a:lnTo>
                  <a:lnTo>
                    <a:pt x="2066" y="5823"/>
                  </a:lnTo>
                  <a:lnTo>
                    <a:pt x="3757" y="7513"/>
                  </a:lnTo>
                  <a:lnTo>
                    <a:pt x="3757" y="8077"/>
                  </a:lnTo>
                  <a:lnTo>
                    <a:pt x="3381" y="9579"/>
                  </a:lnTo>
                  <a:lnTo>
                    <a:pt x="2254" y="10143"/>
                  </a:lnTo>
                  <a:lnTo>
                    <a:pt x="563" y="10894"/>
                  </a:lnTo>
                  <a:lnTo>
                    <a:pt x="0" y="10894"/>
                  </a:lnTo>
                  <a:lnTo>
                    <a:pt x="0" y="11457"/>
                  </a:lnTo>
                  <a:lnTo>
                    <a:pt x="376" y="12960"/>
                  </a:lnTo>
                  <a:lnTo>
                    <a:pt x="376" y="13148"/>
                  </a:lnTo>
                  <a:lnTo>
                    <a:pt x="939" y="13523"/>
                  </a:lnTo>
                  <a:lnTo>
                    <a:pt x="3757" y="13523"/>
                  </a:lnTo>
                  <a:lnTo>
                    <a:pt x="3944" y="14275"/>
                  </a:lnTo>
                  <a:lnTo>
                    <a:pt x="4320" y="14838"/>
                  </a:lnTo>
                  <a:lnTo>
                    <a:pt x="4696" y="15590"/>
                  </a:lnTo>
                  <a:lnTo>
                    <a:pt x="4320" y="16341"/>
                  </a:lnTo>
                  <a:lnTo>
                    <a:pt x="3381" y="18031"/>
                  </a:lnTo>
                  <a:lnTo>
                    <a:pt x="3381" y="18219"/>
                  </a:lnTo>
                  <a:lnTo>
                    <a:pt x="3757" y="18970"/>
                  </a:lnTo>
                  <a:close/>
                  <a:moveTo>
                    <a:pt x="8452" y="13899"/>
                  </a:moveTo>
                  <a:lnTo>
                    <a:pt x="7325" y="12960"/>
                  </a:lnTo>
                  <a:lnTo>
                    <a:pt x="6762" y="11270"/>
                  </a:lnTo>
                  <a:lnTo>
                    <a:pt x="7137" y="9767"/>
                  </a:lnTo>
                  <a:lnTo>
                    <a:pt x="7701" y="8452"/>
                  </a:lnTo>
                  <a:lnTo>
                    <a:pt x="8828" y="7513"/>
                  </a:lnTo>
                  <a:lnTo>
                    <a:pt x="10143" y="6762"/>
                  </a:lnTo>
                  <a:lnTo>
                    <a:pt x="11833" y="6762"/>
                  </a:lnTo>
                  <a:lnTo>
                    <a:pt x="13148" y="7889"/>
                  </a:lnTo>
                  <a:lnTo>
                    <a:pt x="14087" y="8828"/>
                  </a:lnTo>
                  <a:lnTo>
                    <a:pt x="14838" y="10143"/>
                  </a:lnTo>
                  <a:lnTo>
                    <a:pt x="14463" y="11833"/>
                  </a:lnTo>
                  <a:lnTo>
                    <a:pt x="13711" y="13148"/>
                  </a:lnTo>
                  <a:lnTo>
                    <a:pt x="12772" y="14275"/>
                  </a:lnTo>
                  <a:lnTo>
                    <a:pt x="11082" y="14650"/>
                  </a:lnTo>
                  <a:lnTo>
                    <a:pt x="9767" y="14650"/>
                  </a:lnTo>
                  <a:lnTo>
                    <a:pt x="8452" y="13899"/>
                  </a:lnTo>
                  <a:close/>
                </a:path>
              </a:pathLst>
            </a:custGeom>
            <a:solidFill>
              <a:srgbClr val="4668C5"/>
            </a:solidFill>
            <a:ln w="12700" cap="flat">
              <a:noFill/>
              <a:miter lim="400000"/>
            </a:ln>
            <a:effectLst/>
          </p:spPr>
          <p:txBody>
            <a:bodyPr wrap="square" lIns="146304" tIns="146304" rIns="146304" bIns="146304" numCol="1" anchor="t">
              <a:noAutofit/>
            </a:bodyPr>
            <a:lstStyle/>
            <a:p>
              <a:pPr/>
            </a:p>
          </p:txBody>
        </p:sp>
        <p:sp>
          <p:nvSpPr>
            <p:cNvPr id="5044" name="Shape 5044"/>
            <p:cNvSpPr/>
            <p:nvPr/>
          </p:nvSpPr>
          <p:spPr>
            <a:xfrm>
              <a:off x="204788" y="144463"/>
              <a:ext cx="123826" cy="123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36" y="7477"/>
                  </a:moveTo>
                  <a:lnTo>
                    <a:pt x="18848" y="7200"/>
                  </a:lnTo>
                  <a:lnTo>
                    <a:pt x="18848" y="6785"/>
                  </a:lnTo>
                  <a:lnTo>
                    <a:pt x="19124" y="6231"/>
                  </a:lnTo>
                  <a:lnTo>
                    <a:pt x="19536" y="4985"/>
                  </a:lnTo>
                  <a:lnTo>
                    <a:pt x="19536" y="4431"/>
                  </a:lnTo>
                  <a:lnTo>
                    <a:pt x="19124" y="4292"/>
                  </a:lnTo>
                  <a:lnTo>
                    <a:pt x="17885" y="4431"/>
                  </a:lnTo>
                  <a:lnTo>
                    <a:pt x="16785" y="4431"/>
                  </a:lnTo>
                  <a:lnTo>
                    <a:pt x="16785" y="4015"/>
                  </a:lnTo>
                  <a:lnTo>
                    <a:pt x="16647" y="3185"/>
                  </a:lnTo>
                  <a:lnTo>
                    <a:pt x="16647" y="1938"/>
                  </a:lnTo>
                  <a:lnTo>
                    <a:pt x="16372" y="1523"/>
                  </a:lnTo>
                  <a:lnTo>
                    <a:pt x="16097" y="1523"/>
                  </a:lnTo>
                  <a:lnTo>
                    <a:pt x="14859" y="2215"/>
                  </a:lnTo>
                  <a:lnTo>
                    <a:pt x="13896" y="2492"/>
                  </a:lnTo>
                  <a:lnTo>
                    <a:pt x="13345" y="1800"/>
                  </a:lnTo>
                  <a:lnTo>
                    <a:pt x="12932" y="554"/>
                  </a:lnTo>
                  <a:lnTo>
                    <a:pt x="12382" y="0"/>
                  </a:lnTo>
                  <a:lnTo>
                    <a:pt x="11144" y="1246"/>
                  </a:lnTo>
                  <a:lnTo>
                    <a:pt x="10594" y="1938"/>
                  </a:lnTo>
                  <a:lnTo>
                    <a:pt x="10181" y="1800"/>
                  </a:lnTo>
                  <a:lnTo>
                    <a:pt x="9631" y="1523"/>
                  </a:lnTo>
                  <a:lnTo>
                    <a:pt x="8668" y="554"/>
                  </a:lnTo>
                  <a:lnTo>
                    <a:pt x="8117" y="277"/>
                  </a:lnTo>
                  <a:lnTo>
                    <a:pt x="7980" y="554"/>
                  </a:lnTo>
                  <a:lnTo>
                    <a:pt x="7429" y="1938"/>
                  </a:lnTo>
                  <a:lnTo>
                    <a:pt x="7154" y="2769"/>
                  </a:lnTo>
                  <a:lnTo>
                    <a:pt x="6741" y="2769"/>
                  </a:lnTo>
                  <a:lnTo>
                    <a:pt x="6191" y="2492"/>
                  </a:lnTo>
                  <a:lnTo>
                    <a:pt x="4953" y="1938"/>
                  </a:lnTo>
                  <a:lnTo>
                    <a:pt x="4403" y="1938"/>
                  </a:lnTo>
                  <a:lnTo>
                    <a:pt x="4265" y="2492"/>
                  </a:lnTo>
                  <a:lnTo>
                    <a:pt x="4403" y="4015"/>
                  </a:lnTo>
                  <a:lnTo>
                    <a:pt x="4403" y="4431"/>
                  </a:lnTo>
                  <a:lnTo>
                    <a:pt x="4265" y="4708"/>
                  </a:lnTo>
                  <a:lnTo>
                    <a:pt x="3164" y="4985"/>
                  </a:lnTo>
                  <a:lnTo>
                    <a:pt x="1926" y="4985"/>
                  </a:lnTo>
                  <a:lnTo>
                    <a:pt x="1513" y="5262"/>
                  </a:lnTo>
                  <a:lnTo>
                    <a:pt x="1513" y="5677"/>
                  </a:lnTo>
                  <a:lnTo>
                    <a:pt x="2201" y="6785"/>
                  </a:lnTo>
                  <a:lnTo>
                    <a:pt x="2476" y="7754"/>
                  </a:lnTo>
                  <a:lnTo>
                    <a:pt x="1789" y="8169"/>
                  </a:lnTo>
                  <a:lnTo>
                    <a:pt x="275" y="8723"/>
                  </a:lnTo>
                  <a:lnTo>
                    <a:pt x="0" y="9277"/>
                  </a:lnTo>
                  <a:lnTo>
                    <a:pt x="275" y="9415"/>
                  </a:lnTo>
                  <a:lnTo>
                    <a:pt x="1238" y="10523"/>
                  </a:lnTo>
                  <a:lnTo>
                    <a:pt x="1789" y="11215"/>
                  </a:lnTo>
                  <a:lnTo>
                    <a:pt x="1789" y="11492"/>
                  </a:lnTo>
                  <a:lnTo>
                    <a:pt x="1238" y="11908"/>
                  </a:lnTo>
                  <a:lnTo>
                    <a:pt x="275" y="13015"/>
                  </a:lnTo>
                  <a:lnTo>
                    <a:pt x="275" y="13431"/>
                  </a:lnTo>
                  <a:lnTo>
                    <a:pt x="550" y="13708"/>
                  </a:lnTo>
                  <a:lnTo>
                    <a:pt x="1926" y="14123"/>
                  </a:lnTo>
                  <a:lnTo>
                    <a:pt x="2752" y="14400"/>
                  </a:lnTo>
                  <a:lnTo>
                    <a:pt x="2476" y="15369"/>
                  </a:lnTo>
                  <a:lnTo>
                    <a:pt x="1926" y="16892"/>
                  </a:lnTo>
                  <a:lnTo>
                    <a:pt x="1926" y="17169"/>
                  </a:lnTo>
                  <a:lnTo>
                    <a:pt x="2476" y="17446"/>
                  </a:lnTo>
                  <a:lnTo>
                    <a:pt x="4678" y="17446"/>
                  </a:lnTo>
                  <a:lnTo>
                    <a:pt x="4953" y="18415"/>
                  </a:lnTo>
                  <a:lnTo>
                    <a:pt x="4953" y="20215"/>
                  </a:lnTo>
                  <a:lnTo>
                    <a:pt x="5503" y="20215"/>
                  </a:lnTo>
                  <a:lnTo>
                    <a:pt x="6741" y="19385"/>
                  </a:lnTo>
                  <a:lnTo>
                    <a:pt x="7704" y="19108"/>
                  </a:lnTo>
                  <a:lnTo>
                    <a:pt x="8117" y="19938"/>
                  </a:lnTo>
                  <a:lnTo>
                    <a:pt x="8668" y="21462"/>
                  </a:lnTo>
                  <a:lnTo>
                    <a:pt x="8943" y="21600"/>
                  </a:lnTo>
                  <a:lnTo>
                    <a:pt x="9355" y="21462"/>
                  </a:lnTo>
                  <a:lnTo>
                    <a:pt x="10456" y="20354"/>
                  </a:lnTo>
                  <a:lnTo>
                    <a:pt x="11144" y="19938"/>
                  </a:lnTo>
                  <a:lnTo>
                    <a:pt x="11832" y="20354"/>
                  </a:lnTo>
                  <a:lnTo>
                    <a:pt x="12932" y="21462"/>
                  </a:lnTo>
                  <a:lnTo>
                    <a:pt x="13345" y="21462"/>
                  </a:lnTo>
                  <a:lnTo>
                    <a:pt x="13620" y="21185"/>
                  </a:lnTo>
                  <a:lnTo>
                    <a:pt x="14171" y="19938"/>
                  </a:lnTo>
                  <a:lnTo>
                    <a:pt x="14308" y="19108"/>
                  </a:lnTo>
                  <a:lnTo>
                    <a:pt x="15409" y="19108"/>
                  </a:lnTo>
                  <a:lnTo>
                    <a:pt x="16647" y="19938"/>
                  </a:lnTo>
                  <a:lnTo>
                    <a:pt x="17060" y="19662"/>
                  </a:lnTo>
                  <a:lnTo>
                    <a:pt x="17335" y="19108"/>
                  </a:lnTo>
                  <a:lnTo>
                    <a:pt x="17335" y="16892"/>
                  </a:lnTo>
                  <a:lnTo>
                    <a:pt x="19536" y="16892"/>
                  </a:lnTo>
                  <a:lnTo>
                    <a:pt x="20087" y="16615"/>
                  </a:lnTo>
                  <a:lnTo>
                    <a:pt x="20087" y="16200"/>
                  </a:lnTo>
                  <a:lnTo>
                    <a:pt x="19261" y="14954"/>
                  </a:lnTo>
                  <a:lnTo>
                    <a:pt x="19124" y="14123"/>
                  </a:lnTo>
                  <a:lnTo>
                    <a:pt x="19811" y="13431"/>
                  </a:lnTo>
                  <a:lnTo>
                    <a:pt x="21325" y="13015"/>
                  </a:lnTo>
                  <a:lnTo>
                    <a:pt x="21600" y="12738"/>
                  </a:lnTo>
                  <a:lnTo>
                    <a:pt x="21325" y="12185"/>
                  </a:lnTo>
                  <a:lnTo>
                    <a:pt x="20362" y="11215"/>
                  </a:lnTo>
                  <a:lnTo>
                    <a:pt x="19536" y="10662"/>
                  </a:lnTo>
                  <a:lnTo>
                    <a:pt x="20362" y="9692"/>
                  </a:lnTo>
                  <a:lnTo>
                    <a:pt x="21325" y="8723"/>
                  </a:lnTo>
                  <a:lnTo>
                    <a:pt x="21325" y="8169"/>
                  </a:lnTo>
                  <a:lnTo>
                    <a:pt x="21050" y="8031"/>
                  </a:lnTo>
                  <a:lnTo>
                    <a:pt x="19536" y="7477"/>
                  </a:lnTo>
                  <a:close/>
                  <a:moveTo>
                    <a:pt x="10456" y="12738"/>
                  </a:moveTo>
                  <a:lnTo>
                    <a:pt x="9631" y="12462"/>
                  </a:lnTo>
                  <a:lnTo>
                    <a:pt x="9218" y="11908"/>
                  </a:lnTo>
                  <a:lnTo>
                    <a:pt x="8943" y="11492"/>
                  </a:lnTo>
                  <a:lnTo>
                    <a:pt x="8943" y="10662"/>
                  </a:lnTo>
                  <a:lnTo>
                    <a:pt x="9218" y="9969"/>
                  </a:lnTo>
                  <a:lnTo>
                    <a:pt x="9631" y="9415"/>
                  </a:lnTo>
                  <a:lnTo>
                    <a:pt x="10456" y="9000"/>
                  </a:lnTo>
                  <a:lnTo>
                    <a:pt x="11144" y="9000"/>
                  </a:lnTo>
                  <a:lnTo>
                    <a:pt x="11832" y="9277"/>
                  </a:lnTo>
                  <a:lnTo>
                    <a:pt x="12382" y="9692"/>
                  </a:lnTo>
                  <a:lnTo>
                    <a:pt x="12657" y="10523"/>
                  </a:lnTo>
                  <a:lnTo>
                    <a:pt x="12657" y="11215"/>
                  </a:lnTo>
                  <a:lnTo>
                    <a:pt x="12382" y="11908"/>
                  </a:lnTo>
                  <a:lnTo>
                    <a:pt x="11832" y="12462"/>
                  </a:lnTo>
                  <a:lnTo>
                    <a:pt x="11144" y="12738"/>
                  </a:lnTo>
                  <a:lnTo>
                    <a:pt x="10456" y="12738"/>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045" name="Shape 5045"/>
            <p:cNvSpPr/>
            <p:nvPr/>
          </p:nvSpPr>
          <p:spPr>
            <a:xfrm>
              <a:off x="352425" y="107950"/>
              <a:ext cx="184151" cy="184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1452"/>
                  </a:moveTo>
                  <a:lnTo>
                    <a:pt x="21600" y="10241"/>
                  </a:lnTo>
                  <a:lnTo>
                    <a:pt x="21414" y="10055"/>
                  </a:lnTo>
                  <a:lnTo>
                    <a:pt x="21134" y="9869"/>
                  </a:lnTo>
                  <a:lnTo>
                    <a:pt x="19552" y="9776"/>
                  </a:lnTo>
                  <a:lnTo>
                    <a:pt x="19272" y="8566"/>
                  </a:lnTo>
                  <a:lnTo>
                    <a:pt x="20762" y="7728"/>
                  </a:lnTo>
                  <a:lnTo>
                    <a:pt x="20948" y="7541"/>
                  </a:lnTo>
                  <a:lnTo>
                    <a:pt x="20948" y="7262"/>
                  </a:lnTo>
                  <a:lnTo>
                    <a:pt x="20390" y="6238"/>
                  </a:lnTo>
                  <a:lnTo>
                    <a:pt x="20297" y="6052"/>
                  </a:lnTo>
                  <a:lnTo>
                    <a:pt x="20110" y="5866"/>
                  </a:lnTo>
                  <a:lnTo>
                    <a:pt x="18434" y="6424"/>
                  </a:lnTo>
                  <a:lnTo>
                    <a:pt x="17783" y="5400"/>
                  </a:lnTo>
                  <a:lnTo>
                    <a:pt x="18714" y="4190"/>
                  </a:lnTo>
                  <a:lnTo>
                    <a:pt x="18900" y="3910"/>
                  </a:lnTo>
                  <a:lnTo>
                    <a:pt x="18714" y="3538"/>
                  </a:lnTo>
                  <a:lnTo>
                    <a:pt x="18062" y="2886"/>
                  </a:lnTo>
                  <a:lnTo>
                    <a:pt x="17783" y="2700"/>
                  </a:lnTo>
                  <a:lnTo>
                    <a:pt x="17410" y="2886"/>
                  </a:lnTo>
                  <a:lnTo>
                    <a:pt x="16200" y="3910"/>
                  </a:lnTo>
                  <a:lnTo>
                    <a:pt x="15269" y="3166"/>
                  </a:lnTo>
                  <a:lnTo>
                    <a:pt x="15548" y="1490"/>
                  </a:lnTo>
                  <a:lnTo>
                    <a:pt x="15548" y="1397"/>
                  </a:lnTo>
                  <a:lnTo>
                    <a:pt x="15362" y="1024"/>
                  </a:lnTo>
                  <a:lnTo>
                    <a:pt x="14431" y="652"/>
                  </a:lnTo>
                  <a:lnTo>
                    <a:pt x="14059" y="652"/>
                  </a:lnTo>
                  <a:lnTo>
                    <a:pt x="13872" y="838"/>
                  </a:lnTo>
                  <a:lnTo>
                    <a:pt x="13034" y="2234"/>
                  </a:lnTo>
                  <a:lnTo>
                    <a:pt x="11917" y="2048"/>
                  </a:lnTo>
                  <a:lnTo>
                    <a:pt x="11731" y="559"/>
                  </a:lnTo>
                  <a:lnTo>
                    <a:pt x="11545" y="186"/>
                  </a:lnTo>
                  <a:lnTo>
                    <a:pt x="11359" y="0"/>
                  </a:lnTo>
                  <a:lnTo>
                    <a:pt x="10241" y="0"/>
                  </a:lnTo>
                  <a:lnTo>
                    <a:pt x="9869" y="186"/>
                  </a:lnTo>
                  <a:lnTo>
                    <a:pt x="9869" y="559"/>
                  </a:lnTo>
                  <a:lnTo>
                    <a:pt x="9590" y="2048"/>
                  </a:lnTo>
                  <a:lnTo>
                    <a:pt x="8566" y="2328"/>
                  </a:lnTo>
                  <a:lnTo>
                    <a:pt x="7728" y="838"/>
                  </a:lnTo>
                  <a:lnTo>
                    <a:pt x="7355" y="652"/>
                  </a:lnTo>
                  <a:lnTo>
                    <a:pt x="7076" y="652"/>
                  </a:lnTo>
                  <a:lnTo>
                    <a:pt x="6238" y="1210"/>
                  </a:lnTo>
                  <a:lnTo>
                    <a:pt x="5866" y="1397"/>
                  </a:lnTo>
                  <a:lnTo>
                    <a:pt x="5866" y="1676"/>
                  </a:lnTo>
                  <a:lnTo>
                    <a:pt x="6238" y="3166"/>
                  </a:lnTo>
                  <a:lnTo>
                    <a:pt x="5493" y="3910"/>
                  </a:lnTo>
                  <a:lnTo>
                    <a:pt x="4190" y="2886"/>
                  </a:lnTo>
                  <a:lnTo>
                    <a:pt x="3817" y="2700"/>
                  </a:lnTo>
                  <a:lnTo>
                    <a:pt x="3538" y="2886"/>
                  </a:lnTo>
                  <a:lnTo>
                    <a:pt x="2886" y="3538"/>
                  </a:lnTo>
                  <a:lnTo>
                    <a:pt x="2700" y="3910"/>
                  </a:lnTo>
                  <a:lnTo>
                    <a:pt x="2886" y="4190"/>
                  </a:lnTo>
                  <a:lnTo>
                    <a:pt x="3724" y="5400"/>
                  </a:lnTo>
                  <a:lnTo>
                    <a:pt x="3166" y="6424"/>
                  </a:lnTo>
                  <a:lnTo>
                    <a:pt x="1490" y="6052"/>
                  </a:lnTo>
                  <a:lnTo>
                    <a:pt x="1210" y="6052"/>
                  </a:lnTo>
                  <a:lnTo>
                    <a:pt x="1024" y="6238"/>
                  </a:lnTo>
                  <a:lnTo>
                    <a:pt x="652" y="7262"/>
                  </a:lnTo>
                  <a:lnTo>
                    <a:pt x="652" y="7541"/>
                  </a:lnTo>
                  <a:lnTo>
                    <a:pt x="838" y="7728"/>
                  </a:lnTo>
                  <a:lnTo>
                    <a:pt x="2141" y="8566"/>
                  </a:lnTo>
                  <a:lnTo>
                    <a:pt x="2048" y="9776"/>
                  </a:lnTo>
                  <a:lnTo>
                    <a:pt x="372" y="9869"/>
                  </a:lnTo>
                  <a:lnTo>
                    <a:pt x="0" y="10241"/>
                  </a:lnTo>
                  <a:lnTo>
                    <a:pt x="0" y="11452"/>
                  </a:lnTo>
                  <a:lnTo>
                    <a:pt x="186" y="11731"/>
                  </a:lnTo>
                  <a:lnTo>
                    <a:pt x="372" y="11731"/>
                  </a:lnTo>
                  <a:lnTo>
                    <a:pt x="2048" y="12103"/>
                  </a:lnTo>
                  <a:lnTo>
                    <a:pt x="2141" y="13128"/>
                  </a:lnTo>
                  <a:lnTo>
                    <a:pt x="838" y="13872"/>
                  </a:lnTo>
                  <a:lnTo>
                    <a:pt x="652" y="14245"/>
                  </a:lnTo>
                  <a:lnTo>
                    <a:pt x="652" y="14617"/>
                  </a:lnTo>
                  <a:lnTo>
                    <a:pt x="1024" y="15455"/>
                  </a:lnTo>
                  <a:lnTo>
                    <a:pt x="1303" y="15734"/>
                  </a:lnTo>
                  <a:lnTo>
                    <a:pt x="1676" y="15734"/>
                  </a:lnTo>
                  <a:lnTo>
                    <a:pt x="3166" y="15455"/>
                  </a:lnTo>
                  <a:lnTo>
                    <a:pt x="3724" y="16293"/>
                  </a:lnTo>
                  <a:lnTo>
                    <a:pt x="2886" y="17410"/>
                  </a:lnTo>
                  <a:lnTo>
                    <a:pt x="2700" y="17783"/>
                  </a:lnTo>
                  <a:lnTo>
                    <a:pt x="2886" y="18062"/>
                  </a:lnTo>
                  <a:lnTo>
                    <a:pt x="3538" y="18807"/>
                  </a:lnTo>
                  <a:lnTo>
                    <a:pt x="3817" y="18900"/>
                  </a:lnTo>
                  <a:lnTo>
                    <a:pt x="4190" y="18900"/>
                  </a:lnTo>
                  <a:lnTo>
                    <a:pt x="5493" y="17969"/>
                  </a:lnTo>
                  <a:lnTo>
                    <a:pt x="6331" y="18434"/>
                  </a:lnTo>
                  <a:lnTo>
                    <a:pt x="6052" y="20110"/>
                  </a:lnTo>
                  <a:lnTo>
                    <a:pt x="6052" y="20483"/>
                  </a:lnTo>
                  <a:lnTo>
                    <a:pt x="6238" y="20576"/>
                  </a:lnTo>
                  <a:lnTo>
                    <a:pt x="7169" y="20948"/>
                  </a:lnTo>
                  <a:lnTo>
                    <a:pt x="7541" y="20948"/>
                  </a:lnTo>
                  <a:lnTo>
                    <a:pt x="7728" y="20762"/>
                  </a:lnTo>
                  <a:lnTo>
                    <a:pt x="8566" y="19459"/>
                  </a:lnTo>
                  <a:lnTo>
                    <a:pt x="9590" y="19645"/>
                  </a:lnTo>
                  <a:lnTo>
                    <a:pt x="9869" y="21321"/>
                  </a:lnTo>
                  <a:lnTo>
                    <a:pt x="9869" y="21414"/>
                  </a:lnTo>
                  <a:lnTo>
                    <a:pt x="10241" y="21600"/>
                  </a:lnTo>
                  <a:lnTo>
                    <a:pt x="11359" y="21600"/>
                  </a:lnTo>
                  <a:lnTo>
                    <a:pt x="11545" y="21414"/>
                  </a:lnTo>
                  <a:lnTo>
                    <a:pt x="11731" y="21321"/>
                  </a:lnTo>
                  <a:lnTo>
                    <a:pt x="11917" y="19645"/>
                  </a:lnTo>
                  <a:lnTo>
                    <a:pt x="13034" y="19459"/>
                  </a:lnTo>
                  <a:lnTo>
                    <a:pt x="13872" y="20762"/>
                  </a:lnTo>
                  <a:lnTo>
                    <a:pt x="14245" y="20948"/>
                  </a:lnTo>
                  <a:lnTo>
                    <a:pt x="14431" y="20948"/>
                  </a:lnTo>
                  <a:lnTo>
                    <a:pt x="15362" y="20576"/>
                  </a:lnTo>
                  <a:lnTo>
                    <a:pt x="15548" y="20297"/>
                  </a:lnTo>
                  <a:lnTo>
                    <a:pt x="15734" y="20110"/>
                  </a:lnTo>
                  <a:lnTo>
                    <a:pt x="15269" y="18434"/>
                  </a:lnTo>
                  <a:lnTo>
                    <a:pt x="16200" y="17969"/>
                  </a:lnTo>
                  <a:lnTo>
                    <a:pt x="17410" y="18900"/>
                  </a:lnTo>
                  <a:lnTo>
                    <a:pt x="17783" y="18900"/>
                  </a:lnTo>
                  <a:lnTo>
                    <a:pt x="18062" y="18807"/>
                  </a:lnTo>
                  <a:lnTo>
                    <a:pt x="18714" y="18062"/>
                  </a:lnTo>
                  <a:lnTo>
                    <a:pt x="18900" y="17783"/>
                  </a:lnTo>
                  <a:lnTo>
                    <a:pt x="18714" y="17410"/>
                  </a:lnTo>
                  <a:lnTo>
                    <a:pt x="17783" y="16293"/>
                  </a:lnTo>
                  <a:lnTo>
                    <a:pt x="18434" y="15269"/>
                  </a:lnTo>
                  <a:lnTo>
                    <a:pt x="20110" y="15548"/>
                  </a:lnTo>
                  <a:lnTo>
                    <a:pt x="20297" y="15548"/>
                  </a:lnTo>
                  <a:lnTo>
                    <a:pt x="20576" y="15455"/>
                  </a:lnTo>
                  <a:lnTo>
                    <a:pt x="20948" y="14431"/>
                  </a:lnTo>
                  <a:lnTo>
                    <a:pt x="20948" y="14059"/>
                  </a:lnTo>
                  <a:lnTo>
                    <a:pt x="20762" y="13872"/>
                  </a:lnTo>
                  <a:lnTo>
                    <a:pt x="19459" y="13128"/>
                  </a:lnTo>
                  <a:lnTo>
                    <a:pt x="19552" y="12103"/>
                  </a:lnTo>
                  <a:lnTo>
                    <a:pt x="21134" y="11731"/>
                  </a:lnTo>
                  <a:lnTo>
                    <a:pt x="21414" y="11731"/>
                  </a:lnTo>
                  <a:lnTo>
                    <a:pt x="21600" y="11452"/>
                  </a:lnTo>
                  <a:close/>
                  <a:moveTo>
                    <a:pt x="17597" y="10893"/>
                  </a:moveTo>
                  <a:lnTo>
                    <a:pt x="17597" y="12103"/>
                  </a:lnTo>
                  <a:lnTo>
                    <a:pt x="17410" y="12569"/>
                  </a:lnTo>
                  <a:lnTo>
                    <a:pt x="17038" y="12941"/>
                  </a:lnTo>
                  <a:lnTo>
                    <a:pt x="16759" y="13128"/>
                  </a:lnTo>
                  <a:lnTo>
                    <a:pt x="16572" y="12941"/>
                  </a:lnTo>
                  <a:lnTo>
                    <a:pt x="13872" y="11266"/>
                  </a:lnTo>
                  <a:lnTo>
                    <a:pt x="13686" y="11079"/>
                  </a:lnTo>
                  <a:lnTo>
                    <a:pt x="13593" y="10893"/>
                  </a:lnTo>
                  <a:lnTo>
                    <a:pt x="13686" y="10614"/>
                  </a:lnTo>
                  <a:lnTo>
                    <a:pt x="13872" y="10428"/>
                  </a:lnTo>
                  <a:lnTo>
                    <a:pt x="16572" y="8752"/>
                  </a:lnTo>
                  <a:lnTo>
                    <a:pt x="17038" y="8752"/>
                  </a:lnTo>
                  <a:lnTo>
                    <a:pt x="17224" y="8938"/>
                  </a:lnTo>
                  <a:lnTo>
                    <a:pt x="17410" y="9031"/>
                  </a:lnTo>
                  <a:lnTo>
                    <a:pt x="17597" y="9776"/>
                  </a:lnTo>
                  <a:lnTo>
                    <a:pt x="17597" y="10893"/>
                  </a:lnTo>
                  <a:close/>
                  <a:moveTo>
                    <a:pt x="15734" y="15734"/>
                  </a:moveTo>
                  <a:lnTo>
                    <a:pt x="14710" y="16386"/>
                  </a:lnTo>
                  <a:lnTo>
                    <a:pt x="14245" y="16759"/>
                  </a:lnTo>
                  <a:lnTo>
                    <a:pt x="14059" y="16945"/>
                  </a:lnTo>
                  <a:lnTo>
                    <a:pt x="13686" y="16759"/>
                  </a:lnTo>
                  <a:lnTo>
                    <a:pt x="13593" y="16572"/>
                  </a:lnTo>
                  <a:lnTo>
                    <a:pt x="13407" y="16386"/>
                  </a:lnTo>
                  <a:lnTo>
                    <a:pt x="12755" y="13407"/>
                  </a:lnTo>
                  <a:lnTo>
                    <a:pt x="12755" y="12941"/>
                  </a:lnTo>
                  <a:lnTo>
                    <a:pt x="12941" y="12755"/>
                  </a:lnTo>
                  <a:lnTo>
                    <a:pt x="13221" y="12755"/>
                  </a:lnTo>
                  <a:lnTo>
                    <a:pt x="16386" y="13593"/>
                  </a:lnTo>
                  <a:lnTo>
                    <a:pt x="16572" y="13593"/>
                  </a:lnTo>
                  <a:lnTo>
                    <a:pt x="16759" y="13872"/>
                  </a:lnTo>
                  <a:lnTo>
                    <a:pt x="16759" y="14245"/>
                  </a:lnTo>
                  <a:lnTo>
                    <a:pt x="16386" y="14710"/>
                  </a:lnTo>
                  <a:lnTo>
                    <a:pt x="15734" y="15734"/>
                  </a:lnTo>
                  <a:close/>
                  <a:moveTo>
                    <a:pt x="8752" y="16759"/>
                  </a:moveTo>
                  <a:lnTo>
                    <a:pt x="10428" y="13872"/>
                  </a:lnTo>
                  <a:lnTo>
                    <a:pt x="10521" y="13779"/>
                  </a:lnTo>
                  <a:lnTo>
                    <a:pt x="11079" y="13779"/>
                  </a:lnTo>
                  <a:lnTo>
                    <a:pt x="11266" y="13872"/>
                  </a:lnTo>
                  <a:lnTo>
                    <a:pt x="12941" y="16759"/>
                  </a:lnTo>
                  <a:lnTo>
                    <a:pt x="12941" y="17224"/>
                  </a:lnTo>
                  <a:lnTo>
                    <a:pt x="12569" y="17597"/>
                  </a:lnTo>
                  <a:lnTo>
                    <a:pt x="11917" y="17597"/>
                  </a:lnTo>
                  <a:lnTo>
                    <a:pt x="10893" y="17783"/>
                  </a:lnTo>
                  <a:lnTo>
                    <a:pt x="9590" y="17597"/>
                  </a:lnTo>
                  <a:lnTo>
                    <a:pt x="9031" y="17597"/>
                  </a:lnTo>
                  <a:lnTo>
                    <a:pt x="8845" y="17410"/>
                  </a:lnTo>
                  <a:lnTo>
                    <a:pt x="8752" y="17224"/>
                  </a:lnTo>
                  <a:lnTo>
                    <a:pt x="8752" y="16759"/>
                  </a:lnTo>
                  <a:close/>
                  <a:moveTo>
                    <a:pt x="10893" y="12569"/>
                  </a:moveTo>
                  <a:lnTo>
                    <a:pt x="10241" y="12383"/>
                  </a:lnTo>
                  <a:lnTo>
                    <a:pt x="9590" y="12103"/>
                  </a:lnTo>
                  <a:lnTo>
                    <a:pt x="9217" y="11545"/>
                  </a:lnTo>
                  <a:lnTo>
                    <a:pt x="9031" y="10893"/>
                  </a:lnTo>
                  <a:lnTo>
                    <a:pt x="9217" y="10241"/>
                  </a:lnTo>
                  <a:lnTo>
                    <a:pt x="9590" y="9590"/>
                  </a:lnTo>
                  <a:lnTo>
                    <a:pt x="10241" y="9217"/>
                  </a:lnTo>
                  <a:lnTo>
                    <a:pt x="11359" y="9217"/>
                  </a:lnTo>
                  <a:lnTo>
                    <a:pt x="12103" y="9590"/>
                  </a:lnTo>
                  <a:lnTo>
                    <a:pt x="12383" y="10241"/>
                  </a:lnTo>
                  <a:lnTo>
                    <a:pt x="12383" y="11545"/>
                  </a:lnTo>
                  <a:lnTo>
                    <a:pt x="12103" y="12103"/>
                  </a:lnTo>
                  <a:lnTo>
                    <a:pt x="11359" y="12383"/>
                  </a:lnTo>
                  <a:lnTo>
                    <a:pt x="10893" y="12569"/>
                  </a:lnTo>
                  <a:close/>
                  <a:moveTo>
                    <a:pt x="5866" y="15734"/>
                  </a:moveTo>
                  <a:lnTo>
                    <a:pt x="5214" y="14897"/>
                  </a:lnTo>
                  <a:lnTo>
                    <a:pt x="4841" y="14431"/>
                  </a:lnTo>
                  <a:lnTo>
                    <a:pt x="4841" y="13872"/>
                  </a:lnTo>
                  <a:lnTo>
                    <a:pt x="5028" y="13779"/>
                  </a:lnTo>
                  <a:lnTo>
                    <a:pt x="5214" y="13593"/>
                  </a:lnTo>
                  <a:lnTo>
                    <a:pt x="8379" y="12941"/>
                  </a:lnTo>
                  <a:lnTo>
                    <a:pt x="8752" y="12941"/>
                  </a:lnTo>
                  <a:lnTo>
                    <a:pt x="8845" y="13128"/>
                  </a:lnTo>
                  <a:lnTo>
                    <a:pt x="8845" y="13407"/>
                  </a:lnTo>
                  <a:lnTo>
                    <a:pt x="8007" y="16572"/>
                  </a:lnTo>
                  <a:lnTo>
                    <a:pt x="8007" y="16759"/>
                  </a:lnTo>
                  <a:lnTo>
                    <a:pt x="7728" y="16945"/>
                  </a:lnTo>
                  <a:lnTo>
                    <a:pt x="7355" y="16945"/>
                  </a:lnTo>
                  <a:lnTo>
                    <a:pt x="6890" y="16572"/>
                  </a:lnTo>
                  <a:lnTo>
                    <a:pt x="5866" y="15734"/>
                  </a:lnTo>
                  <a:close/>
                  <a:moveTo>
                    <a:pt x="4841" y="8938"/>
                  </a:moveTo>
                  <a:lnTo>
                    <a:pt x="7728" y="10614"/>
                  </a:lnTo>
                  <a:lnTo>
                    <a:pt x="7914" y="10707"/>
                  </a:lnTo>
                  <a:lnTo>
                    <a:pt x="7914" y="11079"/>
                  </a:lnTo>
                  <a:lnTo>
                    <a:pt x="7728" y="11266"/>
                  </a:lnTo>
                  <a:lnTo>
                    <a:pt x="4841" y="12941"/>
                  </a:lnTo>
                  <a:lnTo>
                    <a:pt x="4655" y="13128"/>
                  </a:lnTo>
                  <a:lnTo>
                    <a:pt x="4376" y="13128"/>
                  </a:lnTo>
                  <a:lnTo>
                    <a:pt x="4003" y="12755"/>
                  </a:lnTo>
                  <a:lnTo>
                    <a:pt x="4003" y="12103"/>
                  </a:lnTo>
                  <a:lnTo>
                    <a:pt x="3817" y="10893"/>
                  </a:lnTo>
                  <a:lnTo>
                    <a:pt x="4003" y="9776"/>
                  </a:lnTo>
                  <a:lnTo>
                    <a:pt x="4003" y="9217"/>
                  </a:lnTo>
                  <a:lnTo>
                    <a:pt x="4190" y="8938"/>
                  </a:lnTo>
                  <a:lnTo>
                    <a:pt x="4376" y="8938"/>
                  </a:lnTo>
                  <a:lnTo>
                    <a:pt x="4655" y="8752"/>
                  </a:lnTo>
                  <a:lnTo>
                    <a:pt x="4841" y="8938"/>
                  </a:lnTo>
                  <a:close/>
                  <a:moveTo>
                    <a:pt x="5866" y="6052"/>
                  </a:moveTo>
                  <a:lnTo>
                    <a:pt x="6703" y="5214"/>
                  </a:lnTo>
                  <a:lnTo>
                    <a:pt x="7169" y="5028"/>
                  </a:lnTo>
                  <a:lnTo>
                    <a:pt x="7541" y="4841"/>
                  </a:lnTo>
                  <a:lnTo>
                    <a:pt x="7728" y="4841"/>
                  </a:lnTo>
                  <a:lnTo>
                    <a:pt x="7914" y="5028"/>
                  </a:lnTo>
                  <a:lnTo>
                    <a:pt x="8752" y="8379"/>
                  </a:lnTo>
                  <a:lnTo>
                    <a:pt x="8752" y="8938"/>
                  </a:lnTo>
                  <a:lnTo>
                    <a:pt x="8566" y="9031"/>
                  </a:lnTo>
                  <a:lnTo>
                    <a:pt x="8193" y="8938"/>
                  </a:lnTo>
                  <a:lnTo>
                    <a:pt x="5028" y="8193"/>
                  </a:lnTo>
                  <a:lnTo>
                    <a:pt x="4841" y="8100"/>
                  </a:lnTo>
                  <a:lnTo>
                    <a:pt x="4655" y="7914"/>
                  </a:lnTo>
                  <a:lnTo>
                    <a:pt x="4655" y="7355"/>
                  </a:lnTo>
                  <a:lnTo>
                    <a:pt x="5028" y="7076"/>
                  </a:lnTo>
                  <a:lnTo>
                    <a:pt x="5866" y="6052"/>
                  </a:lnTo>
                  <a:close/>
                  <a:moveTo>
                    <a:pt x="12755" y="5028"/>
                  </a:moveTo>
                  <a:lnTo>
                    <a:pt x="11079" y="7728"/>
                  </a:lnTo>
                  <a:lnTo>
                    <a:pt x="10707" y="8100"/>
                  </a:lnTo>
                  <a:lnTo>
                    <a:pt x="10521" y="7914"/>
                  </a:lnTo>
                  <a:lnTo>
                    <a:pt x="10428" y="7728"/>
                  </a:lnTo>
                  <a:lnTo>
                    <a:pt x="8752" y="5028"/>
                  </a:lnTo>
                  <a:lnTo>
                    <a:pt x="8566" y="4841"/>
                  </a:lnTo>
                  <a:lnTo>
                    <a:pt x="8566" y="4562"/>
                  </a:lnTo>
                  <a:lnTo>
                    <a:pt x="8752" y="4376"/>
                  </a:lnTo>
                  <a:lnTo>
                    <a:pt x="8845" y="4190"/>
                  </a:lnTo>
                  <a:lnTo>
                    <a:pt x="9590" y="4003"/>
                  </a:lnTo>
                  <a:lnTo>
                    <a:pt x="11917" y="4003"/>
                  </a:lnTo>
                  <a:lnTo>
                    <a:pt x="12383" y="4190"/>
                  </a:lnTo>
                  <a:lnTo>
                    <a:pt x="12755" y="4376"/>
                  </a:lnTo>
                  <a:lnTo>
                    <a:pt x="12755" y="4562"/>
                  </a:lnTo>
                  <a:lnTo>
                    <a:pt x="12941" y="4841"/>
                  </a:lnTo>
                  <a:lnTo>
                    <a:pt x="12755" y="5028"/>
                  </a:lnTo>
                  <a:close/>
                  <a:moveTo>
                    <a:pt x="15548" y="6052"/>
                  </a:moveTo>
                  <a:lnTo>
                    <a:pt x="16386" y="6890"/>
                  </a:lnTo>
                  <a:lnTo>
                    <a:pt x="16572" y="7355"/>
                  </a:lnTo>
                  <a:lnTo>
                    <a:pt x="16759" y="7541"/>
                  </a:lnTo>
                  <a:lnTo>
                    <a:pt x="16759" y="7914"/>
                  </a:lnTo>
                  <a:lnTo>
                    <a:pt x="16572" y="8100"/>
                  </a:lnTo>
                  <a:lnTo>
                    <a:pt x="13221" y="8938"/>
                  </a:lnTo>
                  <a:lnTo>
                    <a:pt x="12755" y="8938"/>
                  </a:lnTo>
                  <a:lnTo>
                    <a:pt x="12569" y="8752"/>
                  </a:lnTo>
                  <a:lnTo>
                    <a:pt x="12755" y="8379"/>
                  </a:lnTo>
                  <a:lnTo>
                    <a:pt x="13407" y="5214"/>
                  </a:lnTo>
                  <a:lnTo>
                    <a:pt x="13593" y="5028"/>
                  </a:lnTo>
                  <a:lnTo>
                    <a:pt x="13686" y="4841"/>
                  </a:lnTo>
                  <a:lnTo>
                    <a:pt x="14245" y="4841"/>
                  </a:lnTo>
                  <a:lnTo>
                    <a:pt x="14524" y="5214"/>
                  </a:lnTo>
                  <a:lnTo>
                    <a:pt x="15548" y="6052"/>
                  </a:lnTo>
                  <a:close/>
                </a:path>
              </a:pathLst>
            </a:custGeom>
            <a:solidFill>
              <a:srgbClr val="FCD116"/>
            </a:solidFill>
            <a:ln w="12700" cap="flat">
              <a:noFill/>
              <a:miter lim="400000"/>
            </a:ln>
            <a:effectLst/>
          </p:spPr>
          <p:txBody>
            <a:bodyPr wrap="square" lIns="146304" tIns="146304" rIns="146304" bIns="146304" numCol="1" anchor="t">
              <a:noAutofit/>
            </a:bodyPr>
            <a:lstStyle/>
            <a:p>
              <a:pPr/>
            </a:p>
          </p:txBody>
        </p:sp>
        <p:sp>
          <p:nvSpPr>
            <p:cNvPr id="5046" name="Shape 5046"/>
            <p:cNvSpPr/>
            <p:nvPr/>
          </p:nvSpPr>
          <p:spPr>
            <a:xfrm>
              <a:off x="-1" y="52388"/>
              <a:ext cx="249240" cy="263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14" y="0"/>
                  </a:moveTo>
                  <a:lnTo>
                    <a:pt x="17760" y="0"/>
                  </a:lnTo>
                  <a:lnTo>
                    <a:pt x="17006" y="130"/>
                  </a:lnTo>
                  <a:lnTo>
                    <a:pt x="15566" y="584"/>
                  </a:lnTo>
                  <a:lnTo>
                    <a:pt x="14194" y="1168"/>
                  </a:lnTo>
                  <a:lnTo>
                    <a:pt x="13097" y="2141"/>
                  </a:lnTo>
                  <a:lnTo>
                    <a:pt x="12069" y="3049"/>
                  </a:lnTo>
                  <a:lnTo>
                    <a:pt x="11314" y="4346"/>
                  </a:lnTo>
                  <a:lnTo>
                    <a:pt x="10834" y="5578"/>
                  </a:lnTo>
                  <a:lnTo>
                    <a:pt x="10697" y="6292"/>
                  </a:lnTo>
                  <a:lnTo>
                    <a:pt x="10629" y="7005"/>
                  </a:lnTo>
                  <a:lnTo>
                    <a:pt x="9394" y="6746"/>
                  </a:lnTo>
                  <a:lnTo>
                    <a:pt x="7886" y="6681"/>
                  </a:lnTo>
                  <a:lnTo>
                    <a:pt x="7131" y="6681"/>
                  </a:lnTo>
                  <a:lnTo>
                    <a:pt x="6309" y="6746"/>
                  </a:lnTo>
                  <a:lnTo>
                    <a:pt x="4800" y="7265"/>
                  </a:lnTo>
                  <a:lnTo>
                    <a:pt x="4183" y="7459"/>
                  </a:lnTo>
                  <a:lnTo>
                    <a:pt x="3429" y="7914"/>
                  </a:lnTo>
                  <a:lnTo>
                    <a:pt x="2331" y="8757"/>
                  </a:lnTo>
                  <a:lnTo>
                    <a:pt x="1371" y="9924"/>
                  </a:lnTo>
                  <a:lnTo>
                    <a:pt x="960" y="10508"/>
                  </a:lnTo>
                  <a:lnTo>
                    <a:pt x="617" y="11222"/>
                  </a:lnTo>
                  <a:lnTo>
                    <a:pt x="343" y="11935"/>
                  </a:lnTo>
                  <a:lnTo>
                    <a:pt x="137" y="12584"/>
                  </a:lnTo>
                  <a:lnTo>
                    <a:pt x="137" y="13297"/>
                  </a:lnTo>
                  <a:lnTo>
                    <a:pt x="0" y="14141"/>
                  </a:lnTo>
                  <a:lnTo>
                    <a:pt x="137" y="14789"/>
                  </a:lnTo>
                  <a:lnTo>
                    <a:pt x="137" y="15632"/>
                  </a:lnTo>
                  <a:lnTo>
                    <a:pt x="343" y="16346"/>
                  </a:lnTo>
                  <a:lnTo>
                    <a:pt x="617" y="17059"/>
                  </a:lnTo>
                  <a:lnTo>
                    <a:pt x="960" y="17643"/>
                  </a:lnTo>
                  <a:lnTo>
                    <a:pt x="1371" y="18227"/>
                  </a:lnTo>
                  <a:lnTo>
                    <a:pt x="2331" y="19395"/>
                  </a:lnTo>
                  <a:lnTo>
                    <a:pt x="3429" y="20303"/>
                  </a:lnTo>
                  <a:lnTo>
                    <a:pt x="4183" y="20627"/>
                  </a:lnTo>
                  <a:lnTo>
                    <a:pt x="4800" y="21016"/>
                  </a:lnTo>
                  <a:lnTo>
                    <a:pt x="5554" y="21211"/>
                  </a:lnTo>
                  <a:lnTo>
                    <a:pt x="6309" y="21341"/>
                  </a:lnTo>
                  <a:lnTo>
                    <a:pt x="7131" y="21470"/>
                  </a:lnTo>
                  <a:lnTo>
                    <a:pt x="7886" y="21600"/>
                  </a:lnTo>
                  <a:lnTo>
                    <a:pt x="21600" y="21600"/>
                  </a:lnTo>
                  <a:lnTo>
                    <a:pt x="21600" y="584"/>
                  </a:lnTo>
                  <a:lnTo>
                    <a:pt x="20846" y="389"/>
                  </a:lnTo>
                  <a:lnTo>
                    <a:pt x="20091" y="130"/>
                  </a:lnTo>
                  <a:lnTo>
                    <a:pt x="19337" y="0"/>
                  </a:lnTo>
                  <a:lnTo>
                    <a:pt x="18514" y="0"/>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5047" name="Shape 5047"/>
            <p:cNvSpPr/>
            <p:nvPr/>
          </p:nvSpPr>
          <p:spPr>
            <a:xfrm>
              <a:off x="490538" y="0"/>
              <a:ext cx="306389" cy="315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5359"/>
                  </a:moveTo>
                  <a:lnTo>
                    <a:pt x="21600" y="14653"/>
                  </a:lnTo>
                  <a:lnTo>
                    <a:pt x="21488" y="14056"/>
                  </a:lnTo>
                  <a:lnTo>
                    <a:pt x="21321" y="13514"/>
                  </a:lnTo>
                  <a:lnTo>
                    <a:pt x="21098" y="12917"/>
                  </a:lnTo>
                  <a:lnTo>
                    <a:pt x="20819" y="12320"/>
                  </a:lnTo>
                  <a:lnTo>
                    <a:pt x="20484" y="11831"/>
                  </a:lnTo>
                  <a:lnTo>
                    <a:pt x="19702" y="10854"/>
                  </a:lnTo>
                  <a:lnTo>
                    <a:pt x="18809" y="10149"/>
                  </a:lnTo>
                  <a:lnTo>
                    <a:pt x="18307" y="9769"/>
                  </a:lnTo>
                  <a:lnTo>
                    <a:pt x="17693" y="9606"/>
                  </a:lnTo>
                  <a:lnTo>
                    <a:pt x="16465" y="9172"/>
                  </a:lnTo>
                  <a:lnTo>
                    <a:pt x="15907" y="9118"/>
                  </a:lnTo>
                  <a:lnTo>
                    <a:pt x="14456" y="9118"/>
                  </a:lnTo>
                  <a:lnTo>
                    <a:pt x="14791" y="8412"/>
                  </a:lnTo>
                  <a:lnTo>
                    <a:pt x="14958" y="7707"/>
                  </a:lnTo>
                  <a:lnTo>
                    <a:pt x="15181" y="7055"/>
                  </a:lnTo>
                  <a:lnTo>
                    <a:pt x="15181" y="5698"/>
                  </a:lnTo>
                  <a:lnTo>
                    <a:pt x="15070" y="5102"/>
                  </a:lnTo>
                  <a:lnTo>
                    <a:pt x="14902" y="4505"/>
                  </a:lnTo>
                  <a:lnTo>
                    <a:pt x="14679" y="3908"/>
                  </a:lnTo>
                  <a:lnTo>
                    <a:pt x="14400" y="3365"/>
                  </a:lnTo>
                  <a:lnTo>
                    <a:pt x="14065" y="2876"/>
                  </a:lnTo>
                  <a:lnTo>
                    <a:pt x="13284" y="1899"/>
                  </a:lnTo>
                  <a:lnTo>
                    <a:pt x="12391" y="1085"/>
                  </a:lnTo>
                  <a:lnTo>
                    <a:pt x="11777" y="814"/>
                  </a:lnTo>
                  <a:lnTo>
                    <a:pt x="11274" y="488"/>
                  </a:lnTo>
                  <a:lnTo>
                    <a:pt x="10660" y="326"/>
                  </a:lnTo>
                  <a:lnTo>
                    <a:pt x="10047" y="217"/>
                  </a:lnTo>
                  <a:lnTo>
                    <a:pt x="9377" y="109"/>
                  </a:lnTo>
                  <a:lnTo>
                    <a:pt x="8763" y="0"/>
                  </a:lnTo>
                  <a:lnTo>
                    <a:pt x="7535" y="217"/>
                  </a:lnTo>
                  <a:lnTo>
                    <a:pt x="6474" y="488"/>
                  </a:lnTo>
                  <a:lnTo>
                    <a:pt x="5358" y="977"/>
                  </a:lnTo>
                  <a:lnTo>
                    <a:pt x="4465" y="1682"/>
                  </a:lnTo>
                  <a:lnTo>
                    <a:pt x="3740" y="2442"/>
                  </a:lnTo>
                  <a:lnTo>
                    <a:pt x="3014" y="3419"/>
                  </a:lnTo>
                  <a:lnTo>
                    <a:pt x="2623" y="4396"/>
                  </a:lnTo>
                  <a:lnTo>
                    <a:pt x="2344" y="5590"/>
                  </a:lnTo>
                  <a:lnTo>
                    <a:pt x="1842" y="5102"/>
                  </a:lnTo>
                  <a:lnTo>
                    <a:pt x="1340" y="4722"/>
                  </a:lnTo>
                  <a:lnTo>
                    <a:pt x="726" y="4342"/>
                  </a:lnTo>
                  <a:lnTo>
                    <a:pt x="0" y="4016"/>
                  </a:lnTo>
                  <a:lnTo>
                    <a:pt x="0" y="21600"/>
                  </a:lnTo>
                  <a:lnTo>
                    <a:pt x="15181" y="21600"/>
                  </a:lnTo>
                  <a:lnTo>
                    <a:pt x="15907" y="21491"/>
                  </a:lnTo>
                  <a:lnTo>
                    <a:pt x="16465" y="21383"/>
                  </a:lnTo>
                  <a:lnTo>
                    <a:pt x="17079" y="21274"/>
                  </a:lnTo>
                  <a:lnTo>
                    <a:pt x="17693" y="21112"/>
                  </a:lnTo>
                  <a:lnTo>
                    <a:pt x="18307" y="20786"/>
                  </a:lnTo>
                  <a:lnTo>
                    <a:pt x="18809" y="20515"/>
                  </a:lnTo>
                  <a:lnTo>
                    <a:pt x="19702" y="19755"/>
                  </a:lnTo>
                  <a:lnTo>
                    <a:pt x="20484" y="18778"/>
                  </a:lnTo>
                  <a:lnTo>
                    <a:pt x="20819" y="18289"/>
                  </a:lnTo>
                  <a:lnTo>
                    <a:pt x="21098" y="17801"/>
                  </a:lnTo>
                  <a:lnTo>
                    <a:pt x="21321" y="17204"/>
                  </a:lnTo>
                  <a:lnTo>
                    <a:pt x="21488" y="16607"/>
                  </a:lnTo>
                  <a:lnTo>
                    <a:pt x="21600" y="15902"/>
                  </a:lnTo>
                  <a:lnTo>
                    <a:pt x="21600" y="15359"/>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grpSp>
      <p:grpSp>
        <p:nvGrpSpPr>
          <p:cNvPr id="5175" name="Group 5175"/>
          <p:cNvGrpSpPr/>
          <p:nvPr/>
        </p:nvGrpSpPr>
        <p:grpSpPr>
          <a:xfrm>
            <a:off x="10156824" y="1827211"/>
            <a:ext cx="611189" cy="552452"/>
            <a:chOff x="0" y="0"/>
            <a:chExt cx="611187" cy="552451"/>
          </a:xfrm>
        </p:grpSpPr>
        <p:sp>
          <p:nvSpPr>
            <p:cNvPr id="5049" name="Shape 5049"/>
            <p:cNvSpPr/>
            <p:nvPr/>
          </p:nvSpPr>
          <p:spPr>
            <a:xfrm>
              <a:off x="22224" y="211138"/>
              <a:ext cx="93664" cy="9366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050" name="Shape 5050"/>
            <p:cNvSpPr/>
            <p:nvPr/>
          </p:nvSpPr>
          <p:spPr>
            <a:xfrm>
              <a:off x="180974" y="217488"/>
              <a:ext cx="93664" cy="9366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051" name="Shape 5051"/>
            <p:cNvSpPr/>
            <p:nvPr/>
          </p:nvSpPr>
          <p:spPr>
            <a:xfrm>
              <a:off x="180974" y="217488"/>
              <a:ext cx="95251" cy="95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43" y="21243"/>
                  </a:moveTo>
                  <a:lnTo>
                    <a:pt x="357" y="21243"/>
                  </a:lnTo>
                  <a:lnTo>
                    <a:pt x="357" y="357"/>
                  </a:lnTo>
                  <a:lnTo>
                    <a:pt x="21243" y="357"/>
                  </a:lnTo>
                  <a:lnTo>
                    <a:pt x="21243" y="21243"/>
                  </a:lnTo>
                  <a:lnTo>
                    <a:pt x="21600" y="21243"/>
                  </a:lnTo>
                  <a:lnTo>
                    <a:pt x="21600" y="0"/>
                  </a:lnTo>
                  <a:lnTo>
                    <a:pt x="0" y="0"/>
                  </a:lnTo>
                  <a:lnTo>
                    <a:pt x="0" y="21600"/>
                  </a:lnTo>
                  <a:lnTo>
                    <a:pt x="21600" y="21600"/>
                  </a:lnTo>
                  <a:lnTo>
                    <a:pt x="21600" y="21243"/>
                  </a:lnTo>
                  <a:lnTo>
                    <a:pt x="21243" y="21243"/>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052" name="Shape 5052"/>
            <p:cNvSpPr/>
            <p:nvPr/>
          </p:nvSpPr>
          <p:spPr>
            <a:xfrm>
              <a:off x="344486" y="150813"/>
              <a:ext cx="95251" cy="9366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053" name="Shape 5053"/>
            <p:cNvSpPr/>
            <p:nvPr/>
          </p:nvSpPr>
          <p:spPr>
            <a:xfrm>
              <a:off x="344486" y="150813"/>
              <a:ext cx="95251" cy="93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57" y="21600"/>
                  </a:lnTo>
                  <a:lnTo>
                    <a:pt x="357" y="366"/>
                  </a:lnTo>
                  <a:lnTo>
                    <a:pt x="21243" y="366"/>
                  </a:lnTo>
                  <a:lnTo>
                    <a:pt x="21243" y="21600"/>
                  </a:lnTo>
                  <a:lnTo>
                    <a:pt x="21600" y="21600"/>
                  </a:lnTo>
                  <a:lnTo>
                    <a:pt x="21600" y="0"/>
                  </a:lnTo>
                  <a:lnTo>
                    <a:pt x="0" y="0"/>
                  </a:lnTo>
                  <a:lnTo>
                    <a:pt x="0" y="21600"/>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054" name="Shape 5054"/>
            <p:cNvSpPr/>
            <p:nvPr/>
          </p:nvSpPr>
          <p:spPr>
            <a:xfrm>
              <a:off x="473074" y="263525"/>
              <a:ext cx="93664" cy="93664"/>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055" name="Shape 5055"/>
            <p:cNvSpPr/>
            <p:nvPr/>
          </p:nvSpPr>
          <p:spPr>
            <a:xfrm>
              <a:off x="471486" y="263525"/>
              <a:ext cx="95251" cy="95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240"/>
                  </a:moveTo>
                  <a:lnTo>
                    <a:pt x="357" y="21240"/>
                  </a:lnTo>
                  <a:lnTo>
                    <a:pt x="357" y="360"/>
                  </a:lnTo>
                  <a:lnTo>
                    <a:pt x="21243" y="360"/>
                  </a:lnTo>
                  <a:lnTo>
                    <a:pt x="21243" y="21240"/>
                  </a:lnTo>
                  <a:lnTo>
                    <a:pt x="21600" y="21240"/>
                  </a:lnTo>
                  <a:lnTo>
                    <a:pt x="21600" y="0"/>
                  </a:lnTo>
                  <a:lnTo>
                    <a:pt x="0" y="0"/>
                  </a:lnTo>
                  <a:lnTo>
                    <a:pt x="0" y="21240"/>
                  </a:lnTo>
                  <a:lnTo>
                    <a:pt x="357" y="21600"/>
                  </a:lnTo>
                  <a:lnTo>
                    <a:pt x="21600" y="21600"/>
                  </a:lnTo>
                  <a:lnTo>
                    <a:pt x="21600" y="2124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056" name="Shape 5056"/>
            <p:cNvSpPr/>
            <p:nvPr/>
          </p:nvSpPr>
          <p:spPr>
            <a:xfrm>
              <a:off x="163511" y="388938"/>
              <a:ext cx="163514" cy="163514"/>
            </a:xfrm>
            <a:prstGeom prst="rect">
              <a:avLst/>
            </a:prstGeom>
            <a:solidFill>
              <a:srgbClr val="FF8C00"/>
            </a:solidFill>
            <a:ln w="12700" cap="flat">
              <a:noFill/>
              <a:miter lim="400000"/>
            </a:ln>
            <a:effectLst/>
          </p:spPr>
          <p:txBody>
            <a:bodyPr wrap="square" lIns="146304" tIns="146304" rIns="146304" bIns="146304" numCol="1" anchor="t">
              <a:noAutofit/>
            </a:bodyPr>
            <a:lstStyle/>
            <a:p>
              <a:pPr/>
            </a:p>
          </p:txBody>
        </p:sp>
        <p:sp>
          <p:nvSpPr>
            <p:cNvPr id="5057" name="Shape 5057"/>
            <p:cNvSpPr/>
            <p:nvPr/>
          </p:nvSpPr>
          <p:spPr>
            <a:xfrm>
              <a:off x="163511" y="387350"/>
              <a:ext cx="163514" cy="165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21393"/>
                  </a:lnTo>
                  <a:lnTo>
                    <a:pt x="0" y="21393"/>
                  </a:lnTo>
                  <a:lnTo>
                    <a:pt x="0" y="207"/>
                  </a:lnTo>
                  <a:lnTo>
                    <a:pt x="21600" y="207"/>
                  </a:lnTo>
                  <a:lnTo>
                    <a:pt x="21600" y="21600"/>
                  </a:lnTo>
                  <a:lnTo>
                    <a:pt x="21600" y="0"/>
                  </a:lnTo>
                  <a:lnTo>
                    <a:pt x="0" y="0"/>
                  </a:lnTo>
                  <a:lnTo>
                    <a:pt x="0" y="21600"/>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058" name="Shape 5058"/>
            <p:cNvSpPr/>
            <p:nvPr/>
          </p:nvSpPr>
          <p:spPr>
            <a:xfrm>
              <a:off x="191293" y="417513"/>
              <a:ext cx="12701"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800" y="21600"/>
                  </a:lnTo>
                  <a:lnTo>
                    <a:pt x="10800" y="5718"/>
                  </a:lnTo>
                  <a:lnTo>
                    <a:pt x="7714" y="5718"/>
                  </a:lnTo>
                  <a:lnTo>
                    <a:pt x="4629" y="6988"/>
                  </a:lnTo>
                  <a:lnTo>
                    <a:pt x="0" y="6988"/>
                  </a:lnTo>
                  <a:lnTo>
                    <a:pt x="0" y="3176"/>
                  </a:lnTo>
                  <a:lnTo>
                    <a:pt x="7714" y="2541"/>
                  </a:lnTo>
                  <a:lnTo>
                    <a:pt x="15429" y="0"/>
                  </a:lnTo>
                  <a:lnTo>
                    <a:pt x="21600" y="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59" name="Shape 5059"/>
            <p:cNvSpPr/>
            <p:nvPr/>
          </p:nvSpPr>
          <p:spPr>
            <a:xfrm>
              <a:off x="212724" y="417513"/>
              <a:ext cx="1905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lnTo>
                    <a:pt x="6574" y="20400"/>
                  </a:lnTo>
                  <a:lnTo>
                    <a:pt x="2817" y="18600"/>
                  </a:lnTo>
                  <a:lnTo>
                    <a:pt x="0" y="15000"/>
                  </a:lnTo>
                  <a:lnTo>
                    <a:pt x="0" y="6600"/>
                  </a:lnTo>
                  <a:lnTo>
                    <a:pt x="2817" y="3000"/>
                  </a:lnTo>
                  <a:lnTo>
                    <a:pt x="6574" y="1200"/>
                  </a:lnTo>
                  <a:lnTo>
                    <a:pt x="11270" y="0"/>
                  </a:lnTo>
                  <a:lnTo>
                    <a:pt x="16904" y="1200"/>
                  </a:lnTo>
                  <a:lnTo>
                    <a:pt x="19722" y="3000"/>
                  </a:lnTo>
                  <a:lnTo>
                    <a:pt x="21600" y="6600"/>
                  </a:lnTo>
                  <a:lnTo>
                    <a:pt x="21600" y="15000"/>
                  </a:lnTo>
                  <a:lnTo>
                    <a:pt x="19722" y="18600"/>
                  </a:lnTo>
                  <a:lnTo>
                    <a:pt x="16904" y="20400"/>
                  </a:lnTo>
                  <a:lnTo>
                    <a:pt x="11270" y="21600"/>
                  </a:lnTo>
                  <a:close/>
                  <a:moveTo>
                    <a:pt x="11270" y="3000"/>
                  </a:moveTo>
                  <a:lnTo>
                    <a:pt x="9391" y="4200"/>
                  </a:lnTo>
                  <a:lnTo>
                    <a:pt x="8452" y="5400"/>
                  </a:lnTo>
                  <a:lnTo>
                    <a:pt x="6574" y="10800"/>
                  </a:lnTo>
                  <a:lnTo>
                    <a:pt x="8452" y="16200"/>
                  </a:lnTo>
                  <a:lnTo>
                    <a:pt x="9391" y="17400"/>
                  </a:lnTo>
                  <a:lnTo>
                    <a:pt x="11270" y="18600"/>
                  </a:lnTo>
                  <a:lnTo>
                    <a:pt x="15026" y="16200"/>
                  </a:lnTo>
                  <a:lnTo>
                    <a:pt x="15026" y="5400"/>
                  </a:lnTo>
                  <a:lnTo>
                    <a:pt x="11270" y="30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60" name="Shape 5060"/>
            <p:cNvSpPr/>
            <p:nvPr/>
          </p:nvSpPr>
          <p:spPr>
            <a:xfrm>
              <a:off x="238124" y="417513"/>
              <a:ext cx="12701"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8308" y="21600"/>
                  </a:lnTo>
                  <a:lnTo>
                    <a:pt x="8308" y="5718"/>
                  </a:lnTo>
                  <a:lnTo>
                    <a:pt x="6646" y="6988"/>
                  </a:lnTo>
                  <a:lnTo>
                    <a:pt x="0" y="6988"/>
                  </a:lnTo>
                  <a:lnTo>
                    <a:pt x="0" y="3176"/>
                  </a:lnTo>
                  <a:lnTo>
                    <a:pt x="8308" y="2541"/>
                  </a:lnTo>
                  <a:lnTo>
                    <a:pt x="14954" y="0"/>
                  </a:lnTo>
                  <a:lnTo>
                    <a:pt x="21600" y="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61" name="Shape 5061"/>
            <p:cNvSpPr/>
            <p:nvPr/>
          </p:nvSpPr>
          <p:spPr>
            <a:xfrm>
              <a:off x="188911" y="455613"/>
              <a:ext cx="2063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32" y="21600"/>
                  </a:moveTo>
                  <a:lnTo>
                    <a:pt x="6048" y="20983"/>
                  </a:lnTo>
                  <a:lnTo>
                    <a:pt x="3456" y="18514"/>
                  </a:lnTo>
                  <a:lnTo>
                    <a:pt x="0" y="15429"/>
                  </a:lnTo>
                  <a:lnTo>
                    <a:pt x="0" y="11109"/>
                  </a:lnTo>
                  <a:lnTo>
                    <a:pt x="1728" y="6171"/>
                  </a:lnTo>
                  <a:lnTo>
                    <a:pt x="3456" y="3086"/>
                  </a:lnTo>
                  <a:lnTo>
                    <a:pt x="6048" y="617"/>
                  </a:lnTo>
                  <a:lnTo>
                    <a:pt x="11232" y="0"/>
                  </a:lnTo>
                  <a:lnTo>
                    <a:pt x="15552" y="617"/>
                  </a:lnTo>
                  <a:lnTo>
                    <a:pt x="19008" y="3086"/>
                  </a:lnTo>
                  <a:lnTo>
                    <a:pt x="21600" y="6171"/>
                  </a:lnTo>
                  <a:lnTo>
                    <a:pt x="21600" y="15429"/>
                  </a:lnTo>
                  <a:lnTo>
                    <a:pt x="19008" y="18514"/>
                  </a:lnTo>
                  <a:lnTo>
                    <a:pt x="15552" y="20983"/>
                  </a:lnTo>
                  <a:lnTo>
                    <a:pt x="11232" y="21600"/>
                  </a:lnTo>
                  <a:close/>
                  <a:moveTo>
                    <a:pt x="11232" y="4320"/>
                  </a:moveTo>
                  <a:lnTo>
                    <a:pt x="9504" y="4320"/>
                  </a:lnTo>
                  <a:lnTo>
                    <a:pt x="7776" y="5554"/>
                  </a:lnTo>
                  <a:lnTo>
                    <a:pt x="7776" y="16046"/>
                  </a:lnTo>
                  <a:lnTo>
                    <a:pt x="11232" y="18514"/>
                  </a:lnTo>
                  <a:lnTo>
                    <a:pt x="12096" y="17280"/>
                  </a:lnTo>
                  <a:lnTo>
                    <a:pt x="13824" y="16046"/>
                  </a:lnTo>
                  <a:lnTo>
                    <a:pt x="15552" y="11109"/>
                  </a:lnTo>
                  <a:lnTo>
                    <a:pt x="13824" y="5554"/>
                  </a:lnTo>
                  <a:lnTo>
                    <a:pt x="12096" y="4320"/>
                  </a:lnTo>
                  <a:lnTo>
                    <a:pt x="11232" y="432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62" name="Shape 5062"/>
            <p:cNvSpPr/>
            <p:nvPr/>
          </p:nvSpPr>
          <p:spPr>
            <a:xfrm>
              <a:off x="215106" y="455613"/>
              <a:ext cx="1270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080" y="21600"/>
                  </a:lnTo>
                  <a:lnTo>
                    <a:pt x="10080" y="5554"/>
                  </a:lnTo>
                  <a:lnTo>
                    <a:pt x="8640" y="5554"/>
                  </a:lnTo>
                  <a:lnTo>
                    <a:pt x="5760" y="6171"/>
                  </a:lnTo>
                  <a:lnTo>
                    <a:pt x="0" y="6171"/>
                  </a:lnTo>
                  <a:lnTo>
                    <a:pt x="0" y="3086"/>
                  </a:lnTo>
                  <a:lnTo>
                    <a:pt x="8640" y="1851"/>
                  </a:lnTo>
                  <a:lnTo>
                    <a:pt x="12960" y="0"/>
                  </a:lnTo>
                  <a:lnTo>
                    <a:pt x="21600" y="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63" name="Shape 5063"/>
            <p:cNvSpPr/>
            <p:nvPr/>
          </p:nvSpPr>
          <p:spPr>
            <a:xfrm>
              <a:off x="234949" y="455613"/>
              <a:ext cx="1905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68" y="21600"/>
                  </a:moveTo>
                  <a:lnTo>
                    <a:pt x="6048" y="20983"/>
                  </a:lnTo>
                  <a:lnTo>
                    <a:pt x="2592" y="18514"/>
                  </a:lnTo>
                  <a:lnTo>
                    <a:pt x="864" y="15429"/>
                  </a:lnTo>
                  <a:lnTo>
                    <a:pt x="0" y="11109"/>
                  </a:lnTo>
                  <a:lnTo>
                    <a:pt x="864" y="6171"/>
                  </a:lnTo>
                  <a:lnTo>
                    <a:pt x="2592" y="3086"/>
                  </a:lnTo>
                  <a:lnTo>
                    <a:pt x="6048" y="617"/>
                  </a:lnTo>
                  <a:lnTo>
                    <a:pt x="12096" y="0"/>
                  </a:lnTo>
                  <a:lnTo>
                    <a:pt x="16416" y="617"/>
                  </a:lnTo>
                  <a:lnTo>
                    <a:pt x="19872" y="3086"/>
                  </a:lnTo>
                  <a:lnTo>
                    <a:pt x="21600" y="6171"/>
                  </a:lnTo>
                  <a:lnTo>
                    <a:pt x="21600" y="15429"/>
                  </a:lnTo>
                  <a:lnTo>
                    <a:pt x="18144" y="18514"/>
                  </a:lnTo>
                  <a:lnTo>
                    <a:pt x="15552" y="20983"/>
                  </a:lnTo>
                  <a:lnTo>
                    <a:pt x="10368" y="21600"/>
                  </a:lnTo>
                  <a:close/>
                  <a:moveTo>
                    <a:pt x="10368" y="4320"/>
                  </a:moveTo>
                  <a:lnTo>
                    <a:pt x="8640" y="4320"/>
                  </a:lnTo>
                  <a:lnTo>
                    <a:pt x="7776" y="5554"/>
                  </a:lnTo>
                  <a:lnTo>
                    <a:pt x="7776" y="16046"/>
                  </a:lnTo>
                  <a:lnTo>
                    <a:pt x="8640" y="17280"/>
                  </a:lnTo>
                  <a:lnTo>
                    <a:pt x="10368" y="18514"/>
                  </a:lnTo>
                  <a:lnTo>
                    <a:pt x="13824" y="16046"/>
                  </a:lnTo>
                  <a:lnTo>
                    <a:pt x="15552" y="11109"/>
                  </a:lnTo>
                  <a:lnTo>
                    <a:pt x="13824" y="5554"/>
                  </a:lnTo>
                  <a:lnTo>
                    <a:pt x="12096" y="4320"/>
                  </a:lnTo>
                  <a:lnTo>
                    <a:pt x="10368" y="432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64" name="Shape 5064"/>
            <p:cNvSpPr/>
            <p:nvPr/>
          </p:nvSpPr>
          <p:spPr>
            <a:xfrm>
              <a:off x="188911" y="495300"/>
              <a:ext cx="2063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32" y="21600"/>
                  </a:moveTo>
                  <a:lnTo>
                    <a:pt x="6048" y="20400"/>
                  </a:lnTo>
                  <a:lnTo>
                    <a:pt x="3456" y="19200"/>
                  </a:lnTo>
                  <a:lnTo>
                    <a:pt x="0" y="16200"/>
                  </a:lnTo>
                  <a:lnTo>
                    <a:pt x="0" y="10800"/>
                  </a:lnTo>
                  <a:lnTo>
                    <a:pt x="1728" y="6600"/>
                  </a:lnTo>
                  <a:lnTo>
                    <a:pt x="3456" y="3000"/>
                  </a:lnTo>
                  <a:lnTo>
                    <a:pt x="6048" y="1200"/>
                  </a:lnTo>
                  <a:lnTo>
                    <a:pt x="11232" y="0"/>
                  </a:lnTo>
                  <a:lnTo>
                    <a:pt x="15552" y="1200"/>
                  </a:lnTo>
                  <a:lnTo>
                    <a:pt x="19008" y="3000"/>
                  </a:lnTo>
                  <a:lnTo>
                    <a:pt x="21600" y="6600"/>
                  </a:lnTo>
                  <a:lnTo>
                    <a:pt x="21600" y="15000"/>
                  </a:lnTo>
                  <a:lnTo>
                    <a:pt x="19008" y="18600"/>
                  </a:lnTo>
                  <a:lnTo>
                    <a:pt x="15552" y="20400"/>
                  </a:lnTo>
                  <a:lnTo>
                    <a:pt x="11232" y="21600"/>
                  </a:lnTo>
                  <a:close/>
                  <a:moveTo>
                    <a:pt x="11232" y="4200"/>
                  </a:moveTo>
                  <a:lnTo>
                    <a:pt x="9504" y="4200"/>
                  </a:lnTo>
                  <a:lnTo>
                    <a:pt x="7776" y="5400"/>
                  </a:lnTo>
                  <a:lnTo>
                    <a:pt x="7776" y="16200"/>
                  </a:lnTo>
                  <a:lnTo>
                    <a:pt x="9504" y="18600"/>
                  </a:lnTo>
                  <a:lnTo>
                    <a:pt x="12096" y="18600"/>
                  </a:lnTo>
                  <a:lnTo>
                    <a:pt x="13824" y="16200"/>
                  </a:lnTo>
                  <a:lnTo>
                    <a:pt x="15552" y="10800"/>
                  </a:lnTo>
                  <a:lnTo>
                    <a:pt x="13824" y="5400"/>
                  </a:lnTo>
                  <a:lnTo>
                    <a:pt x="12096" y="4200"/>
                  </a:lnTo>
                  <a:lnTo>
                    <a:pt x="11232" y="42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65" name="Shape 5065"/>
            <p:cNvSpPr/>
            <p:nvPr/>
          </p:nvSpPr>
          <p:spPr>
            <a:xfrm>
              <a:off x="212724" y="495300"/>
              <a:ext cx="1905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lnTo>
                    <a:pt x="6574" y="20400"/>
                  </a:lnTo>
                  <a:lnTo>
                    <a:pt x="2817" y="19200"/>
                  </a:lnTo>
                  <a:lnTo>
                    <a:pt x="0" y="16200"/>
                  </a:lnTo>
                  <a:lnTo>
                    <a:pt x="0" y="6600"/>
                  </a:lnTo>
                  <a:lnTo>
                    <a:pt x="2817" y="3000"/>
                  </a:lnTo>
                  <a:lnTo>
                    <a:pt x="6574" y="1200"/>
                  </a:lnTo>
                  <a:lnTo>
                    <a:pt x="11270" y="0"/>
                  </a:lnTo>
                  <a:lnTo>
                    <a:pt x="16904" y="1200"/>
                  </a:lnTo>
                  <a:lnTo>
                    <a:pt x="19722" y="3000"/>
                  </a:lnTo>
                  <a:lnTo>
                    <a:pt x="21600" y="6600"/>
                  </a:lnTo>
                  <a:lnTo>
                    <a:pt x="21600" y="15000"/>
                  </a:lnTo>
                  <a:lnTo>
                    <a:pt x="19722" y="18600"/>
                  </a:lnTo>
                  <a:lnTo>
                    <a:pt x="16904" y="20400"/>
                  </a:lnTo>
                  <a:lnTo>
                    <a:pt x="11270" y="21600"/>
                  </a:lnTo>
                  <a:close/>
                  <a:moveTo>
                    <a:pt x="11270" y="4200"/>
                  </a:moveTo>
                  <a:lnTo>
                    <a:pt x="9391" y="4200"/>
                  </a:lnTo>
                  <a:lnTo>
                    <a:pt x="8452" y="5400"/>
                  </a:lnTo>
                  <a:lnTo>
                    <a:pt x="6574" y="10800"/>
                  </a:lnTo>
                  <a:lnTo>
                    <a:pt x="8452" y="16200"/>
                  </a:lnTo>
                  <a:lnTo>
                    <a:pt x="9391" y="18600"/>
                  </a:lnTo>
                  <a:lnTo>
                    <a:pt x="13148" y="18600"/>
                  </a:lnTo>
                  <a:lnTo>
                    <a:pt x="15026" y="16200"/>
                  </a:lnTo>
                  <a:lnTo>
                    <a:pt x="15026" y="5400"/>
                  </a:lnTo>
                  <a:lnTo>
                    <a:pt x="13148" y="4200"/>
                  </a:lnTo>
                  <a:lnTo>
                    <a:pt x="11270" y="42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66" name="Shape 5066"/>
            <p:cNvSpPr/>
            <p:nvPr/>
          </p:nvSpPr>
          <p:spPr>
            <a:xfrm>
              <a:off x="238124" y="495300"/>
              <a:ext cx="1270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8308" y="21600"/>
                  </a:lnTo>
                  <a:lnTo>
                    <a:pt x="8308" y="6600"/>
                  </a:lnTo>
                  <a:lnTo>
                    <a:pt x="3323" y="6600"/>
                  </a:lnTo>
                  <a:lnTo>
                    <a:pt x="0" y="7800"/>
                  </a:lnTo>
                  <a:lnTo>
                    <a:pt x="0" y="3000"/>
                  </a:lnTo>
                  <a:lnTo>
                    <a:pt x="8308" y="2400"/>
                  </a:lnTo>
                  <a:lnTo>
                    <a:pt x="14954" y="0"/>
                  </a:lnTo>
                  <a:lnTo>
                    <a:pt x="21600" y="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67" name="Shape 5067"/>
            <p:cNvSpPr/>
            <p:nvPr/>
          </p:nvSpPr>
          <p:spPr>
            <a:xfrm>
              <a:off x="283368" y="417513"/>
              <a:ext cx="12701"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800" y="21600"/>
                  </a:lnTo>
                  <a:lnTo>
                    <a:pt x="10800" y="5718"/>
                  </a:lnTo>
                  <a:lnTo>
                    <a:pt x="7714" y="5718"/>
                  </a:lnTo>
                  <a:lnTo>
                    <a:pt x="4629" y="6988"/>
                  </a:lnTo>
                  <a:lnTo>
                    <a:pt x="0" y="6988"/>
                  </a:lnTo>
                  <a:lnTo>
                    <a:pt x="0" y="3176"/>
                  </a:lnTo>
                  <a:lnTo>
                    <a:pt x="7714" y="2541"/>
                  </a:lnTo>
                  <a:lnTo>
                    <a:pt x="15429" y="0"/>
                  </a:lnTo>
                  <a:lnTo>
                    <a:pt x="21600" y="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68" name="Shape 5068"/>
            <p:cNvSpPr/>
            <p:nvPr/>
          </p:nvSpPr>
          <p:spPr>
            <a:xfrm>
              <a:off x="280986" y="455613"/>
              <a:ext cx="2063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32" y="21600"/>
                  </a:moveTo>
                  <a:lnTo>
                    <a:pt x="6048" y="20983"/>
                  </a:lnTo>
                  <a:lnTo>
                    <a:pt x="3456" y="18514"/>
                  </a:lnTo>
                  <a:lnTo>
                    <a:pt x="0" y="15429"/>
                  </a:lnTo>
                  <a:lnTo>
                    <a:pt x="0" y="11109"/>
                  </a:lnTo>
                  <a:lnTo>
                    <a:pt x="1728" y="6171"/>
                  </a:lnTo>
                  <a:lnTo>
                    <a:pt x="3456" y="3086"/>
                  </a:lnTo>
                  <a:lnTo>
                    <a:pt x="6048" y="617"/>
                  </a:lnTo>
                  <a:lnTo>
                    <a:pt x="11232" y="0"/>
                  </a:lnTo>
                  <a:lnTo>
                    <a:pt x="15552" y="617"/>
                  </a:lnTo>
                  <a:lnTo>
                    <a:pt x="19008" y="3086"/>
                  </a:lnTo>
                  <a:lnTo>
                    <a:pt x="21600" y="6171"/>
                  </a:lnTo>
                  <a:lnTo>
                    <a:pt x="21600" y="15429"/>
                  </a:lnTo>
                  <a:lnTo>
                    <a:pt x="19008" y="18514"/>
                  </a:lnTo>
                  <a:lnTo>
                    <a:pt x="15552" y="20983"/>
                  </a:lnTo>
                  <a:lnTo>
                    <a:pt x="11232" y="21600"/>
                  </a:lnTo>
                  <a:close/>
                  <a:moveTo>
                    <a:pt x="11232" y="4320"/>
                  </a:moveTo>
                  <a:lnTo>
                    <a:pt x="9504" y="4320"/>
                  </a:lnTo>
                  <a:lnTo>
                    <a:pt x="7776" y="5554"/>
                  </a:lnTo>
                  <a:lnTo>
                    <a:pt x="7776" y="16046"/>
                  </a:lnTo>
                  <a:lnTo>
                    <a:pt x="11232" y="18514"/>
                  </a:lnTo>
                  <a:lnTo>
                    <a:pt x="12096" y="17280"/>
                  </a:lnTo>
                  <a:lnTo>
                    <a:pt x="13824" y="16046"/>
                  </a:lnTo>
                  <a:lnTo>
                    <a:pt x="15552" y="11109"/>
                  </a:lnTo>
                  <a:lnTo>
                    <a:pt x="13824" y="5554"/>
                  </a:lnTo>
                  <a:lnTo>
                    <a:pt x="12096" y="4320"/>
                  </a:lnTo>
                  <a:lnTo>
                    <a:pt x="11232" y="432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69" name="Shape 5069"/>
            <p:cNvSpPr/>
            <p:nvPr/>
          </p:nvSpPr>
          <p:spPr>
            <a:xfrm>
              <a:off x="280986" y="495300"/>
              <a:ext cx="2063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32" y="21600"/>
                  </a:moveTo>
                  <a:lnTo>
                    <a:pt x="6048" y="20400"/>
                  </a:lnTo>
                  <a:lnTo>
                    <a:pt x="3456" y="19200"/>
                  </a:lnTo>
                  <a:lnTo>
                    <a:pt x="0" y="16200"/>
                  </a:lnTo>
                  <a:lnTo>
                    <a:pt x="0" y="10800"/>
                  </a:lnTo>
                  <a:lnTo>
                    <a:pt x="1728" y="6600"/>
                  </a:lnTo>
                  <a:lnTo>
                    <a:pt x="3456" y="3000"/>
                  </a:lnTo>
                  <a:lnTo>
                    <a:pt x="6048" y="1200"/>
                  </a:lnTo>
                  <a:lnTo>
                    <a:pt x="11232" y="0"/>
                  </a:lnTo>
                  <a:lnTo>
                    <a:pt x="15552" y="1200"/>
                  </a:lnTo>
                  <a:lnTo>
                    <a:pt x="19008" y="3000"/>
                  </a:lnTo>
                  <a:lnTo>
                    <a:pt x="21600" y="6600"/>
                  </a:lnTo>
                  <a:lnTo>
                    <a:pt x="21600" y="15000"/>
                  </a:lnTo>
                  <a:lnTo>
                    <a:pt x="19008" y="18600"/>
                  </a:lnTo>
                  <a:lnTo>
                    <a:pt x="15552" y="20400"/>
                  </a:lnTo>
                  <a:lnTo>
                    <a:pt x="11232" y="21600"/>
                  </a:lnTo>
                  <a:close/>
                  <a:moveTo>
                    <a:pt x="11232" y="4200"/>
                  </a:moveTo>
                  <a:lnTo>
                    <a:pt x="9504" y="4200"/>
                  </a:lnTo>
                  <a:lnTo>
                    <a:pt x="7776" y="5400"/>
                  </a:lnTo>
                  <a:lnTo>
                    <a:pt x="7776" y="16200"/>
                  </a:lnTo>
                  <a:lnTo>
                    <a:pt x="9504" y="18600"/>
                  </a:lnTo>
                  <a:lnTo>
                    <a:pt x="12096" y="18600"/>
                  </a:lnTo>
                  <a:lnTo>
                    <a:pt x="13824" y="16200"/>
                  </a:lnTo>
                  <a:lnTo>
                    <a:pt x="15552" y="10800"/>
                  </a:lnTo>
                  <a:lnTo>
                    <a:pt x="13824" y="5400"/>
                  </a:lnTo>
                  <a:lnTo>
                    <a:pt x="12096" y="4200"/>
                  </a:lnTo>
                  <a:lnTo>
                    <a:pt x="11232" y="42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70" name="Shape 5070"/>
            <p:cNvSpPr/>
            <p:nvPr/>
          </p:nvSpPr>
          <p:spPr>
            <a:xfrm>
              <a:off x="257174" y="417513"/>
              <a:ext cx="2063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6646" y="20400"/>
                  </a:lnTo>
                  <a:lnTo>
                    <a:pt x="3323" y="18600"/>
                  </a:lnTo>
                  <a:lnTo>
                    <a:pt x="1662" y="15000"/>
                  </a:lnTo>
                  <a:lnTo>
                    <a:pt x="0" y="10800"/>
                  </a:lnTo>
                  <a:lnTo>
                    <a:pt x="1662" y="6600"/>
                  </a:lnTo>
                  <a:lnTo>
                    <a:pt x="4985" y="3000"/>
                  </a:lnTo>
                  <a:lnTo>
                    <a:pt x="7477" y="1200"/>
                  </a:lnTo>
                  <a:lnTo>
                    <a:pt x="12462" y="0"/>
                  </a:lnTo>
                  <a:lnTo>
                    <a:pt x="16615" y="1200"/>
                  </a:lnTo>
                  <a:lnTo>
                    <a:pt x="19938" y="3000"/>
                  </a:lnTo>
                  <a:lnTo>
                    <a:pt x="21600" y="6600"/>
                  </a:lnTo>
                  <a:lnTo>
                    <a:pt x="21600" y="15000"/>
                  </a:lnTo>
                  <a:lnTo>
                    <a:pt x="18277" y="18600"/>
                  </a:lnTo>
                  <a:lnTo>
                    <a:pt x="14954" y="20400"/>
                  </a:lnTo>
                  <a:lnTo>
                    <a:pt x="10800" y="21600"/>
                  </a:lnTo>
                  <a:close/>
                  <a:moveTo>
                    <a:pt x="12462" y="3000"/>
                  </a:moveTo>
                  <a:lnTo>
                    <a:pt x="9138" y="4200"/>
                  </a:lnTo>
                  <a:lnTo>
                    <a:pt x="7477" y="5400"/>
                  </a:lnTo>
                  <a:lnTo>
                    <a:pt x="7477" y="16200"/>
                  </a:lnTo>
                  <a:lnTo>
                    <a:pt x="10800" y="18600"/>
                  </a:lnTo>
                  <a:lnTo>
                    <a:pt x="14123" y="16200"/>
                  </a:lnTo>
                  <a:lnTo>
                    <a:pt x="14954" y="10800"/>
                  </a:lnTo>
                  <a:lnTo>
                    <a:pt x="14123" y="5400"/>
                  </a:lnTo>
                  <a:lnTo>
                    <a:pt x="14123" y="4200"/>
                  </a:lnTo>
                  <a:lnTo>
                    <a:pt x="12462" y="30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71" name="Shape 5071"/>
            <p:cNvSpPr/>
            <p:nvPr/>
          </p:nvSpPr>
          <p:spPr>
            <a:xfrm>
              <a:off x="261143" y="455613"/>
              <a:ext cx="1270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800" y="21600"/>
                  </a:lnTo>
                  <a:lnTo>
                    <a:pt x="10800" y="5554"/>
                  </a:lnTo>
                  <a:lnTo>
                    <a:pt x="7714" y="5554"/>
                  </a:lnTo>
                  <a:lnTo>
                    <a:pt x="4629" y="6171"/>
                  </a:lnTo>
                  <a:lnTo>
                    <a:pt x="0" y="6171"/>
                  </a:lnTo>
                  <a:lnTo>
                    <a:pt x="0" y="3086"/>
                  </a:lnTo>
                  <a:lnTo>
                    <a:pt x="7714" y="1851"/>
                  </a:lnTo>
                  <a:lnTo>
                    <a:pt x="13886" y="0"/>
                  </a:lnTo>
                  <a:lnTo>
                    <a:pt x="21600" y="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72" name="Shape 5072"/>
            <p:cNvSpPr/>
            <p:nvPr/>
          </p:nvSpPr>
          <p:spPr>
            <a:xfrm>
              <a:off x="257174" y="495300"/>
              <a:ext cx="2063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6646" y="20400"/>
                  </a:lnTo>
                  <a:lnTo>
                    <a:pt x="3323" y="19200"/>
                  </a:lnTo>
                  <a:lnTo>
                    <a:pt x="1662" y="16200"/>
                  </a:lnTo>
                  <a:lnTo>
                    <a:pt x="0" y="10800"/>
                  </a:lnTo>
                  <a:lnTo>
                    <a:pt x="1662" y="6600"/>
                  </a:lnTo>
                  <a:lnTo>
                    <a:pt x="4985" y="3000"/>
                  </a:lnTo>
                  <a:lnTo>
                    <a:pt x="7477" y="1200"/>
                  </a:lnTo>
                  <a:lnTo>
                    <a:pt x="12462" y="0"/>
                  </a:lnTo>
                  <a:lnTo>
                    <a:pt x="16615" y="1200"/>
                  </a:lnTo>
                  <a:lnTo>
                    <a:pt x="19938" y="3000"/>
                  </a:lnTo>
                  <a:lnTo>
                    <a:pt x="21600" y="6600"/>
                  </a:lnTo>
                  <a:lnTo>
                    <a:pt x="21600" y="15000"/>
                  </a:lnTo>
                  <a:lnTo>
                    <a:pt x="18277" y="18600"/>
                  </a:lnTo>
                  <a:lnTo>
                    <a:pt x="14954" y="20400"/>
                  </a:lnTo>
                  <a:lnTo>
                    <a:pt x="10800" y="21600"/>
                  </a:lnTo>
                  <a:close/>
                  <a:moveTo>
                    <a:pt x="12462" y="4200"/>
                  </a:moveTo>
                  <a:lnTo>
                    <a:pt x="9138" y="4200"/>
                  </a:lnTo>
                  <a:lnTo>
                    <a:pt x="7477" y="5400"/>
                  </a:lnTo>
                  <a:lnTo>
                    <a:pt x="7477" y="16200"/>
                  </a:lnTo>
                  <a:lnTo>
                    <a:pt x="9138" y="18600"/>
                  </a:lnTo>
                  <a:lnTo>
                    <a:pt x="12462" y="18600"/>
                  </a:lnTo>
                  <a:lnTo>
                    <a:pt x="14123" y="16200"/>
                  </a:lnTo>
                  <a:lnTo>
                    <a:pt x="14954" y="10800"/>
                  </a:lnTo>
                  <a:lnTo>
                    <a:pt x="14123" y="5400"/>
                  </a:lnTo>
                  <a:lnTo>
                    <a:pt x="14123" y="4200"/>
                  </a:lnTo>
                  <a:lnTo>
                    <a:pt x="12462" y="42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073" name="Shape 5073"/>
            <p:cNvSpPr/>
            <p:nvPr/>
          </p:nvSpPr>
          <p:spPr>
            <a:xfrm>
              <a:off x="147636" y="50800"/>
              <a:ext cx="228601" cy="228601"/>
            </a:xfrm>
            <a:prstGeom prst="rect">
              <a:avLst/>
            </a:prstGeom>
            <a:solidFill>
              <a:srgbClr val="EB3C00"/>
            </a:solidFill>
            <a:ln w="12700" cap="flat">
              <a:noFill/>
              <a:miter lim="400000"/>
            </a:ln>
            <a:effectLst/>
          </p:spPr>
          <p:txBody>
            <a:bodyPr wrap="square" lIns="146304" tIns="146304" rIns="146304" bIns="146304" numCol="1" anchor="t">
              <a:noAutofit/>
            </a:bodyPr>
            <a:lstStyle/>
            <a:p>
              <a:pPr/>
            </a:p>
          </p:txBody>
        </p:sp>
        <p:sp>
          <p:nvSpPr>
            <p:cNvPr id="5074" name="Shape 5074"/>
            <p:cNvSpPr/>
            <p:nvPr/>
          </p:nvSpPr>
          <p:spPr>
            <a:xfrm>
              <a:off x="146049" y="50800"/>
              <a:ext cx="230190"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21450"/>
                  </a:lnTo>
                  <a:lnTo>
                    <a:pt x="149" y="21450"/>
                  </a:lnTo>
                  <a:lnTo>
                    <a:pt x="149" y="0"/>
                  </a:lnTo>
                  <a:lnTo>
                    <a:pt x="21451" y="0"/>
                  </a:lnTo>
                  <a:lnTo>
                    <a:pt x="21451" y="21600"/>
                  </a:lnTo>
                  <a:lnTo>
                    <a:pt x="21600" y="21600"/>
                  </a:lnTo>
                  <a:lnTo>
                    <a:pt x="21600" y="21450"/>
                  </a:lnTo>
                  <a:lnTo>
                    <a:pt x="21600" y="21600"/>
                  </a:lnTo>
                  <a:lnTo>
                    <a:pt x="21600" y="0"/>
                  </a:lnTo>
                  <a:lnTo>
                    <a:pt x="0" y="0"/>
                  </a:lnTo>
                  <a:lnTo>
                    <a:pt x="0" y="21600"/>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075" name="Shape 5075"/>
            <p:cNvSpPr/>
            <p:nvPr/>
          </p:nvSpPr>
          <p:spPr>
            <a:xfrm>
              <a:off x="185736" y="92075"/>
              <a:ext cx="17464" cy="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286" y="21600"/>
                  </a:lnTo>
                  <a:lnTo>
                    <a:pt x="10286" y="5055"/>
                  </a:lnTo>
                  <a:lnTo>
                    <a:pt x="7200" y="6434"/>
                  </a:lnTo>
                  <a:lnTo>
                    <a:pt x="0" y="6434"/>
                  </a:lnTo>
                  <a:lnTo>
                    <a:pt x="0" y="3217"/>
                  </a:lnTo>
                  <a:lnTo>
                    <a:pt x="8229" y="1838"/>
                  </a:lnTo>
                  <a:lnTo>
                    <a:pt x="14400" y="0"/>
                  </a:lnTo>
                  <a:lnTo>
                    <a:pt x="2160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76" name="Shape 5076"/>
            <p:cNvSpPr/>
            <p:nvPr/>
          </p:nvSpPr>
          <p:spPr>
            <a:xfrm>
              <a:off x="215899" y="92075"/>
              <a:ext cx="26989"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718" y="20718"/>
                  </a:lnTo>
                  <a:lnTo>
                    <a:pt x="2541" y="18955"/>
                  </a:lnTo>
                  <a:lnTo>
                    <a:pt x="1271" y="15869"/>
                  </a:lnTo>
                  <a:lnTo>
                    <a:pt x="0" y="11020"/>
                  </a:lnTo>
                  <a:lnTo>
                    <a:pt x="1271" y="6171"/>
                  </a:lnTo>
                  <a:lnTo>
                    <a:pt x="3812" y="2204"/>
                  </a:lnTo>
                  <a:lnTo>
                    <a:pt x="6988" y="882"/>
                  </a:lnTo>
                  <a:lnTo>
                    <a:pt x="11435" y="0"/>
                  </a:lnTo>
                  <a:lnTo>
                    <a:pt x="15882" y="882"/>
                  </a:lnTo>
                  <a:lnTo>
                    <a:pt x="19694" y="2204"/>
                  </a:lnTo>
                  <a:lnTo>
                    <a:pt x="21600" y="5731"/>
                  </a:lnTo>
                  <a:lnTo>
                    <a:pt x="21600" y="10139"/>
                  </a:lnTo>
                  <a:lnTo>
                    <a:pt x="20965" y="14988"/>
                  </a:lnTo>
                  <a:lnTo>
                    <a:pt x="19694" y="18073"/>
                  </a:lnTo>
                  <a:lnTo>
                    <a:pt x="15882" y="20718"/>
                  </a:lnTo>
                  <a:lnTo>
                    <a:pt x="10165" y="21600"/>
                  </a:lnTo>
                  <a:close/>
                  <a:moveTo>
                    <a:pt x="11435" y="3086"/>
                  </a:moveTo>
                  <a:lnTo>
                    <a:pt x="9529" y="3967"/>
                  </a:lnTo>
                  <a:lnTo>
                    <a:pt x="8259" y="4849"/>
                  </a:lnTo>
                  <a:lnTo>
                    <a:pt x="6988" y="7053"/>
                  </a:lnTo>
                  <a:lnTo>
                    <a:pt x="6988" y="14106"/>
                  </a:lnTo>
                  <a:lnTo>
                    <a:pt x="9529" y="17633"/>
                  </a:lnTo>
                  <a:lnTo>
                    <a:pt x="11435" y="18073"/>
                  </a:lnTo>
                  <a:lnTo>
                    <a:pt x="12706" y="17633"/>
                  </a:lnTo>
                  <a:lnTo>
                    <a:pt x="13976" y="15869"/>
                  </a:lnTo>
                  <a:lnTo>
                    <a:pt x="15247" y="10139"/>
                  </a:lnTo>
                  <a:lnTo>
                    <a:pt x="13976" y="4849"/>
                  </a:lnTo>
                  <a:lnTo>
                    <a:pt x="11435" y="3086"/>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77" name="Shape 5077"/>
            <p:cNvSpPr/>
            <p:nvPr/>
          </p:nvSpPr>
          <p:spPr>
            <a:xfrm>
              <a:off x="250824" y="92075"/>
              <a:ext cx="15876" cy="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800" y="21600"/>
                  </a:lnTo>
                  <a:lnTo>
                    <a:pt x="10800" y="5055"/>
                  </a:lnTo>
                  <a:lnTo>
                    <a:pt x="8836" y="5974"/>
                  </a:lnTo>
                  <a:lnTo>
                    <a:pt x="5891" y="6434"/>
                  </a:lnTo>
                  <a:lnTo>
                    <a:pt x="0" y="6434"/>
                  </a:lnTo>
                  <a:lnTo>
                    <a:pt x="0" y="3217"/>
                  </a:lnTo>
                  <a:lnTo>
                    <a:pt x="7855" y="1838"/>
                  </a:lnTo>
                  <a:lnTo>
                    <a:pt x="14727" y="0"/>
                  </a:lnTo>
                  <a:lnTo>
                    <a:pt x="2160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78" name="Shape 5078"/>
            <p:cNvSpPr/>
            <p:nvPr/>
          </p:nvSpPr>
          <p:spPr>
            <a:xfrm>
              <a:off x="182561" y="144463"/>
              <a:ext cx="28576"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718" y="20736"/>
                  </a:lnTo>
                  <a:lnTo>
                    <a:pt x="2541" y="18576"/>
                  </a:lnTo>
                  <a:lnTo>
                    <a:pt x="0" y="15552"/>
                  </a:lnTo>
                  <a:lnTo>
                    <a:pt x="0" y="10800"/>
                  </a:lnTo>
                  <a:lnTo>
                    <a:pt x="1271" y="6048"/>
                  </a:lnTo>
                  <a:lnTo>
                    <a:pt x="2541" y="3024"/>
                  </a:lnTo>
                  <a:lnTo>
                    <a:pt x="5718" y="432"/>
                  </a:lnTo>
                  <a:lnTo>
                    <a:pt x="11435" y="0"/>
                  </a:lnTo>
                  <a:lnTo>
                    <a:pt x="15882" y="432"/>
                  </a:lnTo>
                  <a:lnTo>
                    <a:pt x="19059" y="3024"/>
                  </a:lnTo>
                  <a:lnTo>
                    <a:pt x="20329" y="6048"/>
                  </a:lnTo>
                  <a:lnTo>
                    <a:pt x="21600" y="10800"/>
                  </a:lnTo>
                  <a:lnTo>
                    <a:pt x="20329" y="15552"/>
                  </a:lnTo>
                  <a:lnTo>
                    <a:pt x="18424" y="18576"/>
                  </a:lnTo>
                  <a:lnTo>
                    <a:pt x="17153" y="19872"/>
                  </a:lnTo>
                  <a:lnTo>
                    <a:pt x="14612" y="20736"/>
                  </a:lnTo>
                  <a:lnTo>
                    <a:pt x="10165" y="21600"/>
                  </a:lnTo>
                  <a:close/>
                  <a:moveTo>
                    <a:pt x="11435" y="3888"/>
                  </a:moveTo>
                  <a:lnTo>
                    <a:pt x="8894" y="3888"/>
                  </a:lnTo>
                  <a:lnTo>
                    <a:pt x="7624" y="5184"/>
                  </a:lnTo>
                  <a:lnTo>
                    <a:pt x="6988" y="7776"/>
                  </a:lnTo>
                  <a:lnTo>
                    <a:pt x="6988" y="13824"/>
                  </a:lnTo>
                  <a:lnTo>
                    <a:pt x="7624" y="15984"/>
                  </a:lnTo>
                  <a:lnTo>
                    <a:pt x="8894" y="16848"/>
                  </a:lnTo>
                  <a:lnTo>
                    <a:pt x="11435" y="17712"/>
                  </a:lnTo>
                  <a:lnTo>
                    <a:pt x="12706" y="16848"/>
                  </a:lnTo>
                  <a:lnTo>
                    <a:pt x="13341" y="15984"/>
                  </a:lnTo>
                  <a:lnTo>
                    <a:pt x="14612" y="10800"/>
                  </a:lnTo>
                  <a:lnTo>
                    <a:pt x="13341" y="5184"/>
                  </a:lnTo>
                  <a:lnTo>
                    <a:pt x="12706" y="3888"/>
                  </a:lnTo>
                  <a:lnTo>
                    <a:pt x="11435" y="3888"/>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79" name="Shape 5079"/>
            <p:cNvSpPr/>
            <p:nvPr/>
          </p:nvSpPr>
          <p:spPr>
            <a:xfrm>
              <a:off x="220661" y="144463"/>
              <a:ext cx="15876"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232" y="21600"/>
                  </a:lnTo>
                  <a:lnTo>
                    <a:pt x="10232" y="5400"/>
                  </a:lnTo>
                  <a:lnTo>
                    <a:pt x="7958" y="5400"/>
                  </a:lnTo>
                  <a:lnTo>
                    <a:pt x="5684" y="6300"/>
                  </a:lnTo>
                  <a:lnTo>
                    <a:pt x="1137" y="7200"/>
                  </a:lnTo>
                  <a:lnTo>
                    <a:pt x="0" y="7200"/>
                  </a:lnTo>
                  <a:lnTo>
                    <a:pt x="0" y="3150"/>
                  </a:lnTo>
                  <a:lnTo>
                    <a:pt x="3411" y="2250"/>
                  </a:lnTo>
                  <a:lnTo>
                    <a:pt x="7958" y="1350"/>
                  </a:lnTo>
                  <a:lnTo>
                    <a:pt x="13642" y="0"/>
                  </a:lnTo>
                  <a:lnTo>
                    <a:pt x="2160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80" name="Shape 5080"/>
            <p:cNvSpPr/>
            <p:nvPr/>
          </p:nvSpPr>
          <p:spPr>
            <a:xfrm>
              <a:off x="247649" y="144463"/>
              <a:ext cx="26989"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718" y="20736"/>
                  </a:lnTo>
                  <a:lnTo>
                    <a:pt x="1906" y="18576"/>
                  </a:lnTo>
                  <a:lnTo>
                    <a:pt x="0" y="15552"/>
                  </a:lnTo>
                  <a:lnTo>
                    <a:pt x="0" y="6048"/>
                  </a:lnTo>
                  <a:lnTo>
                    <a:pt x="1271" y="4320"/>
                  </a:lnTo>
                  <a:lnTo>
                    <a:pt x="1906" y="3024"/>
                  </a:lnTo>
                  <a:lnTo>
                    <a:pt x="5718" y="432"/>
                  </a:lnTo>
                  <a:lnTo>
                    <a:pt x="11435" y="0"/>
                  </a:lnTo>
                  <a:lnTo>
                    <a:pt x="15882" y="432"/>
                  </a:lnTo>
                  <a:lnTo>
                    <a:pt x="19059" y="3024"/>
                  </a:lnTo>
                  <a:lnTo>
                    <a:pt x="20329" y="6048"/>
                  </a:lnTo>
                  <a:lnTo>
                    <a:pt x="21600" y="10800"/>
                  </a:lnTo>
                  <a:lnTo>
                    <a:pt x="20329" y="15552"/>
                  </a:lnTo>
                  <a:lnTo>
                    <a:pt x="18424" y="18576"/>
                  </a:lnTo>
                  <a:lnTo>
                    <a:pt x="17153" y="19872"/>
                  </a:lnTo>
                  <a:lnTo>
                    <a:pt x="14612" y="20736"/>
                  </a:lnTo>
                  <a:lnTo>
                    <a:pt x="10165" y="21600"/>
                  </a:lnTo>
                  <a:close/>
                  <a:moveTo>
                    <a:pt x="11435" y="3888"/>
                  </a:moveTo>
                  <a:lnTo>
                    <a:pt x="8894" y="3888"/>
                  </a:lnTo>
                  <a:lnTo>
                    <a:pt x="7624" y="5184"/>
                  </a:lnTo>
                  <a:lnTo>
                    <a:pt x="6988" y="7776"/>
                  </a:lnTo>
                  <a:lnTo>
                    <a:pt x="5718" y="10800"/>
                  </a:lnTo>
                  <a:lnTo>
                    <a:pt x="6988" y="13824"/>
                  </a:lnTo>
                  <a:lnTo>
                    <a:pt x="6988" y="15984"/>
                  </a:lnTo>
                  <a:lnTo>
                    <a:pt x="8894" y="16848"/>
                  </a:lnTo>
                  <a:lnTo>
                    <a:pt x="10165" y="17712"/>
                  </a:lnTo>
                  <a:lnTo>
                    <a:pt x="12706" y="16848"/>
                  </a:lnTo>
                  <a:lnTo>
                    <a:pt x="13341" y="15984"/>
                  </a:lnTo>
                  <a:lnTo>
                    <a:pt x="13341" y="13824"/>
                  </a:lnTo>
                  <a:lnTo>
                    <a:pt x="14612" y="10800"/>
                  </a:lnTo>
                  <a:lnTo>
                    <a:pt x="13341" y="5184"/>
                  </a:lnTo>
                  <a:lnTo>
                    <a:pt x="12706" y="3888"/>
                  </a:lnTo>
                  <a:lnTo>
                    <a:pt x="11435" y="3888"/>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81" name="Shape 5081"/>
            <p:cNvSpPr/>
            <p:nvPr/>
          </p:nvSpPr>
          <p:spPr>
            <a:xfrm>
              <a:off x="182561" y="198438"/>
              <a:ext cx="28576"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718" y="21150"/>
                  </a:lnTo>
                  <a:lnTo>
                    <a:pt x="2541" y="19350"/>
                  </a:lnTo>
                  <a:lnTo>
                    <a:pt x="0" y="16200"/>
                  </a:lnTo>
                  <a:lnTo>
                    <a:pt x="0" y="11250"/>
                  </a:lnTo>
                  <a:lnTo>
                    <a:pt x="1271" y="6300"/>
                  </a:lnTo>
                  <a:lnTo>
                    <a:pt x="2541" y="3150"/>
                  </a:lnTo>
                  <a:lnTo>
                    <a:pt x="4447" y="1350"/>
                  </a:lnTo>
                  <a:lnTo>
                    <a:pt x="5718" y="900"/>
                  </a:lnTo>
                  <a:lnTo>
                    <a:pt x="11435" y="0"/>
                  </a:lnTo>
                  <a:lnTo>
                    <a:pt x="15882" y="900"/>
                  </a:lnTo>
                  <a:lnTo>
                    <a:pt x="19059" y="2250"/>
                  </a:lnTo>
                  <a:lnTo>
                    <a:pt x="21600" y="10350"/>
                  </a:lnTo>
                  <a:lnTo>
                    <a:pt x="20329" y="15300"/>
                  </a:lnTo>
                  <a:lnTo>
                    <a:pt x="18424" y="19350"/>
                  </a:lnTo>
                  <a:lnTo>
                    <a:pt x="17153" y="20250"/>
                  </a:lnTo>
                  <a:lnTo>
                    <a:pt x="14612" y="21150"/>
                  </a:lnTo>
                  <a:lnTo>
                    <a:pt x="10165" y="21600"/>
                  </a:lnTo>
                  <a:close/>
                  <a:moveTo>
                    <a:pt x="11435" y="4050"/>
                  </a:moveTo>
                  <a:lnTo>
                    <a:pt x="8894" y="4050"/>
                  </a:lnTo>
                  <a:lnTo>
                    <a:pt x="7624" y="5400"/>
                  </a:lnTo>
                  <a:lnTo>
                    <a:pt x="6988" y="8100"/>
                  </a:lnTo>
                  <a:lnTo>
                    <a:pt x="6988" y="14400"/>
                  </a:lnTo>
                  <a:lnTo>
                    <a:pt x="7624" y="17100"/>
                  </a:lnTo>
                  <a:lnTo>
                    <a:pt x="11435" y="18450"/>
                  </a:lnTo>
                  <a:lnTo>
                    <a:pt x="12706" y="17550"/>
                  </a:lnTo>
                  <a:lnTo>
                    <a:pt x="13341" y="16200"/>
                  </a:lnTo>
                  <a:lnTo>
                    <a:pt x="14612" y="10350"/>
                  </a:lnTo>
                  <a:lnTo>
                    <a:pt x="13341" y="5400"/>
                  </a:lnTo>
                  <a:lnTo>
                    <a:pt x="12706" y="4050"/>
                  </a:lnTo>
                  <a:lnTo>
                    <a:pt x="11435" y="405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82" name="Shape 5082"/>
            <p:cNvSpPr/>
            <p:nvPr/>
          </p:nvSpPr>
          <p:spPr>
            <a:xfrm>
              <a:off x="215899" y="198438"/>
              <a:ext cx="26989"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718" y="21150"/>
                  </a:lnTo>
                  <a:lnTo>
                    <a:pt x="2541" y="19350"/>
                  </a:lnTo>
                  <a:lnTo>
                    <a:pt x="1271" y="16200"/>
                  </a:lnTo>
                  <a:lnTo>
                    <a:pt x="0" y="11250"/>
                  </a:lnTo>
                  <a:lnTo>
                    <a:pt x="1271" y="6300"/>
                  </a:lnTo>
                  <a:lnTo>
                    <a:pt x="3812" y="3150"/>
                  </a:lnTo>
                  <a:lnTo>
                    <a:pt x="4447" y="1350"/>
                  </a:lnTo>
                  <a:lnTo>
                    <a:pt x="6988" y="900"/>
                  </a:lnTo>
                  <a:lnTo>
                    <a:pt x="11435" y="0"/>
                  </a:lnTo>
                  <a:lnTo>
                    <a:pt x="15882" y="900"/>
                  </a:lnTo>
                  <a:lnTo>
                    <a:pt x="19694" y="2250"/>
                  </a:lnTo>
                  <a:lnTo>
                    <a:pt x="21600" y="6300"/>
                  </a:lnTo>
                  <a:lnTo>
                    <a:pt x="21600" y="10350"/>
                  </a:lnTo>
                  <a:lnTo>
                    <a:pt x="20965" y="15300"/>
                  </a:lnTo>
                  <a:lnTo>
                    <a:pt x="19694" y="19350"/>
                  </a:lnTo>
                  <a:lnTo>
                    <a:pt x="17153" y="20250"/>
                  </a:lnTo>
                  <a:lnTo>
                    <a:pt x="15882" y="21150"/>
                  </a:lnTo>
                  <a:lnTo>
                    <a:pt x="10165" y="21600"/>
                  </a:lnTo>
                  <a:close/>
                  <a:moveTo>
                    <a:pt x="11435" y="4050"/>
                  </a:moveTo>
                  <a:lnTo>
                    <a:pt x="9529" y="4050"/>
                  </a:lnTo>
                  <a:lnTo>
                    <a:pt x="8259" y="5400"/>
                  </a:lnTo>
                  <a:lnTo>
                    <a:pt x="6988" y="8100"/>
                  </a:lnTo>
                  <a:lnTo>
                    <a:pt x="6988" y="14400"/>
                  </a:lnTo>
                  <a:lnTo>
                    <a:pt x="8259" y="17100"/>
                  </a:lnTo>
                  <a:lnTo>
                    <a:pt x="9529" y="17550"/>
                  </a:lnTo>
                  <a:lnTo>
                    <a:pt x="11435" y="18450"/>
                  </a:lnTo>
                  <a:lnTo>
                    <a:pt x="12706" y="17550"/>
                  </a:lnTo>
                  <a:lnTo>
                    <a:pt x="13976" y="16200"/>
                  </a:lnTo>
                  <a:lnTo>
                    <a:pt x="15247" y="10350"/>
                  </a:lnTo>
                  <a:lnTo>
                    <a:pt x="13976" y="5400"/>
                  </a:lnTo>
                  <a:lnTo>
                    <a:pt x="12706" y="4050"/>
                  </a:lnTo>
                  <a:lnTo>
                    <a:pt x="11435" y="405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83" name="Shape 5083"/>
            <p:cNvSpPr/>
            <p:nvPr/>
          </p:nvSpPr>
          <p:spPr>
            <a:xfrm>
              <a:off x="250824" y="198438"/>
              <a:ext cx="15876"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800" y="21600"/>
                  </a:lnTo>
                  <a:lnTo>
                    <a:pt x="10800" y="5400"/>
                  </a:lnTo>
                  <a:lnTo>
                    <a:pt x="8836" y="5400"/>
                  </a:lnTo>
                  <a:lnTo>
                    <a:pt x="5891" y="6300"/>
                  </a:lnTo>
                  <a:lnTo>
                    <a:pt x="3927" y="6300"/>
                  </a:lnTo>
                  <a:lnTo>
                    <a:pt x="0" y="7200"/>
                  </a:lnTo>
                  <a:lnTo>
                    <a:pt x="0" y="3150"/>
                  </a:lnTo>
                  <a:lnTo>
                    <a:pt x="5891" y="2250"/>
                  </a:lnTo>
                  <a:lnTo>
                    <a:pt x="7855" y="1350"/>
                  </a:lnTo>
                  <a:lnTo>
                    <a:pt x="14727" y="0"/>
                  </a:lnTo>
                  <a:lnTo>
                    <a:pt x="2160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84" name="Shape 5084"/>
            <p:cNvSpPr/>
            <p:nvPr/>
          </p:nvSpPr>
          <p:spPr>
            <a:xfrm>
              <a:off x="315911" y="92075"/>
              <a:ext cx="15876" cy="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720" y="21600"/>
                  </a:lnTo>
                  <a:lnTo>
                    <a:pt x="9720" y="5055"/>
                  </a:lnTo>
                  <a:lnTo>
                    <a:pt x="6480" y="6434"/>
                  </a:lnTo>
                  <a:lnTo>
                    <a:pt x="0" y="6434"/>
                  </a:lnTo>
                  <a:lnTo>
                    <a:pt x="0" y="3217"/>
                  </a:lnTo>
                  <a:lnTo>
                    <a:pt x="7560" y="1838"/>
                  </a:lnTo>
                  <a:lnTo>
                    <a:pt x="15120" y="0"/>
                  </a:lnTo>
                  <a:lnTo>
                    <a:pt x="2160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85" name="Shape 5085"/>
            <p:cNvSpPr/>
            <p:nvPr/>
          </p:nvSpPr>
          <p:spPr>
            <a:xfrm>
              <a:off x="311149" y="144463"/>
              <a:ext cx="26989"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718" y="20736"/>
                  </a:lnTo>
                  <a:lnTo>
                    <a:pt x="3176" y="18576"/>
                  </a:lnTo>
                  <a:lnTo>
                    <a:pt x="1271" y="15552"/>
                  </a:lnTo>
                  <a:lnTo>
                    <a:pt x="0" y="10800"/>
                  </a:lnTo>
                  <a:lnTo>
                    <a:pt x="1271" y="6048"/>
                  </a:lnTo>
                  <a:lnTo>
                    <a:pt x="3176" y="3024"/>
                  </a:lnTo>
                  <a:lnTo>
                    <a:pt x="6988" y="432"/>
                  </a:lnTo>
                  <a:lnTo>
                    <a:pt x="11435" y="0"/>
                  </a:lnTo>
                  <a:lnTo>
                    <a:pt x="15882" y="432"/>
                  </a:lnTo>
                  <a:lnTo>
                    <a:pt x="19059" y="3024"/>
                  </a:lnTo>
                  <a:lnTo>
                    <a:pt x="21600" y="6048"/>
                  </a:lnTo>
                  <a:lnTo>
                    <a:pt x="21600" y="15552"/>
                  </a:lnTo>
                  <a:lnTo>
                    <a:pt x="19059" y="18576"/>
                  </a:lnTo>
                  <a:lnTo>
                    <a:pt x="15882" y="20736"/>
                  </a:lnTo>
                  <a:lnTo>
                    <a:pt x="10165" y="21600"/>
                  </a:lnTo>
                  <a:close/>
                  <a:moveTo>
                    <a:pt x="11435" y="3888"/>
                  </a:moveTo>
                  <a:lnTo>
                    <a:pt x="8894" y="3888"/>
                  </a:lnTo>
                  <a:lnTo>
                    <a:pt x="7624" y="5184"/>
                  </a:lnTo>
                  <a:lnTo>
                    <a:pt x="6988" y="7776"/>
                  </a:lnTo>
                  <a:lnTo>
                    <a:pt x="6988" y="13824"/>
                  </a:lnTo>
                  <a:lnTo>
                    <a:pt x="7624" y="15984"/>
                  </a:lnTo>
                  <a:lnTo>
                    <a:pt x="8894" y="16848"/>
                  </a:lnTo>
                  <a:lnTo>
                    <a:pt x="11435" y="17712"/>
                  </a:lnTo>
                  <a:lnTo>
                    <a:pt x="12071" y="16848"/>
                  </a:lnTo>
                  <a:lnTo>
                    <a:pt x="14612" y="15984"/>
                  </a:lnTo>
                  <a:lnTo>
                    <a:pt x="14612" y="13824"/>
                  </a:lnTo>
                  <a:lnTo>
                    <a:pt x="15882" y="10800"/>
                  </a:lnTo>
                  <a:lnTo>
                    <a:pt x="14612" y="7776"/>
                  </a:lnTo>
                  <a:lnTo>
                    <a:pt x="14612" y="5184"/>
                  </a:lnTo>
                  <a:lnTo>
                    <a:pt x="12071" y="3888"/>
                  </a:lnTo>
                  <a:lnTo>
                    <a:pt x="11435" y="3888"/>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86" name="Shape 5086"/>
            <p:cNvSpPr/>
            <p:nvPr/>
          </p:nvSpPr>
          <p:spPr>
            <a:xfrm>
              <a:off x="311149" y="198438"/>
              <a:ext cx="26989"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718" y="21150"/>
                  </a:lnTo>
                  <a:lnTo>
                    <a:pt x="3176" y="19350"/>
                  </a:lnTo>
                  <a:lnTo>
                    <a:pt x="1271" y="16200"/>
                  </a:lnTo>
                  <a:lnTo>
                    <a:pt x="0" y="11250"/>
                  </a:lnTo>
                  <a:lnTo>
                    <a:pt x="1271" y="6300"/>
                  </a:lnTo>
                  <a:lnTo>
                    <a:pt x="3176" y="3150"/>
                  </a:lnTo>
                  <a:lnTo>
                    <a:pt x="4447" y="1350"/>
                  </a:lnTo>
                  <a:lnTo>
                    <a:pt x="6988" y="900"/>
                  </a:lnTo>
                  <a:lnTo>
                    <a:pt x="11435" y="0"/>
                  </a:lnTo>
                  <a:lnTo>
                    <a:pt x="15882" y="900"/>
                  </a:lnTo>
                  <a:lnTo>
                    <a:pt x="19059" y="2250"/>
                  </a:lnTo>
                  <a:lnTo>
                    <a:pt x="21600" y="6300"/>
                  </a:lnTo>
                  <a:lnTo>
                    <a:pt x="21600" y="15300"/>
                  </a:lnTo>
                  <a:lnTo>
                    <a:pt x="19059" y="19350"/>
                  </a:lnTo>
                  <a:lnTo>
                    <a:pt x="17153" y="20250"/>
                  </a:lnTo>
                  <a:lnTo>
                    <a:pt x="15882" y="21150"/>
                  </a:lnTo>
                  <a:lnTo>
                    <a:pt x="10165" y="21600"/>
                  </a:lnTo>
                  <a:close/>
                  <a:moveTo>
                    <a:pt x="11435" y="4050"/>
                  </a:moveTo>
                  <a:lnTo>
                    <a:pt x="8894" y="4050"/>
                  </a:lnTo>
                  <a:lnTo>
                    <a:pt x="7624" y="5400"/>
                  </a:lnTo>
                  <a:lnTo>
                    <a:pt x="6988" y="8100"/>
                  </a:lnTo>
                  <a:lnTo>
                    <a:pt x="6988" y="14400"/>
                  </a:lnTo>
                  <a:lnTo>
                    <a:pt x="7624" y="17100"/>
                  </a:lnTo>
                  <a:lnTo>
                    <a:pt x="11435" y="18450"/>
                  </a:lnTo>
                  <a:lnTo>
                    <a:pt x="12071" y="17550"/>
                  </a:lnTo>
                  <a:lnTo>
                    <a:pt x="14612" y="16200"/>
                  </a:lnTo>
                  <a:lnTo>
                    <a:pt x="14612" y="13500"/>
                  </a:lnTo>
                  <a:lnTo>
                    <a:pt x="15882" y="10350"/>
                  </a:lnTo>
                  <a:lnTo>
                    <a:pt x="14612" y="8100"/>
                  </a:lnTo>
                  <a:lnTo>
                    <a:pt x="14612" y="5400"/>
                  </a:lnTo>
                  <a:lnTo>
                    <a:pt x="12071" y="4050"/>
                  </a:lnTo>
                  <a:lnTo>
                    <a:pt x="11435" y="405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87" name="Shape 5087"/>
            <p:cNvSpPr/>
            <p:nvPr/>
          </p:nvSpPr>
          <p:spPr>
            <a:xfrm>
              <a:off x="279399" y="92075"/>
              <a:ext cx="26989"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91" y="21600"/>
                  </a:moveTo>
                  <a:lnTo>
                    <a:pt x="5554" y="20718"/>
                  </a:lnTo>
                  <a:lnTo>
                    <a:pt x="2469" y="18955"/>
                  </a:lnTo>
                  <a:lnTo>
                    <a:pt x="1234" y="15869"/>
                  </a:lnTo>
                  <a:lnTo>
                    <a:pt x="0" y="11020"/>
                  </a:lnTo>
                  <a:lnTo>
                    <a:pt x="1234" y="6171"/>
                  </a:lnTo>
                  <a:lnTo>
                    <a:pt x="3703" y="2204"/>
                  </a:lnTo>
                  <a:lnTo>
                    <a:pt x="6789" y="882"/>
                  </a:lnTo>
                  <a:lnTo>
                    <a:pt x="11109" y="0"/>
                  </a:lnTo>
                  <a:lnTo>
                    <a:pt x="16046" y="882"/>
                  </a:lnTo>
                  <a:lnTo>
                    <a:pt x="19131" y="2204"/>
                  </a:lnTo>
                  <a:lnTo>
                    <a:pt x="20366" y="5731"/>
                  </a:lnTo>
                  <a:lnTo>
                    <a:pt x="21600" y="10139"/>
                  </a:lnTo>
                  <a:lnTo>
                    <a:pt x="20366" y="14988"/>
                  </a:lnTo>
                  <a:lnTo>
                    <a:pt x="17897" y="18073"/>
                  </a:lnTo>
                  <a:lnTo>
                    <a:pt x="16663" y="19837"/>
                  </a:lnTo>
                  <a:lnTo>
                    <a:pt x="14811" y="20718"/>
                  </a:lnTo>
                  <a:lnTo>
                    <a:pt x="10491" y="21600"/>
                  </a:lnTo>
                  <a:close/>
                  <a:moveTo>
                    <a:pt x="11109" y="3086"/>
                  </a:moveTo>
                  <a:lnTo>
                    <a:pt x="9257" y="3967"/>
                  </a:lnTo>
                  <a:lnTo>
                    <a:pt x="8023" y="4849"/>
                  </a:lnTo>
                  <a:lnTo>
                    <a:pt x="6789" y="7053"/>
                  </a:lnTo>
                  <a:lnTo>
                    <a:pt x="6789" y="14106"/>
                  </a:lnTo>
                  <a:lnTo>
                    <a:pt x="9257" y="17633"/>
                  </a:lnTo>
                  <a:lnTo>
                    <a:pt x="11109" y="18073"/>
                  </a:lnTo>
                  <a:lnTo>
                    <a:pt x="12343" y="17633"/>
                  </a:lnTo>
                  <a:lnTo>
                    <a:pt x="14811" y="14106"/>
                  </a:lnTo>
                  <a:lnTo>
                    <a:pt x="14811" y="7053"/>
                  </a:lnTo>
                  <a:lnTo>
                    <a:pt x="13577" y="4849"/>
                  </a:lnTo>
                  <a:lnTo>
                    <a:pt x="11109" y="3086"/>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88" name="Shape 5088"/>
            <p:cNvSpPr/>
            <p:nvPr/>
          </p:nvSpPr>
          <p:spPr>
            <a:xfrm>
              <a:off x="282574" y="144463"/>
              <a:ext cx="15876"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720" y="21600"/>
                  </a:lnTo>
                  <a:lnTo>
                    <a:pt x="9720" y="5400"/>
                  </a:lnTo>
                  <a:lnTo>
                    <a:pt x="7560" y="5400"/>
                  </a:lnTo>
                  <a:lnTo>
                    <a:pt x="5400" y="6300"/>
                  </a:lnTo>
                  <a:lnTo>
                    <a:pt x="2160" y="7200"/>
                  </a:lnTo>
                  <a:lnTo>
                    <a:pt x="0" y="7200"/>
                  </a:lnTo>
                  <a:lnTo>
                    <a:pt x="0" y="3150"/>
                  </a:lnTo>
                  <a:lnTo>
                    <a:pt x="3240" y="2250"/>
                  </a:lnTo>
                  <a:lnTo>
                    <a:pt x="7560" y="1350"/>
                  </a:lnTo>
                  <a:lnTo>
                    <a:pt x="12960" y="0"/>
                  </a:lnTo>
                  <a:lnTo>
                    <a:pt x="2160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89" name="Shape 5089"/>
            <p:cNvSpPr/>
            <p:nvPr/>
          </p:nvSpPr>
          <p:spPr>
            <a:xfrm>
              <a:off x="279399" y="198438"/>
              <a:ext cx="26989"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91" y="21600"/>
                  </a:moveTo>
                  <a:lnTo>
                    <a:pt x="5554" y="21150"/>
                  </a:lnTo>
                  <a:lnTo>
                    <a:pt x="2469" y="19350"/>
                  </a:lnTo>
                  <a:lnTo>
                    <a:pt x="1234" y="16200"/>
                  </a:lnTo>
                  <a:lnTo>
                    <a:pt x="0" y="11250"/>
                  </a:lnTo>
                  <a:lnTo>
                    <a:pt x="1234" y="6300"/>
                  </a:lnTo>
                  <a:lnTo>
                    <a:pt x="3703" y="3150"/>
                  </a:lnTo>
                  <a:lnTo>
                    <a:pt x="4937" y="1350"/>
                  </a:lnTo>
                  <a:lnTo>
                    <a:pt x="6789" y="900"/>
                  </a:lnTo>
                  <a:lnTo>
                    <a:pt x="11109" y="0"/>
                  </a:lnTo>
                  <a:lnTo>
                    <a:pt x="16046" y="900"/>
                  </a:lnTo>
                  <a:lnTo>
                    <a:pt x="19131" y="2250"/>
                  </a:lnTo>
                  <a:lnTo>
                    <a:pt x="21600" y="10350"/>
                  </a:lnTo>
                  <a:lnTo>
                    <a:pt x="20366" y="15300"/>
                  </a:lnTo>
                  <a:lnTo>
                    <a:pt x="17897" y="19350"/>
                  </a:lnTo>
                  <a:lnTo>
                    <a:pt x="16663" y="20250"/>
                  </a:lnTo>
                  <a:lnTo>
                    <a:pt x="14811" y="21150"/>
                  </a:lnTo>
                  <a:lnTo>
                    <a:pt x="10491" y="21600"/>
                  </a:lnTo>
                  <a:close/>
                  <a:moveTo>
                    <a:pt x="11109" y="4050"/>
                  </a:moveTo>
                  <a:lnTo>
                    <a:pt x="9257" y="4050"/>
                  </a:lnTo>
                  <a:lnTo>
                    <a:pt x="8023" y="5400"/>
                  </a:lnTo>
                  <a:lnTo>
                    <a:pt x="6789" y="8100"/>
                  </a:lnTo>
                  <a:lnTo>
                    <a:pt x="6789" y="14400"/>
                  </a:lnTo>
                  <a:lnTo>
                    <a:pt x="8023" y="17100"/>
                  </a:lnTo>
                  <a:lnTo>
                    <a:pt x="9257" y="17550"/>
                  </a:lnTo>
                  <a:lnTo>
                    <a:pt x="11109" y="18450"/>
                  </a:lnTo>
                  <a:lnTo>
                    <a:pt x="12343" y="17550"/>
                  </a:lnTo>
                  <a:lnTo>
                    <a:pt x="13577" y="16200"/>
                  </a:lnTo>
                  <a:lnTo>
                    <a:pt x="14811" y="13500"/>
                  </a:lnTo>
                  <a:lnTo>
                    <a:pt x="14811" y="8100"/>
                  </a:lnTo>
                  <a:lnTo>
                    <a:pt x="13577" y="5400"/>
                  </a:lnTo>
                  <a:lnTo>
                    <a:pt x="12343" y="4050"/>
                  </a:lnTo>
                  <a:lnTo>
                    <a:pt x="11109" y="405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090" name="Shape 5090"/>
            <p:cNvSpPr/>
            <p:nvPr/>
          </p:nvSpPr>
          <p:spPr>
            <a:xfrm>
              <a:off x="501649" y="209550"/>
              <a:ext cx="103189" cy="101601"/>
            </a:xfrm>
            <a:prstGeom prst="rect">
              <a:avLst/>
            </a:prstGeom>
            <a:solidFill>
              <a:srgbClr val="009E49"/>
            </a:solidFill>
            <a:ln w="12700" cap="flat">
              <a:noFill/>
              <a:miter lim="400000"/>
            </a:ln>
            <a:effectLst/>
          </p:spPr>
          <p:txBody>
            <a:bodyPr wrap="square" lIns="146304" tIns="146304" rIns="146304" bIns="146304" numCol="1" anchor="t">
              <a:noAutofit/>
            </a:bodyPr>
            <a:lstStyle/>
            <a:p>
              <a:pPr/>
            </a:p>
          </p:txBody>
        </p:sp>
        <p:sp>
          <p:nvSpPr>
            <p:cNvPr id="5091" name="Shape 5091"/>
            <p:cNvSpPr/>
            <p:nvPr/>
          </p:nvSpPr>
          <p:spPr>
            <a:xfrm>
              <a:off x="501650" y="209550"/>
              <a:ext cx="103188" cy="10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268"/>
                  </a:moveTo>
                  <a:lnTo>
                    <a:pt x="335" y="21268"/>
                  </a:lnTo>
                  <a:lnTo>
                    <a:pt x="335" y="0"/>
                  </a:lnTo>
                  <a:lnTo>
                    <a:pt x="21265" y="0"/>
                  </a:lnTo>
                  <a:lnTo>
                    <a:pt x="21265" y="21268"/>
                  </a:lnTo>
                  <a:lnTo>
                    <a:pt x="21600" y="21268"/>
                  </a:lnTo>
                  <a:lnTo>
                    <a:pt x="21600" y="0"/>
                  </a:lnTo>
                  <a:lnTo>
                    <a:pt x="0" y="0"/>
                  </a:lnTo>
                  <a:lnTo>
                    <a:pt x="0" y="21600"/>
                  </a:lnTo>
                  <a:lnTo>
                    <a:pt x="21600" y="21600"/>
                  </a:lnTo>
                  <a:lnTo>
                    <a:pt x="21600" y="21268"/>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092" name="Shape 5092"/>
            <p:cNvSpPr/>
            <p:nvPr/>
          </p:nvSpPr>
          <p:spPr>
            <a:xfrm>
              <a:off x="517524" y="2270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600" y="21600"/>
                  </a:lnTo>
                  <a:lnTo>
                    <a:pt x="9600" y="5143"/>
                  </a:lnTo>
                  <a:lnTo>
                    <a:pt x="4800" y="7200"/>
                  </a:lnTo>
                  <a:lnTo>
                    <a:pt x="0" y="7200"/>
                  </a:lnTo>
                  <a:lnTo>
                    <a:pt x="0" y="3086"/>
                  </a:lnTo>
                  <a:lnTo>
                    <a:pt x="9600" y="2057"/>
                  </a:lnTo>
                  <a:lnTo>
                    <a:pt x="14400" y="0"/>
                  </a:lnTo>
                  <a:lnTo>
                    <a:pt x="21600"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093" name="Shape 5093"/>
            <p:cNvSpPr/>
            <p:nvPr/>
          </p:nvSpPr>
          <p:spPr>
            <a:xfrm>
              <a:off x="532606" y="2270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20571"/>
                  </a:lnTo>
                  <a:lnTo>
                    <a:pt x="0" y="16457"/>
                  </a:lnTo>
                  <a:lnTo>
                    <a:pt x="0" y="7200"/>
                  </a:lnTo>
                  <a:lnTo>
                    <a:pt x="2880" y="3086"/>
                  </a:lnTo>
                  <a:lnTo>
                    <a:pt x="8640" y="0"/>
                  </a:lnTo>
                  <a:lnTo>
                    <a:pt x="15840" y="0"/>
                  </a:lnTo>
                  <a:lnTo>
                    <a:pt x="18720" y="3086"/>
                  </a:lnTo>
                  <a:lnTo>
                    <a:pt x="21600" y="7200"/>
                  </a:lnTo>
                  <a:lnTo>
                    <a:pt x="21600" y="14400"/>
                  </a:lnTo>
                  <a:lnTo>
                    <a:pt x="18720" y="18514"/>
                  </a:lnTo>
                  <a:lnTo>
                    <a:pt x="15840" y="21600"/>
                  </a:lnTo>
                  <a:lnTo>
                    <a:pt x="11520" y="21600"/>
                  </a:lnTo>
                  <a:close/>
                  <a:moveTo>
                    <a:pt x="11520" y="3086"/>
                  </a:moveTo>
                  <a:lnTo>
                    <a:pt x="8640" y="5143"/>
                  </a:lnTo>
                  <a:lnTo>
                    <a:pt x="8640" y="16457"/>
                  </a:lnTo>
                  <a:lnTo>
                    <a:pt x="11520" y="18514"/>
                  </a:lnTo>
                  <a:lnTo>
                    <a:pt x="12960" y="16457"/>
                  </a:lnTo>
                  <a:lnTo>
                    <a:pt x="15840" y="11314"/>
                  </a:lnTo>
                  <a:lnTo>
                    <a:pt x="12960" y="5143"/>
                  </a:lnTo>
                  <a:lnTo>
                    <a:pt x="11520" y="3086"/>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094" name="Shape 5094"/>
            <p:cNvSpPr/>
            <p:nvPr/>
          </p:nvSpPr>
          <p:spPr>
            <a:xfrm>
              <a:off x="546099" y="2270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5143"/>
                  </a:lnTo>
                  <a:lnTo>
                    <a:pt x="9600" y="5143"/>
                  </a:lnTo>
                  <a:lnTo>
                    <a:pt x="4800" y="7200"/>
                  </a:lnTo>
                  <a:lnTo>
                    <a:pt x="0" y="7200"/>
                  </a:lnTo>
                  <a:lnTo>
                    <a:pt x="0" y="3086"/>
                  </a:lnTo>
                  <a:lnTo>
                    <a:pt x="4800" y="2057"/>
                  </a:lnTo>
                  <a:lnTo>
                    <a:pt x="16800" y="0"/>
                  </a:lnTo>
                  <a:lnTo>
                    <a:pt x="21600"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095" name="Shape 5095"/>
            <p:cNvSpPr/>
            <p:nvPr/>
          </p:nvSpPr>
          <p:spPr>
            <a:xfrm>
              <a:off x="518318" y="2524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7673"/>
                  </a:lnTo>
                  <a:lnTo>
                    <a:pt x="0" y="14727"/>
                  </a:lnTo>
                  <a:lnTo>
                    <a:pt x="0" y="5891"/>
                  </a:lnTo>
                  <a:lnTo>
                    <a:pt x="2880" y="1964"/>
                  </a:lnTo>
                  <a:lnTo>
                    <a:pt x="5760" y="0"/>
                  </a:lnTo>
                  <a:lnTo>
                    <a:pt x="15840" y="0"/>
                  </a:lnTo>
                  <a:lnTo>
                    <a:pt x="18720" y="1964"/>
                  </a:lnTo>
                  <a:lnTo>
                    <a:pt x="21600" y="5891"/>
                  </a:lnTo>
                  <a:lnTo>
                    <a:pt x="21600" y="14727"/>
                  </a:lnTo>
                  <a:lnTo>
                    <a:pt x="18720" y="17673"/>
                  </a:lnTo>
                  <a:lnTo>
                    <a:pt x="15840" y="21600"/>
                  </a:lnTo>
                  <a:lnTo>
                    <a:pt x="11520" y="21600"/>
                  </a:lnTo>
                  <a:close/>
                  <a:moveTo>
                    <a:pt x="11520" y="3927"/>
                  </a:moveTo>
                  <a:lnTo>
                    <a:pt x="8640" y="5891"/>
                  </a:lnTo>
                  <a:lnTo>
                    <a:pt x="5760" y="10800"/>
                  </a:lnTo>
                  <a:lnTo>
                    <a:pt x="8640" y="16691"/>
                  </a:lnTo>
                  <a:lnTo>
                    <a:pt x="11520" y="17673"/>
                  </a:lnTo>
                  <a:lnTo>
                    <a:pt x="12960" y="16691"/>
                  </a:lnTo>
                  <a:lnTo>
                    <a:pt x="12960" y="5891"/>
                  </a:lnTo>
                  <a:lnTo>
                    <a:pt x="11520" y="3927"/>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096" name="Shape 5096"/>
            <p:cNvSpPr/>
            <p:nvPr/>
          </p:nvSpPr>
          <p:spPr>
            <a:xfrm>
              <a:off x="531811" y="252413"/>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6480"/>
                  </a:lnTo>
                  <a:lnTo>
                    <a:pt x="9600" y="6480"/>
                  </a:lnTo>
                  <a:lnTo>
                    <a:pt x="4800" y="8640"/>
                  </a:lnTo>
                  <a:lnTo>
                    <a:pt x="0" y="8640"/>
                  </a:lnTo>
                  <a:lnTo>
                    <a:pt x="0" y="4320"/>
                  </a:lnTo>
                  <a:lnTo>
                    <a:pt x="9600" y="2160"/>
                  </a:lnTo>
                  <a:lnTo>
                    <a:pt x="16800" y="0"/>
                  </a:lnTo>
                  <a:lnTo>
                    <a:pt x="21600"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097" name="Shape 5097"/>
            <p:cNvSpPr/>
            <p:nvPr/>
          </p:nvSpPr>
          <p:spPr>
            <a:xfrm>
              <a:off x="546893" y="2524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7673"/>
                  </a:lnTo>
                  <a:lnTo>
                    <a:pt x="0" y="14727"/>
                  </a:lnTo>
                  <a:lnTo>
                    <a:pt x="0" y="5891"/>
                  </a:lnTo>
                  <a:lnTo>
                    <a:pt x="2880" y="1964"/>
                  </a:lnTo>
                  <a:lnTo>
                    <a:pt x="5760" y="0"/>
                  </a:lnTo>
                  <a:lnTo>
                    <a:pt x="15840" y="0"/>
                  </a:lnTo>
                  <a:lnTo>
                    <a:pt x="18720" y="1964"/>
                  </a:lnTo>
                  <a:lnTo>
                    <a:pt x="21600" y="5891"/>
                  </a:lnTo>
                  <a:lnTo>
                    <a:pt x="21600" y="14727"/>
                  </a:lnTo>
                  <a:lnTo>
                    <a:pt x="18720" y="17673"/>
                  </a:lnTo>
                  <a:lnTo>
                    <a:pt x="15840" y="21600"/>
                  </a:lnTo>
                  <a:lnTo>
                    <a:pt x="11520" y="21600"/>
                  </a:lnTo>
                  <a:close/>
                  <a:moveTo>
                    <a:pt x="11520" y="3927"/>
                  </a:moveTo>
                  <a:lnTo>
                    <a:pt x="8640" y="5891"/>
                  </a:lnTo>
                  <a:lnTo>
                    <a:pt x="5760" y="10800"/>
                  </a:lnTo>
                  <a:lnTo>
                    <a:pt x="8640" y="16691"/>
                  </a:lnTo>
                  <a:lnTo>
                    <a:pt x="11520" y="17673"/>
                  </a:lnTo>
                  <a:lnTo>
                    <a:pt x="12960" y="16691"/>
                  </a:lnTo>
                  <a:lnTo>
                    <a:pt x="15840" y="10800"/>
                  </a:lnTo>
                  <a:lnTo>
                    <a:pt x="12960" y="5891"/>
                  </a:lnTo>
                  <a:lnTo>
                    <a:pt x="11520" y="3927"/>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098" name="Shape 5098"/>
            <p:cNvSpPr/>
            <p:nvPr/>
          </p:nvSpPr>
          <p:spPr>
            <a:xfrm>
              <a:off x="518318" y="276225"/>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9440"/>
                  </a:lnTo>
                  <a:lnTo>
                    <a:pt x="0" y="15120"/>
                  </a:lnTo>
                  <a:lnTo>
                    <a:pt x="0" y="5400"/>
                  </a:lnTo>
                  <a:lnTo>
                    <a:pt x="2880" y="2160"/>
                  </a:lnTo>
                  <a:lnTo>
                    <a:pt x="5760" y="0"/>
                  </a:lnTo>
                  <a:lnTo>
                    <a:pt x="15840" y="0"/>
                  </a:lnTo>
                  <a:lnTo>
                    <a:pt x="18720" y="2160"/>
                  </a:lnTo>
                  <a:lnTo>
                    <a:pt x="21600" y="5400"/>
                  </a:lnTo>
                  <a:lnTo>
                    <a:pt x="21600" y="15120"/>
                  </a:lnTo>
                  <a:lnTo>
                    <a:pt x="18720" y="19440"/>
                  </a:lnTo>
                  <a:lnTo>
                    <a:pt x="15840" y="21600"/>
                  </a:lnTo>
                  <a:lnTo>
                    <a:pt x="11520" y="21600"/>
                  </a:lnTo>
                  <a:close/>
                  <a:moveTo>
                    <a:pt x="11520" y="4320"/>
                  </a:moveTo>
                  <a:lnTo>
                    <a:pt x="8640" y="5400"/>
                  </a:lnTo>
                  <a:lnTo>
                    <a:pt x="5760" y="11880"/>
                  </a:lnTo>
                  <a:lnTo>
                    <a:pt x="8640" y="17280"/>
                  </a:lnTo>
                  <a:lnTo>
                    <a:pt x="11520" y="17280"/>
                  </a:lnTo>
                  <a:lnTo>
                    <a:pt x="12960" y="15120"/>
                  </a:lnTo>
                  <a:lnTo>
                    <a:pt x="12960" y="4320"/>
                  </a:lnTo>
                  <a:lnTo>
                    <a:pt x="11520" y="432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099" name="Shape 5099"/>
            <p:cNvSpPr/>
            <p:nvPr/>
          </p:nvSpPr>
          <p:spPr>
            <a:xfrm>
              <a:off x="532606" y="276225"/>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9440"/>
                  </a:lnTo>
                  <a:lnTo>
                    <a:pt x="0" y="15120"/>
                  </a:lnTo>
                  <a:lnTo>
                    <a:pt x="0" y="5400"/>
                  </a:lnTo>
                  <a:lnTo>
                    <a:pt x="2880" y="2160"/>
                  </a:lnTo>
                  <a:lnTo>
                    <a:pt x="8640" y="0"/>
                  </a:lnTo>
                  <a:lnTo>
                    <a:pt x="15840" y="0"/>
                  </a:lnTo>
                  <a:lnTo>
                    <a:pt x="18720" y="2160"/>
                  </a:lnTo>
                  <a:lnTo>
                    <a:pt x="21600" y="5400"/>
                  </a:lnTo>
                  <a:lnTo>
                    <a:pt x="21600" y="15120"/>
                  </a:lnTo>
                  <a:lnTo>
                    <a:pt x="18720" y="19440"/>
                  </a:lnTo>
                  <a:lnTo>
                    <a:pt x="15840" y="21600"/>
                  </a:lnTo>
                  <a:lnTo>
                    <a:pt x="11520" y="21600"/>
                  </a:lnTo>
                  <a:close/>
                  <a:moveTo>
                    <a:pt x="11520" y="4320"/>
                  </a:moveTo>
                  <a:lnTo>
                    <a:pt x="8640" y="5400"/>
                  </a:lnTo>
                  <a:lnTo>
                    <a:pt x="8640" y="17280"/>
                  </a:lnTo>
                  <a:lnTo>
                    <a:pt x="11520" y="17280"/>
                  </a:lnTo>
                  <a:lnTo>
                    <a:pt x="12960" y="15120"/>
                  </a:lnTo>
                  <a:lnTo>
                    <a:pt x="15840" y="9720"/>
                  </a:lnTo>
                  <a:lnTo>
                    <a:pt x="12960" y="4320"/>
                  </a:lnTo>
                  <a:lnTo>
                    <a:pt x="11520" y="432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00" name="Shape 5100"/>
            <p:cNvSpPr/>
            <p:nvPr/>
          </p:nvSpPr>
          <p:spPr>
            <a:xfrm>
              <a:off x="546099" y="276225"/>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4320"/>
                  </a:lnTo>
                  <a:lnTo>
                    <a:pt x="9600" y="5400"/>
                  </a:lnTo>
                  <a:lnTo>
                    <a:pt x="0" y="5400"/>
                  </a:lnTo>
                  <a:lnTo>
                    <a:pt x="0" y="2160"/>
                  </a:lnTo>
                  <a:lnTo>
                    <a:pt x="4800" y="2160"/>
                  </a:lnTo>
                  <a:lnTo>
                    <a:pt x="16800" y="0"/>
                  </a:lnTo>
                  <a:lnTo>
                    <a:pt x="21600"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01" name="Shape 5101"/>
            <p:cNvSpPr/>
            <p:nvPr/>
          </p:nvSpPr>
          <p:spPr>
            <a:xfrm>
              <a:off x="574674" y="2270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5143"/>
                  </a:lnTo>
                  <a:lnTo>
                    <a:pt x="9600" y="5143"/>
                  </a:lnTo>
                  <a:lnTo>
                    <a:pt x="9600" y="7200"/>
                  </a:lnTo>
                  <a:lnTo>
                    <a:pt x="0" y="7200"/>
                  </a:lnTo>
                  <a:lnTo>
                    <a:pt x="0" y="3086"/>
                  </a:lnTo>
                  <a:lnTo>
                    <a:pt x="9600" y="2057"/>
                  </a:lnTo>
                  <a:lnTo>
                    <a:pt x="16800" y="0"/>
                  </a:lnTo>
                  <a:lnTo>
                    <a:pt x="21600"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02" name="Shape 5102"/>
            <p:cNvSpPr/>
            <p:nvPr/>
          </p:nvSpPr>
          <p:spPr>
            <a:xfrm>
              <a:off x="575468" y="2524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7673"/>
                  </a:lnTo>
                  <a:lnTo>
                    <a:pt x="0" y="14727"/>
                  </a:lnTo>
                  <a:lnTo>
                    <a:pt x="0" y="5891"/>
                  </a:lnTo>
                  <a:lnTo>
                    <a:pt x="2880" y="1964"/>
                  </a:lnTo>
                  <a:lnTo>
                    <a:pt x="5760" y="0"/>
                  </a:lnTo>
                  <a:lnTo>
                    <a:pt x="15840" y="0"/>
                  </a:lnTo>
                  <a:lnTo>
                    <a:pt x="18720" y="1964"/>
                  </a:lnTo>
                  <a:lnTo>
                    <a:pt x="21600" y="5891"/>
                  </a:lnTo>
                  <a:lnTo>
                    <a:pt x="21600" y="14727"/>
                  </a:lnTo>
                  <a:lnTo>
                    <a:pt x="18720" y="17673"/>
                  </a:lnTo>
                  <a:lnTo>
                    <a:pt x="15840" y="21600"/>
                  </a:lnTo>
                  <a:lnTo>
                    <a:pt x="11520" y="21600"/>
                  </a:lnTo>
                  <a:close/>
                  <a:moveTo>
                    <a:pt x="11520" y="3927"/>
                  </a:moveTo>
                  <a:lnTo>
                    <a:pt x="8640" y="5891"/>
                  </a:lnTo>
                  <a:lnTo>
                    <a:pt x="8640" y="16691"/>
                  </a:lnTo>
                  <a:lnTo>
                    <a:pt x="11520" y="17673"/>
                  </a:lnTo>
                  <a:lnTo>
                    <a:pt x="12960" y="16691"/>
                  </a:lnTo>
                  <a:lnTo>
                    <a:pt x="15840" y="10800"/>
                  </a:lnTo>
                  <a:lnTo>
                    <a:pt x="12960" y="5891"/>
                  </a:lnTo>
                  <a:lnTo>
                    <a:pt x="11520" y="3927"/>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03" name="Shape 5103"/>
            <p:cNvSpPr/>
            <p:nvPr/>
          </p:nvSpPr>
          <p:spPr>
            <a:xfrm>
              <a:off x="575468" y="276225"/>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9440"/>
                  </a:lnTo>
                  <a:lnTo>
                    <a:pt x="0" y="15120"/>
                  </a:lnTo>
                  <a:lnTo>
                    <a:pt x="0" y="5400"/>
                  </a:lnTo>
                  <a:lnTo>
                    <a:pt x="2880" y="2160"/>
                  </a:lnTo>
                  <a:lnTo>
                    <a:pt x="5760" y="0"/>
                  </a:lnTo>
                  <a:lnTo>
                    <a:pt x="15840" y="0"/>
                  </a:lnTo>
                  <a:lnTo>
                    <a:pt x="18720" y="2160"/>
                  </a:lnTo>
                  <a:lnTo>
                    <a:pt x="21600" y="5400"/>
                  </a:lnTo>
                  <a:lnTo>
                    <a:pt x="21600" y="15120"/>
                  </a:lnTo>
                  <a:lnTo>
                    <a:pt x="18720" y="19440"/>
                  </a:lnTo>
                  <a:lnTo>
                    <a:pt x="15840" y="21600"/>
                  </a:lnTo>
                  <a:lnTo>
                    <a:pt x="11520" y="21600"/>
                  </a:lnTo>
                  <a:close/>
                  <a:moveTo>
                    <a:pt x="11520" y="4320"/>
                  </a:moveTo>
                  <a:lnTo>
                    <a:pt x="8640" y="5400"/>
                  </a:lnTo>
                  <a:lnTo>
                    <a:pt x="8640" y="17280"/>
                  </a:lnTo>
                  <a:lnTo>
                    <a:pt x="11520" y="17280"/>
                  </a:lnTo>
                  <a:lnTo>
                    <a:pt x="12960" y="15120"/>
                  </a:lnTo>
                  <a:lnTo>
                    <a:pt x="15840" y="9720"/>
                  </a:lnTo>
                  <a:lnTo>
                    <a:pt x="12960" y="4320"/>
                  </a:lnTo>
                  <a:lnTo>
                    <a:pt x="11520" y="432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04" name="Shape 5104"/>
            <p:cNvSpPr/>
            <p:nvPr/>
          </p:nvSpPr>
          <p:spPr>
            <a:xfrm>
              <a:off x="561181" y="22701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20571"/>
                  </a:lnTo>
                  <a:lnTo>
                    <a:pt x="0" y="16457"/>
                  </a:lnTo>
                  <a:lnTo>
                    <a:pt x="0" y="7200"/>
                  </a:lnTo>
                  <a:lnTo>
                    <a:pt x="2880" y="3086"/>
                  </a:lnTo>
                  <a:lnTo>
                    <a:pt x="5760" y="0"/>
                  </a:lnTo>
                  <a:lnTo>
                    <a:pt x="15840" y="0"/>
                  </a:lnTo>
                  <a:lnTo>
                    <a:pt x="18720" y="3086"/>
                  </a:lnTo>
                  <a:lnTo>
                    <a:pt x="21600" y="7200"/>
                  </a:lnTo>
                  <a:lnTo>
                    <a:pt x="21600" y="11314"/>
                  </a:lnTo>
                  <a:lnTo>
                    <a:pt x="18720" y="18514"/>
                  </a:lnTo>
                  <a:lnTo>
                    <a:pt x="15840" y="21600"/>
                  </a:lnTo>
                  <a:lnTo>
                    <a:pt x="11520" y="21600"/>
                  </a:lnTo>
                  <a:close/>
                  <a:moveTo>
                    <a:pt x="11520" y="3086"/>
                  </a:moveTo>
                  <a:lnTo>
                    <a:pt x="8640" y="5143"/>
                  </a:lnTo>
                  <a:lnTo>
                    <a:pt x="5760" y="11314"/>
                  </a:lnTo>
                  <a:lnTo>
                    <a:pt x="8640" y="16457"/>
                  </a:lnTo>
                  <a:lnTo>
                    <a:pt x="11520" y="18514"/>
                  </a:lnTo>
                  <a:lnTo>
                    <a:pt x="12960" y="16457"/>
                  </a:lnTo>
                  <a:lnTo>
                    <a:pt x="12960" y="5143"/>
                  </a:lnTo>
                  <a:lnTo>
                    <a:pt x="11520" y="3086"/>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05" name="Shape 5105"/>
            <p:cNvSpPr/>
            <p:nvPr/>
          </p:nvSpPr>
          <p:spPr>
            <a:xfrm>
              <a:off x="560386" y="252413"/>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600" y="21600"/>
                  </a:lnTo>
                  <a:lnTo>
                    <a:pt x="9600" y="6480"/>
                  </a:lnTo>
                  <a:lnTo>
                    <a:pt x="4800" y="6480"/>
                  </a:lnTo>
                  <a:lnTo>
                    <a:pt x="0" y="8640"/>
                  </a:lnTo>
                  <a:lnTo>
                    <a:pt x="0" y="4320"/>
                  </a:lnTo>
                  <a:lnTo>
                    <a:pt x="9600" y="2160"/>
                  </a:lnTo>
                  <a:lnTo>
                    <a:pt x="14400" y="0"/>
                  </a:lnTo>
                  <a:lnTo>
                    <a:pt x="21600"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06" name="Shape 5106"/>
            <p:cNvSpPr/>
            <p:nvPr/>
          </p:nvSpPr>
          <p:spPr>
            <a:xfrm>
              <a:off x="561181" y="276225"/>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9440"/>
                  </a:lnTo>
                  <a:lnTo>
                    <a:pt x="0" y="15120"/>
                  </a:lnTo>
                  <a:lnTo>
                    <a:pt x="0" y="5400"/>
                  </a:lnTo>
                  <a:lnTo>
                    <a:pt x="2880" y="2160"/>
                  </a:lnTo>
                  <a:lnTo>
                    <a:pt x="5760" y="0"/>
                  </a:lnTo>
                  <a:lnTo>
                    <a:pt x="15840" y="0"/>
                  </a:lnTo>
                  <a:lnTo>
                    <a:pt x="18720" y="2160"/>
                  </a:lnTo>
                  <a:lnTo>
                    <a:pt x="21600" y="5400"/>
                  </a:lnTo>
                  <a:lnTo>
                    <a:pt x="21600" y="15120"/>
                  </a:lnTo>
                  <a:lnTo>
                    <a:pt x="18720" y="19440"/>
                  </a:lnTo>
                  <a:lnTo>
                    <a:pt x="15840" y="21600"/>
                  </a:lnTo>
                  <a:lnTo>
                    <a:pt x="11520" y="21600"/>
                  </a:lnTo>
                  <a:close/>
                  <a:moveTo>
                    <a:pt x="11520" y="4320"/>
                  </a:moveTo>
                  <a:lnTo>
                    <a:pt x="8640" y="5400"/>
                  </a:lnTo>
                  <a:lnTo>
                    <a:pt x="5760" y="11880"/>
                  </a:lnTo>
                  <a:lnTo>
                    <a:pt x="8640" y="17280"/>
                  </a:lnTo>
                  <a:lnTo>
                    <a:pt x="11520" y="17280"/>
                  </a:lnTo>
                  <a:lnTo>
                    <a:pt x="12960" y="15120"/>
                  </a:lnTo>
                  <a:lnTo>
                    <a:pt x="12960" y="4320"/>
                  </a:lnTo>
                  <a:lnTo>
                    <a:pt x="11520" y="432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107" name="Shape 5107"/>
            <p:cNvSpPr/>
            <p:nvPr/>
          </p:nvSpPr>
          <p:spPr>
            <a:xfrm>
              <a:off x="253999" y="292100"/>
              <a:ext cx="147639" cy="147639"/>
            </a:xfrm>
            <a:prstGeom prst="rect">
              <a:avLst/>
            </a:prstGeom>
            <a:solidFill>
              <a:srgbClr val="0072C6"/>
            </a:solidFill>
            <a:ln w="12700" cap="flat">
              <a:noFill/>
              <a:miter lim="400000"/>
            </a:ln>
            <a:effectLst/>
          </p:spPr>
          <p:txBody>
            <a:bodyPr wrap="square" lIns="146304" tIns="146304" rIns="146304" bIns="146304" numCol="1" anchor="t">
              <a:noAutofit/>
            </a:bodyPr>
            <a:lstStyle/>
            <a:p>
              <a:pPr/>
            </a:p>
          </p:txBody>
        </p:sp>
        <p:sp>
          <p:nvSpPr>
            <p:cNvPr id="5108" name="Shape 5108"/>
            <p:cNvSpPr/>
            <p:nvPr/>
          </p:nvSpPr>
          <p:spPr>
            <a:xfrm>
              <a:off x="253999" y="292100"/>
              <a:ext cx="149227" cy="149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71" y="21371"/>
                  </a:moveTo>
                  <a:lnTo>
                    <a:pt x="229" y="21371"/>
                  </a:lnTo>
                  <a:lnTo>
                    <a:pt x="229" y="229"/>
                  </a:lnTo>
                  <a:lnTo>
                    <a:pt x="21371" y="229"/>
                  </a:lnTo>
                  <a:lnTo>
                    <a:pt x="21371" y="21371"/>
                  </a:lnTo>
                  <a:lnTo>
                    <a:pt x="21600" y="21371"/>
                  </a:lnTo>
                  <a:lnTo>
                    <a:pt x="21600" y="0"/>
                  </a:lnTo>
                  <a:lnTo>
                    <a:pt x="0" y="0"/>
                  </a:lnTo>
                  <a:lnTo>
                    <a:pt x="0" y="21600"/>
                  </a:lnTo>
                  <a:lnTo>
                    <a:pt x="21371" y="21600"/>
                  </a:lnTo>
                  <a:lnTo>
                    <a:pt x="21371" y="21371"/>
                  </a:lnTo>
                  <a:lnTo>
                    <a:pt x="21600" y="21371"/>
                  </a:lnTo>
                  <a:lnTo>
                    <a:pt x="21371" y="21371"/>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109" name="Shape 5109"/>
            <p:cNvSpPr/>
            <p:nvPr/>
          </p:nvSpPr>
          <p:spPr>
            <a:xfrm>
              <a:off x="278606" y="319088"/>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1520" y="21600"/>
                  </a:lnTo>
                  <a:lnTo>
                    <a:pt x="11520" y="6075"/>
                  </a:lnTo>
                  <a:lnTo>
                    <a:pt x="8640" y="6075"/>
                  </a:lnTo>
                  <a:lnTo>
                    <a:pt x="5760" y="7425"/>
                  </a:lnTo>
                  <a:lnTo>
                    <a:pt x="0" y="7425"/>
                  </a:lnTo>
                  <a:lnTo>
                    <a:pt x="0" y="3375"/>
                  </a:lnTo>
                  <a:lnTo>
                    <a:pt x="11520" y="2700"/>
                  </a:lnTo>
                  <a:lnTo>
                    <a:pt x="15840" y="0"/>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10" name="Shape 5110"/>
            <p:cNvSpPr/>
            <p:nvPr/>
          </p:nvSpPr>
          <p:spPr>
            <a:xfrm>
              <a:off x="298449" y="319088"/>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86" y="21600"/>
                  </a:moveTo>
                  <a:lnTo>
                    <a:pt x="5143" y="21600"/>
                  </a:lnTo>
                  <a:lnTo>
                    <a:pt x="1029" y="19575"/>
                  </a:lnTo>
                  <a:lnTo>
                    <a:pt x="0" y="15525"/>
                  </a:lnTo>
                  <a:lnTo>
                    <a:pt x="0" y="6075"/>
                  </a:lnTo>
                  <a:lnTo>
                    <a:pt x="1029" y="3375"/>
                  </a:lnTo>
                  <a:lnTo>
                    <a:pt x="5143" y="1350"/>
                  </a:lnTo>
                  <a:lnTo>
                    <a:pt x="12343" y="0"/>
                  </a:lnTo>
                  <a:lnTo>
                    <a:pt x="16457" y="1350"/>
                  </a:lnTo>
                  <a:lnTo>
                    <a:pt x="19543" y="2700"/>
                  </a:lnTo>
                  <a:lnTo>
                    <a:pt x="21600" y="6075"/>
                  </a:lnTo>
                  <a:lnTo>
                    <a:pt x="21600" y="15525"/>
                  </a:lnTo>
                  <a:lnTo>
                    <a:pt x="19543" y="19575"/>
                  </a:lnTo>
                  <a:lnTo>
                    <a:pt x="10286" y="21600"/>
                  </a:lnTo>
                  <a:close/>
                  <a:moveTo>
                    <a:pt x="10286" y="3375"/>
                  </a:moveTo>
                  <a:lnTo>
                    <a:pt x="9257" y="4725"/>
                  </a:lnTo>
                  <a:lnTo>
                    <a:pt x="7200" y="6075"/>
                  </a:lnTo>
                  <a:lnTo>
                    <a:pt x="7200" y="16875"/>
                  </a:lnTo>
                  <a:lnTo>
                    <a:pt x="9257" y="18225"/>
                  </a:lnTo>
                  <a:lnTo>
                    <a:pt x="12343" y="18225"/>
                  </a:lnTo>
                  <a:lnTo>
                    <a:pt x="14400" y="16875"/>
                  </a:lnTo>
                  <a:lnTo>
                    <a:pt x="16457" y="10800"/>
                  </a:lnTo>
                  <a:lnTo>
                    <a:pt x="14400" y="6075"/>
                  </a:lnTo>
                  <a:lnTo>
                    <a:pt x="10286" y="3375"/>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11" name="Shape 5111"/>
            <p:cNvSpPr/>
            <p:nvPr/>
          </p:nvSpPr>
          <p:spPr>
            <a:xfrm>
              <a:off x="320674" y="319088"/>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1631" y="21600"/>
                  </a:lnTo>
                  <a:lnTo>
                    <a:pt x="11631" y="4725"/>
                  </a:lnTo>
                  <a:lnTo>
                    <a:pt x="6646" y="6075"/>
                  </a:lnTo>
                  <a:lnTo>
                    <a:pt x="3323" y="6075"/>
                  </a:lnTo>
                  <a:lnTo>
                    <a:pt x="3323" y="7425"/>
                  </a:lnTo>
                  <a:lnTo>
                    <a:pt x="0" y="7425"/>
                  </a:lnTo>
                  <a:lnTo>
                    <a:pt x="0" y="3375"/>
                  </a:lnTo>
                  <a:lnTo>
                    <a:pt x="6646" y="2700"/>
                  </a:lnTo>
                  <a:lnTo>
                    <a:pt x="14954" y="0"/>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12" name="Shape 5112"/>
            <p:cNvSpPr/>
            <p:nvPr/>
          </p:nvSpPr>
          <p:spPr>
            <a:xfrm>
              <a:off x="277811" y="354013"/>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86" y="21600"/>
                  </a:moveTo>
                  <a:lnTo>
                    <a:pt x="5143" y="21600"/>
                  </a:lnTo>
                  <a:lnTo>
                    <a:pt x="1029" y="19440"/>
                  </a:lnTo>
                  <a:lnTo>
                    <a:pt x="0" y="15120"/>
                  </a:lnTo>
                  <a:lnTo>
                    <a:pt x="0" y="6480"/>
                  </a:lnTo>
                  <a:lnTo>
                    <a:pt x="1029" y="2160"/>
                  </a:lnTo>
                  <a:lnTo>
                    <a:pt x="5143" y="0"/>
                  </a:lnTo>
                  <a:lnTo>
                    <a:pt x="16457" y="0"/>
                  </a:lnTo>
                  <a:lnTo>
                    <a:pt x="19543" y="2160"/>
                  </a:lnTo>
                  <a:lnTo>
                    <a:pt x="21600" y="5040"/>
                  </a:lnTo>
                  <a:lnTo>
                    <a:pt x="21600" y="15120"/>
                  </a:lnTo>
                  <a:lnTo>
                    <a:pt x="19543" y="19440"/>
                  </a:lnTo>
                  <a:lnTo>
                    <a:pt x="16457" y="21600"/>
                  </a:lnTo>
                  <a:lnTo>
                    <a:pt x="10286" y="21600"/>
                  </a:lnTo>
                  <a:close/>
                  <a:moveTo>
                    <a:pt x="10286" y="2160"/>
                  </a:moveTo>
                  <a:lnTo>
                    <a:pt x="9257" y="3600"/>
                  </a:lnTo>
                  <a:lnTo>
                    <a:pt x="7200" y="5040"/>
                  </a:lnTo>
                  <a:lnTo>
                    <a:pt x="7200" y="16560"/>
                  </a:lnTo>
                  <a:lnTo>
                    <a:pt x="9257" y="18000"/>
                  </a:lnTo>
                  <a:lnTo>
                    <a:pt x="12343" y="18000"/>
                  </a:lnTo>
                  <a:lnTo>
                    <a:pt x="14400" y="16560"/>
                  </a:lnTo>
                  <a:lnTo>
                    <a:pt x="14400" y="5040"/>
                  </a:lnTo>
                  <a:lnTo>
                    <a:pt x="10286" y="216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13" name="Shape 5113"/>
            <p:cNvSpPr/>
            <p:nvPr/>
          </p:nvSpPr>
          <p:spPr>
            <a:xfrm>
              <a:off x="299243" y="354013"/>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1520" y="21600"/>
                  </a:lnTo>
                  <a:lnTo>
                    <a:pt x="11520" y="6075"/>
                  </a:lnTo>
                  <a:lnTo>
                    <a:pt x="8640" y="6075"/>
                  </a:lnTo>
                  <a:lnTo>
                    <a:pt x="5760" y="7425"/>
                  </a:lnTo>
                  <a:lnTo>
                    <a:pt x="0" y="7425"/>
                  </a:lnTo>
                  <a:lnTo>
                    <a:pt x="0" y="3375"/>
                  </a:lnTo>
                  <a:lnTo>
                    <a:pt x="11520" y="2700"/>
                  </a:lnTo>
                  <a:lnTo>
                    <a:pt x="15840" y="0"/>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14" name="Shape 5114"/>
            <p:cNvSpPr/>
            <p:nvPr/>
          </p:nvSpPr>
          <p:spPr>
            <a:xfrm>
              <a:off x="319086" y="354013"/>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86" y="21600"/>
                  </a:moveTo>
                  <a:lnTo>
                    <a:pt x="5143" y="21600"/>
                  </a:lnTo>
                  <a:lnTo>
                    <a:pt x="2057" y="19440"/>
                  </a:lnTo>
                  <a:lnTo>
                    <a:pt x="0" y="15120"/>
                  </a:lnTo>
                  <a:lnTo>
                    <a:pt x="0" y="6480"/>
                  </a:lnTo>
                  <a:lnTo>
                    <a:pt x="2057" y="2160"/>
                  </a:lnTo>
                  <a:lnTo>
                    <a:pt x="7200" y="0"/>
                  </a:lnTo>
                  <a:lnTo>
                    <a:pt x="16457" y="0"/>
                  </a:lnTo>
                  <a:lnTo>
                    <a:pt x="19543" y="2160"/>
                  </a:lnTo>
                  <a:lnTo>
                    <a:pt x="21600" y="5040"/>
                  </a:lnTo>
                  <a:lnTo>
                    <a:pt x="21600" y="15120"/>
                  </a:lnTo>
                  <a:lnTo>
                    <a:pt x="19543" y="19440"/>
                  </a:lnTo>
                  <a:lnTo>
                    <a:pt x="16457" y="21600"/>
                  </a:lnTo>
                  <a:lnTo>
                    <a:pt x="10286" y="21600"/>
                  </a:lnTo>
                  <a:close/>
                  <a:moveTo>
                    <a:pt x="10286" y="2160"/>
                  </a:moveTo>
                  <a:lnTo>
                    <a:pt x="9257" y="3600"/>
                  </a:lnTo>
                  <a:lnTo>
                    <a:pt x="7200" y="5040"/>
                  </a:lnTo>
                  <a:lnTo>
                    <a:pt x="7200" y="16560"/>
                  </a:lnTo>
                  <a:lnTo>
                    <a:pt x="9257" y="18000"/>
                  </a:lnTo>
                  <a:lnTo>
                    <a:pt x="12343" y="18000"/>
                  </a:lnTo>
                  <a:lnTo>
                    <a:pt x="14400" y="16560"/>
                  </a:lnTo>
                  <a:lnTo>
                    <a:pt x="16457" y="11520"/>
                  </a:lnTo>
                  <a:lnTo>
                    <a:pt x="14400" y="5040"/>
                  </a:lnTo>
                  <a:lnTo>
                    <a:pt x="10286" y="216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15" name="Shape 5115"/>
            <p:cNvSpPr/>
            <p:nvPr/>
          </p:nvSpPr>
          <p:spPr>
            <a:xfrm>
              <a:off x="277811" y="388938"/>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86" y="21600"/>
                  </a:moveTo>
                  <a:lnTo>
                    <a:pt x="5143" y="20925"/>
                  </a:lnTo>
                  <a:lnTo>
                    <a:pt x="1029" y="18225"/>
                  </a:lnTo>
                  <a:lnTo>
                    <a:pt x="0" y="15525"/>
                  </a:lnTo>
                  <a:lnTo>
                    <a:pt x="0" y="6075"/>
                  </a:lnTo>
                  <a:lnTo>
                    <a:pt x="1029" y="2700"/>
                  </a:lnTo>
                  <a:lnTo>
                    <a:pt x="5143" y="1350"/>
                  </a:lnTo>
                  <a:lnTo>
                    <a:pt x="10286" y="0"/>
                  </a:lnTo>
                  <a:lnTo>
                    <a:pt x="16457" y="1350"/>
                  </a:lnTo>
                  <a:lnTo>
                    <a:pt x="19543" y="2700"/>
                  </a:lnTo>
                  <a:lnTo>
                    <a:pt x="21600" y="6075"/>
                  </a:lnTo>
                  <a:lnTo>
                    <a:pt x="21600" y="14850"/>
                  </a:lnTo>
                  <a:lnTo>
                    <a:pt x="19543" y="18225"/>
                  </a:lnTo>
                  <a:lnTo>
                    <a:pt x="16457" y="20925"/>
                  </a:lnTo>
                  <a:lnTo>
                    <a:pt x="10286" y="21600"/>
                  </a:lnTo>
                  <a:close/>
                  <a:moveTo>
                    <a:pt x="10286" y="3375"/>
                  </a:moveTo>
                  <a:lnTo>
                    <a:pt x="9257" y="3375"/>
                  </a:lnTo>
                  <a:lnTo>
                    <a:pt x="7200" y="4725"/>
                  </a:lnTo>
                  <a:lnTo>
                    <a:pt x="7200" y="15525"/>
                  </a:lnTo>
                  <a:lnTo>
                    <a:pt x="9257" y="16875"/>
                  </a:lnTo>
                  <a:lnTo>
                    <a:pt x="10286" y="18225"/>
                  </a:lnTo>
                  <a:lnTo>
                    <a:pt x="14400" y="15525"/>
                  </a:lnTo>
                  <a:lnTo>
                    <a:pt x="14400" y="4725"/>
                  </a:lnTo>
                  <a:lnTo>
                    <a:pt x="12343" y="3375"/>
                  </a:lnTo>
                  <a:lnTo>
                    <a:pt x="10286" y="3375"/>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16" name="Shape 5116"/>
            <p:cNvSpPr/>
            <p:nvPr/>
          </p:nvSpPr>
          <p:spPr>
            <a:xfrm>
              <a:off x="298449" y="388938"/>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286" y="21600"/>
                  </a:moveTo>
                  <a:lnTo>
                    <a:pt x="5143" y="20925"/>
                  </a:lnTo>
                  <a:lnTo>
                    <a:pt x="1029" y="18225"/>
                  </a:lnTo>
                  <a:lnTo>
                    <a:pt x="0" y="15525"/>
                  </a:lnTo>
                  <a:lnTo>
                    <a:pt x="0" y="6075"/>
                  </a:lnTo>
                  <a:lnTo>
                    <a:pt x="1029" y="2700"/>
                  </a:lnTo>
                  <a:lnTo>
                    <a:pt x="5143" y="1350"/>
                  </a:lnTo>
                  <a:lnTo>
                    <a:pt x="12343" y="0"/>
                  </a:lnTo>
                  <a:lnTo>
                    <a:pt x="16457" y="1350"/>
                  </a:lnTo>
                  <a:lnTo>
                    <a:pt x="19543" y="2700"/>
                  </a:lnTo>
                  <a:lnTo>
                    <a:pt x="21600" y="6075"/>
                  </a:lnTo>
                  <a:lnTo>
                    <a:pt x="21600" y="14850"/>
                  </a:lnTo>
                  <a:lnTo>
                    <a:pt x="19543" y="18225"/>
                  </a:lnTo>
                  <a:lnTo>
                    <a:pt x="16457" y="20925"/>
                  </a:lnTo>
                  <a:lnTo>
                    <a:pt x="10286" y="21600"/>
                  </a:lnTo>
                  <a:close/>
                  <a:moveTo>
                    <a:pt x="10286" y="3375"/>
                  </a:moveTo>
                  <a:lnTo>
                    <a:pt x="9257" y="3375"/>
                  </a:lnTo>
                  <a:lnTo>
                    <a:pt x="7200" y="4725"/>
                  </a:lnTo>
                  <a:lnTo>
                    <a:pt x="7200" y="15525"/>
                  </a:lnTo>
                  <a:lnTo>
                    <a:pt x="9257" y="16875"/>
                  </a:lnTo>
                  <a:lnTo>
                    <a:pt x="10286" y="18225"/>
                  </a:lnTo>
                  <a:lnTo>
                    <a:pt x="14400" y="15525"/>
                  </a:lnTo>
                  <a:lnTo>
                    <a:pt x="16457" y="10800"/>
                  </a:lnTo>
                  <a:lnTo>
                    <a:pt x="14400" y="4725"/>
                  </a:lnTo>
                  <a:lnTo>
                    <a:pt x="12343" y="3375"/>
                  </a:lnTo>
                  <a:lnTo>
                    <a:pt x="10286" y="3375"/>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17" name="Shape 5117"/>
            <p:cNvSpPr/>
            <p:nvPr/>
          </p:nvSpPr>
          <p:spPr>
            <a:xfrm>
              <a:off x="320674" y="388938"/>
              <a:ext cx="12701"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1631" y="21600"/>
                  </a:lnTo>
                  <a:lnTo>
                    <a:pt x="11631" y="4877"/>
                  </a:lnTo>
                  <a:lnTo>
                    <a:pt x="6646" y="6271"/>
                  </a:lnTo>
                  <a:lnTo>
                    <a:pt x="0" y="6271"/>
                  </a:lnTo>
                  <a:lnTo>
                    <a:pt x="0" y="7665"/>
                  </a:lnTo>
                  <a:lnTo>
                    <a:pt x="0" y="2787"/>
                  </a:lnTo>
                  <a:lnTo>
                    <a:pt x="6646" y="1394"/>
                  </a:lnTo>
                  <a:lnTo>
                    <a:pt x="11631" y="1394"/>
                  </a:lnTo>
                  <a:lnTo>
                    <a:pt x="14954" y="0"/>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18" name="Shape 5118"/>
            <p:cNvSpPr/>
            <p:nvPr/>
          </p:nvSpPr>
          <p:spPr>
            <a:xfrm>
              <a:off x="362743" y="319088"/>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1520" y="21600"/>
                  </a:lnTo>
                  <a:lnTo>
                    <a:pt x="11520" y="4725"/>
                  </a:lnTo>
                  <a:lnTo>
                    <a:pt x="8640" y="6075"/>
                  </a:lnTo>
                  <a:lnTo>
                    <a:pt x="5760" y="6075"/>
                  </a:lnTo>
                  <a:lnTo>
                    <a:pt x="2880" y="7425"/>
                  </a:lnTo>
                  <a:lnTo>
                    <a:pt x="0" y="7425"/>
                  </a:lnTo>
                  <a:lnTo>
                    <a:pt x="0" y="3375"/>
                  </a:lnTo>
                  <a:lnTo>
                    <a:pt x="8640" y="2700"/>
                  </a:lnTo>
                  <a:lnTo>
                    <a:pt x="12960" y="0"/>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19" name="Shape 5119"/>
            <p:cNvSpPr/>
            <p:nvPr/>
          </p:nvSpPr>
          <p:spPr>
            <a:xfrm>
              <a:off x="360361" y="354013"/>
              <a:ext cx="1905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21600"/>
                  </a:moveTo>
                  <a:lnTo>
                    <a:pt x="6574" y="21600"/>
                  </a:lnTo>
                  <a:lnTo>
                    <a:pt x="2817" y="19440"/>
                  </a:lnTo>
                  <a:lnTo>
                    <a:pt x="1878" y="15120"/>
                  </a:lnTo>
                  <a:lnTo>
                    <a:pt x="0" y="11520"/>
                  </a:lnTo>
                  <a:lnTo>
                    <a:pt x="1878" y="6480"/>
                  </a:lnTo>
                  <a:lnTo>
                    <a:pt x="2817" y="2160"/>
                  </a:lnTo>
                  <a:lnTo>
                    <a:pt x="6574" y="0"/>
                  </a:lnTo>
                  <a:lnTo>
                    <a:pt x="15026" y="0"/>
                  </a:lnTo>
                  <a:lnTo>
                    <a:pt x="18783" y="2160"/>
                  </a:lnTo>
                  <a:lnTo>
                    <a:pt x="19722" y="5040"/>
                  </a:lnTo>
                  <a:lnTo>
                    <a:pt x="21600" y="10080"/>
                  </a:lnTo>
                  <a:lnTo>
                    <a:pt x="19722" y="15120"/>
                  </a:lnTo>
                  <a:lnTo>
                    <a:pt x="18783" y="19440"/>
                  </a:lnTo>
                  <a:lnTo>
                    <a:pt x="15026" y="21600"/>
                  </a:lnTo>
                  <a:lnTo>
                    <a:pt x="10330" y="21600"/>
                  </a:lnTo>
                  <a:close/>
                  <a:moveTo>
                    <a:pt x="10330" y="2160"/>
                  </a:moveTo>
                  <a:lnTo>
                    <a:pt x="8452" y="3600"/>
                  </a:lnTo>
                  <a:lnTo>
                    <a:pt x="8452" y="5040"/>
                  </a:lnTo>
                  <a:lnTo>
                    <a:pt x="6574" y="11520"/>
                  </a:lnTo>
                  <a:lnTo>
                    <a:pt x="8452" y="16560"/>
                  </a:lnTo>
                  <a:lnTo>
                    <a:pt x="8452" y="18000"/>
                  </a:lnTo>
                  <a:lnTo>
                    <a:pt x="13148" y="18000"/>
                  </a:lnTo>
                  <a:lnTo>
                    <a:pt x="13148" y="16560"/>
                  </a:lnTo>
                  <a:lnTo>
                    <a:pt x="15026" y="11520"/>
                  </a:lnTo>
                  <a:lnTo>
                    <a:pt x="13148" y="5040"/>
                  </a:lnTo>
                  <a:lnTo>
                    <a:pt x="13148" y="3600"/>
                  </a:lnTo>
                  <a:lnTo>
                    <a:pt x="10330" y="216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20" name="Shape 5120"/>
            <p:cNvSpPr/>
            <p:nvPr/>
          </p:nvSpPr>
          <p:spPr>
            <a:xfrm>
              <a:off x="360361" y="388938"/>
              <a:ext cx="1905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21600"/>
                  </a:moveTo>
                  <a:lnTo>
                    <a:pt x="6574" y="20925"/>
                  </a:lnTo>
                  <a:lnTo>
                    <a:pt x="2817" y="18225"/>
                  </a:lnTo>
                  <a:lnTo>
                    <a:pt x="1878" y="15525"/>
                  </a:lnTo>
                  <a:lnTo>
                    <a:pt x="0" y="10800"/>
                  </a:lnTo>
                  <a:lnTo>
                    <a:pt x="1878" y="6075"/>
                  </a:lnTo>
                  <a:lnTo>
                    <a:pt x="2817" y="2700"/>
                  </a:lnTo>
                  <a:lnTo>
                    <a:pt x="6574" y="1350"/>
                  </a:lnTo>
                  <a:lnTo>
                    <a:pt x="11270" y="0"/>
                  </a:lnTo>
                  <a:lnTo>
                    <a:pt x="18783" y="2700"/>
                  </a:lnTo>
                  <a:lnTo>
                    <a:pt x="19722" y="6075"/>
                  </a:lnTo>
                  <a:lnTo>
                    <a:pt x="21600" y="10800"/>
                  </a:lnTo>
                  <a:lnTo>
                    <a:pt x="19722" y="14850"/>
                  </a:lnTo>
                  <a:lnTo>
                    <a:pt x="18783" y="18225"/>
                  </a:lnTo>
                  <a:lnTo>
                    <a:pt x="15026" y="20925"/>
                  </a:lnTo>
                  <a:lnTo>
                    <a:pt x="10330" y="21600"/>
                  </a:lnTo>
                  <a:close/>
                  <a:moveTo>
                    <a:pt x="10330" y="3375"/>
                  </a:moveTo>
                  <a:lnTo>
                    <a:pt x="8452" y="3375"/>
                  </a:lnTo>
                  <a:lnTo>
                    <a:pt x="8452" y="4725"/>
                  </a:lnTo>
                  <a:lnTo>
                    <a:pt x="6574" y="10800"/>
                  </a:lnTo>
                  <a:lnTo>
                    <a:pt x="8452" y="15525"/>
                  </a:lnTo>
                  <a:lnTo>
                    <a:pt x="8452" y="16875"/>
                  </a:lnTo>
                  <a:lnTo>
                    <a:pt x="10330" y="18225"/>
                  </a:lnTo>
                  <a:lnTo>
                    <a:pt x="13148" y="16875"/>
                  </a:lnTo>
                  <a:lnTo>
                    <a:pt x="13148" y="15525"/>
                  </a:lnTo>
                  <a:lnTo>
                    <a:pt x="15026" y="10800"/>
                  </a:lnTo>
                  <a:lnTo>
                    <a:pt x="13148" y="4725"/>
                  </a:lnTo>
                  <a:lnTo>
                    <a:pt x="13148" y="3375"/>
                  </a:lnTo>
                  <a:lnTo>
                    <a:pt x="10330" y="3375"/>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21" name="Shape 5121"/>
            <p:cNvSpPr/>
            <p:nvPr/>
          </p:nvSpPr>
          <p:spPr>
            <a:xfrm>
              <a:off x="338136" y="319088"/>
              <a:ext cx="1905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21600"/>
                  </a:moveTo>
                  <a:lnTo>
                    <a:pt x="6574" y="21600"/>
                  </a:lnTo>
                  <a:lnTo>
                    <a:pt x="2817" y="19575"/>
                  </a:lnTo>
                  <a:lnTo>
                    <a:pt x="1878" y="15525"/>
                  </a:lnTo>
                  <a:lnTo>
                    <a:pt x="0" y="10800"/>
                  </a:lnTo>
                  <a:lnTo>
                    <a:pt x="1878" y="6075"/>
                  </a:lnTo>
                  <a:lnTo>
                    <a:pt x="2817" y="3375"/>
                  </a:lnTo>
                  <a:lnTo>
                    <a:pt x="6574" y="1350"/>
                  </a:lnTo>
                  <a:lnTo>
                    <a:pt x="11270" y="0"/>
                  </a:lnTo>
                  <a:lnTo>
                    <a:pt x="18783" y="2700"/>
                  </a:lnTo>
                  <a:lnTo>
                    <a:pt x="19722" y="6075"/>
                  </a:lnTo>
                  <a:lnTo>
                    <a:pt x="21600" y="10800"/>
                  </a:lnTo>
                  <a:lnTo>
                    <a:pt x="19722" y="15525"/>
                  </a:lnTo>
                  <a:lnTo>
                    <a:pt x="18783" y="19575"/>
                  </a:lnTo>
                  <a:lnTo>
                    <a:pt x="15026" y="20250"/>
                  </a:lnTo>
                  <a:lnTo>
                    <a:pt x="10330" y="21600"/>
                  </a:lnTo>
                  <a:close/>
                  <a:moveTo>
                    <a:pt x="10330" y="3375"/>
                  </a:moveTo>
                  <a:lnTo>
                    <a:pt x="10330" y="4725"/>
                  </a:lnTo>
                  <a:lnTo>
                    <a:pt x="8452" y="6075"/>
                  </a:lnTo>
                  <a:lnTo>
                    <a:pt x="6574" y="10800"/>
                  </a:lnTo>
                  <a:lnTo>
                    <a:pt x="8452" y="16875"/>
                  </a:lnTo>
                  <a:lnTo>
                    <a:pt x="10330" y="18225"/>
                  </a:lnTo>
                  <a:lnTo>
                    <a:pt x="13148" y="18225"/>
                  </a:lnTo>
                  <a:lnTo>
                    <a:pt x="13148" y="16875"/>
                  </a:lnTo>
                  <a:lnTo>
                    <a:pt x="15026" y="10800"/>
                  </a:lnTo>
                  <a:lnTo>
                    <a:pt x="13148" y="6075"/>
                  </a:lnTo>
                  <a:lnTo>
                    <a:pt x="13148" y="4725"/>
                  </a:lnTo>
                  <a:lnTo>
                    <a:pt x="10330" y="3375"/>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22" name="Shape 5122"/>
            <p:cNvSpPr/>
            <p:nvPr/>
          </p:nvSpPr>
          <p:spPr>
            <a:xfrm>
              <a:off x="340518" y="354013"/>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1520" y="21600"/>
                  </a:lnTo>
                  <a:lnTo>
                    <a:pt x="11520" y="6075"/>
                  </a:lnTo>
                  <a:lnTo>
                    <a:pt x="5760" y="6075"/>
                  </a:lnTo>
                  <a:lnTo>
                    <a:pt x="5760" y="7425"/>
                  </a:lnTo>
                  <a:lnTo>
                    <a:pt x="0" y="7425"/>
                  </a:lnTo>
                  <a:lnTo>
                    <a:pt x="0" y="3375"/>
                  </a:lnTo>
                  <a:lnTo>
                    <a:pt x="8640" y="2700"/>
                  </a:lnTo>
                  <a:lnTo>
                    <a:pt x="12960" y="0"/>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23" name="Shape 5123"/>
            <p:cNvSpPr/>
            <p:nvPr/>
          </p:nvSpPr>
          <p:spPr>
            <a:xfrm>
              <a:off x="338136" y="388938"/>
              <a:ext cx="1905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21600"/>
                  </a:moveTo>
                  <a:lnTo>
                    <a:pt x="6574" y="20925"/>
                  </a:lnTo>
                  <a:lnTo>
                    <a:pt x="2817" y="18225"/>
                  </a:lnTo>
                  <a:lnTo>
                    <a:pt x="1878" y="15525"/>
                  </a:lnTo>
                  <a:lnTo>
                    <a:pt x="0" y="10800"/>
                  </a:lnTo>
                  <a:lnTo>
                    <a:pt x="1878" y="6075"/>
                  </a:lnTo>
                  <a:lnTo>
                    <a:pt x="2817" y="2700"/>
                  </a:lnTo>
                  <a:lnTo>
                    <a:pt x="6574" y="1350"/>
                  </a:lnTo>
                  <a:lnTo>
                    <a:pt x="11270" y="0"/>
                  </a:lnTo>
                  <a:lnTo>
                    <a:pt x="18783" y="2700"/>
                  </a:lnTo>
                  <a:lnTo>
                    <a:pt x="19722" y="6075"/>
                  </a:lnTo>
                  <a:lnTo>
                    <a:pt x="21600" y="10800"/>
                  </a:lnTo>
                  <a:lnTo>
                    <a:pt x="19722" y="14850"/>
                  </a:lnTo>
                  <a:lnTo>
                    <a:pt x="18783" y="18225"/>
                  </a:lnTo>
                  <a:lnTo>
                    <a:pt x="15026" y="20925"/>
                  </a:lnTo>
                  <a:lnTo>
                    <a:pt x="10330" y="21600"/>
                  </a:lnTo>
                  <a:close/>
                  <a:moveTo>
                    <a:pt x="10330" y="3375"/>
                  </a:moveTo>
                  <a:lnTo>
                    <a:pt x="8452" y="4725"/>
                  </a:lnTo>
                  <a:lnTo>
                    <a:pt x="6574" y="10800"/>
                  </a:lnTo>
                  <a:lnTo>
                    <a:pt x="8452" y="15525"/>
                  </a:lnTo>
                  <a:lnTo>
                    <a:pt x="10330" y="16875"/>
                  </a:lnTo>
                  <a:lnTo>
                    <a:pt x="10330" y="18225"/>
                  </a:lnTo>
                  <a:lnTo>
                    <a:pt x="13148" y="16875"/>
                  </a:lnTo>
                  <a:lnTo>
                    <a:pt x="13148" y="15525"/>
                  </a:lnTo>
                  <a:lnTo>
                    <a:pt x="15026" y="10800"/>
                  </a:lnTo>
                  <a:lnTo>
                    <a:pt x="13148" y="4725"/>
                  </a:lnTo>
                  <a:lnTo>
                    <a:pt x="13148" y="3375"/>
                  </a:lnTo>
                  <a:lnTo>
                    <a:pt x="10330" y="3375"/>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124" name="Shape 5124"/>
            <p:cNvSpPr/>
            <p:nvPr/>
          </p:nvSpPr>
          <p:spPr>
            <a:xfrm>
              <a:off x="465136" y="381000"/>
              <a:ext cx="146051" cy="147639"/>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125" name="Shape 5125"/>
            <p:cNvSpPr/>
            <p:nvPr/>
          </p:nvSpPr>
          <p:spPr>
            <a:xfrm>
              <a:off x="463549" y="381000"/>
              <a:ext cx="147639" cy="147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21369"/>
                  </a:lnTo>
                  <a:lnTo>
                    <a:pt x="231" y="21369"/>
                  </a:lnTo>
                  <a:lnTo>
                    <a:pt x="231" y="0"/>
                  </a:lnTo>
                  <a:lnTo>
                    <a:pt x="21369" y="0"/>
                  </a:lnTo>
                  <a:lnTo>
                    <a:pt x="21369" y="21600"/>
                  </a:lnTo>
                  <a:lnTo>
                    <a:pt x="21600" y="21600"/>
                  </a:lnTo>
                  <a:lnTo>
                    <a:pt x="21600" y="21369"/>
                  </a:lnTo>
                  <a:lnTo>
                    <a:pt x="21600" y="21600"/>
                  </a:lnTo>
                  <a:lnTo>
                    <a:pt x="21600" y="0"/>
                  </a:lnTo>
                  <a:lnTo>
                    <a:pt x="0" y="0"/>
                  </a:lnTo>
                  <a:lnTo>
                    <a:pt x="0" y="21600"/>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126" name="Shape 5126"/>
            <p:cNvSpPr/>
            <p:nvPr/>
          </p:nvSpPr>
          <p:spPr>
            <a:xfrm>
              <a:off x="488156" y="406400"/>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0800" y="21600"/>
                  </a:lnTo>
                  <a:lnTo>
                    <a:pt x="10800" y="6075"/>
                  </a:lnTo>
                  <a:lnTo>
                    <a:pt x="7714" y="6075"/>
                  </a:lnTo>
                  <a:lnTo>
                    <a:pt x="4629" y="6750"/>
                  </a:lnTo>
                  <a:lnTo>
                    <a:pt x="0" y="6750"/>
                  </a:lnTo>
                  <a:lnTo>
                    <a:pt x="0" y="3375"/>
                  </a:lnTo>
                  <a:lnTo>
                    <a:pt x="7714" y="2025"/>
                  </a:lnTo>
                  <a:lnTo>
                    <a:pt x="13886" y="0"/>
                  </a:lnTo>
                  <a:lnTo>
                    <a:pt x="21600" y="0"/>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27" name="Shape 5127"/>
            <p:cNvSpPr/>
            <p:nvPr/>
          </p:nvSpPr>
          <p:spPr>
            <a:xfrm>
              <a:off x="507999" y="406400"/>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14" y="21600"/>
                  </a:moveTo>
                  <a:lnTo>
                    <a:pt x="5143" y="21600"/>
                  </a:lnTo>
                  <a:lnTo>
                    <a:pt x="2057" y="18900"/>
                  </a:lnTo>
                  <a:lnTo>
                    <a:pt x="0" y="15525"/>
                  </a:lnTo>
                  <a:lnTo>
                    <a:pt x="0" y="6750"/>
                  </a:lnTo>
                  <a:lnTo>
                    <a:pt x="2057" y="3375"/>
                  </a:lnTo>
                  <a:lnTo>
                    <a:pt x="5143" y="675"/>
                  </a:lnTo>
                  <a:lnTo>
                    <a:pt x="11314" y="0"/>
                  </a:lnTo>
                  <a:lnTo>
                    <a:pt x="16457" y="675"/>
                  </a:lnTo>
                  <a:lnTo>
                    <a:pt x="18514" y="3375"/>
                  </a:lnTo>
                  <a:lnTo>
                    <a:pt x="21600" y="6750"/>
                  </a:lnTo>
                  <a:lnTo>
                    <a:pt x="21600" y="15525"/>
                  </a:lnTo>
                  <a:lnTo>
                    <a:pt x="18514" y="18900"/>
                  </a:lnTo>
                  <a:lnTo>
                    <a:pt x="14400" y="21600"/>
                  </a:lnTo>
                  <a:lnTo>
                    <a:pt x="11314" y="21600"/>
                  </a:lnTo>
                  <a:close/>
                  <a:moveTo>
                    <a:pt x="11314" y="4725"/>
                  </a:moveTo>
                  <a:lnTo>
                    <a:pt x="9257" y="4725"/>
                  </a:lnTo>
                  <a:lnTo>
                    <a:pt x="7200" y="6075"/>
                  </a:lnTo>
                  <a:lnTo>
                    <a:pt x="7200" y="16875"/>
                  </a:lnTo>
                  <a:lnTo>
                    <a:pt x="9257" y="18225"/>
                  </a:lnTo>
                  <a:lnTo>
                    <a:pt x="12343" y="18225"/>
                  </a:lnTo>
                  <a:lnTo>
                    <a:pt x="14400" y="16875"/>
                  </a:lnTo>
                  <a:lnTo>
                    <a:pt x="14400" y="6075"/>
                  </a:lnTo>
                  <a:lnTo>
                    <a:pt x="12343" y="4725"/>
                  </a:lnTo>
                  <a:lnTo>
                    <a:pt x="11314" y="4725"/>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28" name="Shape 5128"/>
            <p:cNvSpPr/>
            <p:nvPr/>
          </p:nvSpPr>
          <p:spPr>
            <a:xfrm>
              <a:off x="530224" y="406400"/>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000" y="21600"/>
                  </a:lnTo>
                  <a:lnTo>
                    <a:pt x="9000" y="6075"/>
                  </a:lnTo>
                  <a:lnTo>
                    <a:pt x="5400" y="6075"/>
                  </a:lnTo>
                  <a:lnTo>
                    <a:pt x="5400" y="6750"/>
                  </a:lnTo>
                  <a:lnTo>
                    <a:pt x="0" y="6750"/>
                  </a:lnTo>
                  <a:lnTo>
                    <a:pt x="0" y="3375"/>
                  </a:lnTo>
                  <a:lnTo>
                    <a:pt x="5400" y="2025"/>
                  </a:lnTo>
                  <a:lnTo>
                    <a:pt x="16200" y="0"/>
                  </a:lnTo>
                  <a:lnTo>
                    <a:pt x="21600" y="0"/>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29" name="Shape 5129"/>
            <p:cNvSpPr/>
            <p:nvPr/>
          </p:nvSpPr>
          <p:spPr>
            <a:xfrm>
              <a:off x="487361" y="441325"/>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14" y="21600"/>
                  </a:moveTo>
                  <a:lnTo>
                    <a:pt x="5143" y="20250"/>
                  </a:lnTo>
                  <a:lnTo>
                    <a:pt x="2057" y="18900"/>
                  </a:lnTo>
                  <a:lnTo>
                    <a:pt x="0" y="15525"/>
                  </a:lnTo>
                  <a:lnTo>
                    <a:pt x="0" y="6075"/>
                  </a:lnTo>
                  <a:lnTo>
                    <a:pt x="2057" y="2025"/>
                  </a:lnTo>
                  <a:lnTo>
                    <a:pt x="5143" y="0"/>
                  </a:lnTo>
                  <a:lnTo>
                    <a:pt x="16457" y="0"/>
                  </a:lnTo>
                  <a:lnTo>
                    <a:pt x="18514" y="2025"/>
                  </a:lnTo>
                  <a:lnTo>
                    <a:pt x="21600" y="6075"/>
                  </a:lnTo>
                  <a:lnTo>
                    <a:pt x="21600" y="14175"/>
                  </a:lnTo>
                  <a:lnTo>
                    <a:pt x="18514" y="18225"/>
                  </a:lnTo>
                  <a:lnTo>
                    <a:pt x="14400" y="20250"/>
                  </a:lnTo>
                  <a:lnTo>
                    <a:pt x="11314" y="21600"/>
                  </a:lnTo>
                  <a:close/>
                  <a:moveTo>
                    <a:pt x="11314" y="3375"/>
                  </a:moveTo>
                  <a:lnTo>
                    <a:pt x="9257" y="3375"/>
                  </a:lnTo>
                  <a:lnTo>
                    <a:pt x="7200" y="4725"/>
                  </a:lnTo>
                  <a:lnTo>
                    <a:pt x="7200" y="15525"/>
                  </a:lnTo>
                  <a:lnTo>
                    <a:pt x="11314" y="18225"/>
                  </a:lnTo>
                  <a:lnTo>
                    <a:pt x="12343" y="16875"/>
                  </a:lnTo>
                  <a:lnTo>
                    <a:pt x="14400" y="15525"/>
                  </a:lnTo>
                  <a:lnTo>
                    <a:pt x="14400" y="4725"/>
                  </a:lnTo>
                  <a:lnTo>
                    <a:pt x="12343" y="3375"/>
                  </a:lnTo>
                  <a:lnTo>
                    <a:pt x="11314" y="3375"/>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30" name="Shape 5130"/>
            <p:cNvSpPr/>
            <p:nvPr/>
          </p:nvSpPr>
          <p:spPr>
            <a:xfrm>
              <a:off x="510381" y="441325"/>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969" y="21600"/>
                  </a:lnTo>
                  <a:lnTo>
                    <a:pt x="9969" y="5040"/>
                  </a:lnTo>
                  <a:lnTo>
                    <a:pt x="6646" y="5040"/>
                  </a:lnTo>
                  <a:lnTo>
                    <a:pt x="6646" y="6480"/>
                  </a:lnTo>
                  <a:lnTo>
                    <a:pt x="0" y="6480"/>
                  </a:lnTo>
                  <a:lnTo>
                    <a:pt x="0" y="2160"/>
                  </a:lnTo>
                  <a:lnTo>
                    <a:pt x="6646" y="720"/>
                  </a:lnTo>
                  <a:lnTo>
                    <a:pt x="13292" y="0"/>
                  </a:lnTo>
                  <a:lnTo>
                    <a:pt x="21600" y="0"/>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31" name="Shape 5131"/>
            <p:cNvSpPr/>
            <p:nvPr/>
          </p:nvSpPr>
          <p:spPr>
            <a:xfrm>
              <a:off x="527049" y="441325"/>
              <a:ext cx="1905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700" y="21600"/>
                  </a:moveTo>
                  <a:lnTo>
                    <a:pt x="6300" y="20250"/>
                  </a:lnTo>
                  <a:lnTo>
                    <a:pt x="3600" y="18900"/>
                  </a:lnTo>
                  <a:lnTo>
                    <a:pt x="1800" y="15525"/>
                  </a:lnTo>
                  <a:lnTo>
                    <a:pt x="0" y="10800"/>
                  </a:lnTo>
                  <a:lnTo>
                    <a:pt x="1800" y="6075"/>
                  </a:lnTo>
                  <a:lnTo>
                    <a:pt x="5400" y="2025"/>
                  </a:lnTo>
                  <a:lnTo>
                    <a:pt x="6300" y="0"/>
                  </a:lnTo>
                  <a:lnTo>
                    <a:pt x="16200" y="0"/>
                  </a:lnTo>
                  <a:lnTo>
                    <a:pt x="18000" y="2025"/>
                  </a:lnTo>
                  <a:lnTo>
                    <a:pt x="19800" y="6075"/>
                  </a:lnTo>
                  <a:lnTo>
                    <a:pt x="21600" y="10800"/>
                  </a:lnTo>
                  <a:lnTo>
                    <a:pt x="19800" y="14175"/>
                  </a:lnTo>
                  <a:lnTo>
                    <a:pt x="18000" y="18225"/>
                  </a:lnTo>
                  <a:lnTo>
                    <a:pt x="14400" y="20250"/>
                  </a:lnTo>
                  <a:lnTo>
                    <a:pt x="11700" y="21600"/>
                  </a:lnTo>
                  <a:close/>
                  <a:moveTo>
                    <a:pt x="11700" y="3375"/>
                  </a:moveTo>
                  <a:lnTo>
                    <a:pt x="9900" y="3375"/>
                  </a:lnTo>
                  <a:lnTo>
                    <a:pt x="8100" y="4725"/>
                  </a:lnTo>
                  <a:lnTo>
                    <a:pt x="8100" y="15525"/>
                  </a:lnTo>
                  <a:lnTo>
                    <a:pt x="11700" y="18225"/>
                  </a:lnTo>
                  <a:lnTo>
                    <a:pt x="13500" y="16875"/>
                  </a:lnTo>
                  <a:lnTo>
                    <a:pt x="14400" y="15525"/>
                  </a:lnTo>
                  <a:lnTo>
                    <a:pt x="14400" y="4725"/>
                  </a:lnTo>
                  <a:lnTo>
                    <a:pt x="13500" y="3375"/>
                  </a:lnTo>
                  <a:lnTo>
                    <a:pt x="11700" y="3375"/>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32" name="Shape 5132"/>
            <p:cNvSpPr/>
            <p:nvPr/>
          </p:nvSpPr>
          <p:spPr>
            <a:xfrm>
              <a:off x="487361" y="477838"/>
              <a:ext cx="17464"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14" y="21600"/>
                  </a:moveTo>
                  <a:lnTo>
                    <a:pt x="5143" y="21600"/>
                  </a:lnTo>
                  <a:lnTo>
                    <a:pt x="2057" y="18813"/>
                  </a:lnTo>
                  <a:lnTo>
                    <a:pt x="0" y="15329"/>
                  </a:lnTo>
                  <a:lnTo>
                    <a:pt x="0" y="5574"/>
                  </a:lnTo>
                  <a:lnTo>
                    <a:pt x="2057" y="2787"/>
                  </a:lnTo>
                  <a:lnTo>
                    <a:pt x="5143" y="0"/>
                  </a:lnTo>
                  <a:lnTo>
                    <a:pt x="16457" y="0"/>
                  </a:lnTo>
                  <a:lnTo>
                    <a:pt x="18514" y="2787"/>
                  </a:lnTo>
                  <a:lnTo>
                    <a:pt x="21600" y="5574"/>
                  </a:lnTo>
                  <a:lnTo>
                    <a:pt x="21600" y="15329"/>
                  </a:lnTo>
                  <a:lnTo>
                    <a:pt x="18514" y="18813"/>
                  </a:lnTo>
                  <a:lnTo>
                    <a:pt x="14400" y="20206"/>
                  </a:lnTo>
                  <a:lnTo>
                    <a:pt x="11314" y="21600"/>
                  </a:lnTo>
                  <a:close/>
                  <a:moveTo>
                    <a:pt x="11314" y="2787"/>
                  </a:moveTo>
                  <a:lnTo>
                    <a:pt x="7200" y="5574"/>
                  </a:lnTo>
                  <a:lnTo>
                    <a:pt x="7200" y="16723"/>
                  </a:lnTo>
                  <a:lnTo>
                    <a:pt x="9257" y="18116"/>
                  </a:lnTo>
                  <a:lnTo>
                    <a:pt x="12343" y="18116"/>
                  </a:lnTo>
                  <a:lnTo>
                    <a:pt x="14400" y="16723"/>
                  </a:lnTo>
                  <a:lnTo>
                    <a:pt x="14400" y="5574"/>
                  </a:lnTo>
                  <a:lnTo>
                    <a:pt x="12343" y="4181"/>
                  </a:lnTo>
                  <a:lnTo>
                    <a:pt x="11314" y="2787"/>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33" name="Shape 5133"/>
            <p:cNvSpPr/>
            <p:nvPr/>
          </p:nvSpPr>
          <p:spPr>
            <a:xfrm>
              <a:off x="507999" y="477838"/>
              <a:ext cx="17464"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14" y="21600"/>
                  </a:moveTo>
                  <a:lnTo>
                    <a:pt x="5143" y="21600"/>
                  </a:lnTo>
                  <a:lnTo>
                    <a:pt x="2057" y="18813"/>
                  </a:lnTo>
                  <a:lnTo>
                    <a:pt x="0" y="15329"/>
                  </a:lnTo>
                  <a:lnTo>
                    <a:pt x="0" y="5574"/>
                  </a:lnTo>
                  <a:lnTo>
                    <a:pt x="2057" y="2787"/>
                  </a:lnTo>
                  <a:lnTo>
                    <a:pt x="5143" y="0"/>
                  </a:lnTo>
                  <a:lnTo>
                    <a:pt x="16457" y="0"/>
                  </a:lnTo>
                  <a:lnTo>
                    <a:pt x="18514" y="2787"/>
                  </a:lnTo>
                  <a:lnTo>
                    <a:pt x="21600" y="5574"/>
                  </a:lnTo>
                  <a:lnTo>
                    <a:pt x="21600" y="15329"/>
                  </a:lnTo>
                  <a:lnTo>
                    <a:pt x="18514" y="18813"/>
                  </a:lnTo>
                  <a:lnTo>
                    <a:pt x="14400" y="20206"/>
                  </a:lnTo>
                  <a:lnTo>
                    <a:pt x="11314" y="21600"/>
                  </a:lnTo>
                  <a:close/>
                  <a:moveTo>
                    <a:pt x="11314" y="2787"/>
                  </a:moveTo>
                  <a:lnTo>
                    <a:pt x="7200" y="5574"/>
                  </a:lnTo>
                  <a:lnTo>
                    <a:pt x="7200" y="16723"/>
                  </a:lnTo>
                  <a:lnTo>
                    <a:pt x="9257" y="18116"/>
                  </a:lnTo>
                  <a:lnTo>
                    <a:pt x="12343" y="18116"/>
                  </a:lnTo>
                  <a:lnTo>
                    <a:pt x="14400" y="16723"/>
                  </a:lnTo>
                  <a:lnTo>
                    <a:pt x="14400" y="5574"/>
                  </a:lnTo>
                  <a:lnTo>
                    <a:pt x="12343" y="4181"/>
                  </a:lnTo>
                  <a:lnTo>
                    <a:pt x="11314" y="2787"/>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34" name="Shape 5134"/>
            <p:cNvSpPr/>
            <p:nvPr/>
          </p:nvSpPr>
          <p:spPr>
            <a:xfrm>
              <a:off x="530224" y="476250"/>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000" y="21600"/>
                  </a:lnTo>
                  <a:lnTo>
                    <a:pt x="9000" y="6075"/>
                  </a:lnTo>
                  <a:lnTo>
                    <a:pt x="5400" y="6075"/>
                  </a:lnTo>
                  <a:lnTo>
                    <a:pt x="1800" y="6750"/>
                  </a:lnTo>
                  <a:lnTo>
                    <a:pt x="0" y="6750"/>
                  </a:lnTo>
                  <a:lnTo>
                    <a:pt x="0" y="3375"/>
                  </a:lnTo>
                  <a:lnTo>
                    <a:pt x="5400" y="2025"/>
                  </a:lnTo>
                  <a:lnTo>
                    <a:pt x="16200" y="0"/>
                  </a:lnTo>
                  <a:lnTo>
                    <a:pt x="21600" y="0"/>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35" name="Shape 5135"/>
            <p:cNvSpPr/>
            <p:nvPr/>
          </p:nvSpPr>
          <p:spPr>
            <a:xfrm>
              <a:off x="571499" y="406400"/>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2600" y="21600"/>
                  </a:lnTo>
                  <a:lnTo>
                    <a:pt x="12600" y="6075"/>
                  </a:lnTo>
                  <a:lnTo>
                    <a:pt x="9000" y="6075"/>
                  </a:lnTo>
                  <a:lnTo>
                    <a:pt x="5400" y="6750"/>
                  </a:lnTo>
                  <a:lnTo>
                    <a:pt x="0" y="6750"/>
                  </a:lnTo>
                  <a:lnTo>
                    <a:pt x="0" y="3375"/>
                  </a:lnTo>
                  <a:lnTo>
                    <a:pt x="9000" y="2025"/>
                  </a:lnTo>
                  <a:lnTo>
                    <a:pt x="16200" y="0"/>
                  </a:lnTo>
                  <a:lnTo>
                    <a:pt x="21600" y="0"/>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36" name="Shape 5136"/>
            <p:cNvSpPr/>
            <p:nvPr/>
          </p:nvSpPr>
          <p:spPr>
            <a:xfrm>
              <a:off x="569911" y="441325"/>
              <a:ext cx="17464"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5891" y="20250"/>
                  </a:lnTo>
                  <a:lnTo>
                    <a:pt x="3927" y="18900"/>
                  </a:lnTo>
                  <a:lnTo>
                    <a:pt x="1964" y="15525"/>
                  </a:lnTo>
                  <a:lnTo>
                    <a:pt x="0" y="10800"/>
                  </a:lnTo>
                  <a:lnTo>
                    <a:pt x="1964" y="6075"/>
                  </a:lnTo>
                  <a:lnTo>
                    <a:pt x="3927" y="2025"/>
                  </a:lnTo>
                  <a:lnTo>
                    <a:pt x="6873" y="0"/>
                  </a:lnTo>
                  <a:lnTo>
                    <a:pt x="15709" y="0"/>
                  </a:lnTo>
                  <a:lnTo>
                    <a:pt x="19636" y="2025"/>
                  </a:lnTo>
                  <a:lnTo>
                    <a:pt x="21600" y="6075"/>
                  </a:lnTo>
                  <a:lnTo>
                    <a:pt x="21600" y="14175"/>
                  </a:lnTo>
                  <a:lnTo>
                    <a:pt x="19636" y="18225"/>
                  </a:lnTo>
                  <a:lnTo>
                    <a:pt x="15709" y="20250"/>
                  </a:lnTo>
                  <a:lnTo>
                    <a:pt x="10800" y="21600"/>
                  </a:lnTo>
                  <a:close/>
                  <a:moveTo>
                    <a:pt x="12764" y="3375"/>
                  </a:moveTo>
                  <a:lnTo>
                    <a:pt x="8836" y="3375"/>
                  </a:lnTo>
                  <a:lnTo>
                    <a:pt x="8836" y="4725"/>
                  </a:lnTo>
                  <a:lnTo>
                    <a:pt x="6873" y="10800"/>
                  </a:lnTo>
                  <a:lnTo>
                    <a:pt x="8836" y="15525"/>
                  </a:lnTo>
                  <a:lnTo>
                    <a:pt x="8836" y="16875"/>
                  </a:lnTo>
                  <a:lnTo>
                    <a:pt x="12764" y="18225"/>
                  </a:lnTo>
                  <a:lnTo>
                    <a:pt x="14727" y="16875"/>
                  </a:lnTo>
                  <a:lnTo>
                    <a:pt x="14727" y="15525"/>
                  </a:lnTo>
                  <a:lnTo>
                    <a:pt x="15709" y="10800"/>
                  </a:lnTo>
                  <a:lnTo>
                    <a:pt x="14727" y="4725"/>
                  </a:lnTo>
                  <a:lnTo>
                    <a:pt x="14727" y="3375"/>
                  </a:lnTo>
                  <a:lnTo>
                    <a:pt x="12764" y="3375"/>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37" name="Shape 5137"/>
            <p:cNvSpPr/>
            <p:nvPr/>
          </p:nvSpPr>
          <p:spPr>
            <a:xfrm>
              <a:off x="569911" y="477838"/>
              <a:ext cx="17464"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5891" y="21600"/>
                  </a:lnTo>
                  <a:lnTo>
                    <a:pt x="3927" y="18813"/>
                  </a:lnTo>
                  <a:lnTo>
                    <a:pt x="1964" y="15329"/>
                  </a:lnTo>
                  <a:lnTo>
                    <a:pt x="0" y="10452"/>
                  </a:lnTo>
                  <a:lnTo>
                    <a:pt x="1964" y="5574"/>
                  </a:lnTo>
                  <a:lnTo>
                    <a:pt x="3927" y="2787"/>
                  </a:lnTo>
                  <a:lnTo>
                    <a:pt x="6873" y="0"/>
                  </a:lnTo>
                  <a:lnTo>
                    <a:pt x="15709" y="0"/>
                  </a:lnTo>
                  <a:lnTo>
                    <a:pt x="19636" y="2787"/>
                  </a:lnTo>
                  <a:lnTo>
                    <a:pt x="21600" y="5574"/>
                  </a:lnTo>
                  <a:lnTo>
                    <a:pt x="21600" y="15329"/>
                  </a:lnTo>
                  <a:lnTo>
                    <a:pt x="19636" y="18813"/>
                  </a:lnTo>
                  <a:lnTo>
                    <a:pt x="15709" y="20206"/>
                  </a:lnTo>
                  <a:lnTo>
                    <a:pt x="10800" y="21600"/>
                  </a:lnTo>
                  <a:close/>
                  <a:moveTo>
                    <a:pt x="12764" y="2787"/>
                  </a:moveTo>
                  <a:lnTo>
                    <a:pt x="8836" y="4181"/>
                  </a:lnTo>
                  <a:lnTo>
                    <a:pt x="8836" y="5574"/>
                  </a:lnTo>
                  <a:lnTo>
                    <a:pt x="6873" y="10452"/>
                  </a:lnTo>
                  <a:lnTo>
                    <a:pt x="8836" y="16723"/>
                  </a:lnTo>
                  <a:lnTo>
                    <a:pt x="8836" y="18116"/>
                  </a:lnTo>
                  <a:lnTo>
                    <a:pt x="14727" y="18116"/>
                  </a:lnTo>
                  <a:lnTo>
                    <a:pt x="14727" y="16723"/>
                  </a:lnTo>
                  <a:lnTo>
                    <a:pt x="15709" y="10452"/>
                  </a:lnTo>
                  <a:lnTo>
                    <a:pt x="14727" y="5574"/>
                  </a:lnTo>
                  <a:lnTo>
                    <a:pt x="14727" y="4181"/>
                  </a:lnTo>
                  <a:lnTo>
                    <a:pt x="12764" y="2787"/>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38" name="Shape 5138"/>
            <p:cNvSpPr/>
            <p:nvPr/>
          </p:nvSpPr>
          <p:spPr>
            <a:xfrm>
              <a:off x="549274" y="406400"/>
              <a:ext cx="15876"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5891" y="21600"/>
                  </a:lnTo>
                  <a:lnTo>
                    <a:pt x="1964" y="18900"/>
                  </a:lnTo>
                  <a:lnTo>
                    <a:pt x="0" y="15525"/>
                  </a:lnTo>
                  <a:lnTo>
                    <a:pt x="0" y="6750"/>
                  </a:lnTo>
                  <a:lnTo>
                    <a:pt x="3927" y="3375"/>
                  </a:lnTo>
                  <a:lnTo>
                    <a:pt x="6873" y="675"/>
                  </a:lnTo>
                  <a:lnTo>
                    <a:pt x="12764" y="0"/>
                  </a:lnTo>
                  <a:lnTo>
                    <a:pt x="15709" y="675"/>
                  </a:lnTo>
                  <a:lnTo>
                    <a:pt x="19636" y="3375"/>
                  </a:lnTo>
                  <a:lnTo>
                    <a:pt x="21600" y="6750"/>
                  </a:lnTo>
                  <a:lnTo>
                    <a:pt x="21600" y="15525"/>
                  </a:lnTo>
                  <a:lnTo>
                    <a:pt x="19636" y="18900"/>
                  </a:lnTo>
                  <a:lnTo>
                    <a:pt x="15709" y="21600"/>
                  </a:lnTo>
                  <a:lnTo>
                    <a:pt x="10800" y="21600"/>
                  </a:lnTo>
                  <a:close/>
                  <a:moveTo>
                    <a:pt x="10800" y="4725"/>
                  </a:moveTo>
                  <a:lnTo>
                    <a:pt x="8836" y="4725"/>
                  </a:lnTo>
                  <a:lnTo>
                    <a:pt x="8836" y="6075"/>
                  </a:lnTo>
                  <a:lnTo>
                    <a:pt x="6873" y="12150"/>
                  </a:lnTo>
                  <a:lnTo>
                    <a:pt x="8836" y="16875"/>
                  </a:lnTo>
                  <a:lnTo>
                    <a:pt x="8836" y="18225"/>
                  </a:lnTo>
                  <a:lnTo>
                    <a:pt x="12764" y="18225"/>
                  </a:lnTo>
                  <a:lnTo>
                    <a:pt x="14727" y="16875"/>
                  </a:lnTo>
                  <a:lnTo>
                    <a:pt x="15709" y="10800"/>
                  </a:lnTo>
                  <a:lnTo>
                    <a:pt x="14727" y="6075"/>
                  </a:lnTo>
                  <a:lnTo>
                    <a:pt x="12764" y="4725"/>
                  </a:lnTo>
                  <a:lnTo>
                    <a:pt x="10800" y="4725"/>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39" name="Shape 5139"/>
            <p:cNvSpPr/>
            <p:nvPr/>
          </p:nvSpPr>
          <p:spPr>
            <a:xfrm>
              <a:off x="550068" y="441325"/>
              <a:ext cx="12701" cy="25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2600" y="21600"/>
                  </a:lnTo>
                  <a:lnTo>
                    <a:pt x="12600" y="5040"/>
                  </a:lnTo>
                  <a:lnTo>
                    <a:pt x="9000" y="5040"/>
                  </a:lnTo>
                  <a:lnTo>
                    <a:pt x="5400" y="6480"/>
                  </a:lnTo>
                  <a:lnTo>
                    <a:pt x="0" y="6480"/>
                  </a:lnTo>
                  <a:lnTo>
                    <a:pt x="0" y="2160"/>
                  </a:lnTo>
                  <a:lnTo>
                    <a:pt x="9000" y="720"/>
                  </a:lnTo>
                  <a:lnTo>
                    <a:pt x="16200" y="0"/>
                  </a:lnTo>
                  <a:lnTo>
                    <a:pt x="21600" y="0"/>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40" name="Shape 5140"/>
            <p:cNvSpPr/>
            <p:nvPr/>
          </p:nvSpPr>
          <p:spPr>
            <a:xfrm>
              <a:off x="549274" y="477838"/>
              <a:ext cx="15876"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5891" y="21600"/>
                  </a:lnTo>
                  <a:lnTo>
                    <a:pt x="1964" y="18813"/>
                  </a:lnTo>
                  <a:lnTo>
                    <a:pt x="0" y="15329"/>
                  </a:lnTo>
                  <a:lnTo>
                    <a:pt x="0" y="5574"/>
                  </a:lnTo>
                  <a:lnTo>
                    <a:pt x="3927" y="2787"/>
                  </a:lnTo>
                  <a:lnTo>
                    <a:pt x="6873" y="0"/>
                  </a:lnTo>
                  <a:lnTo>
                    <a:pt x="15709" y="0"/>
                  </a:lnTo>
                  <a:lnTo>
                    <a:pt x="19636" y="2787"/>
                  </a:lnTo>
                  <a:lnTo>
                    <a:pt x="21600" y="5574"/>
                  </a:lnTo>
                  <a:lnTo>
                    <a:pt x="21600" y="15329"/>
                  </a:lnTo>
                  <a:lnTo>
                    <a:pt x="19636" y="18813"/>
                  </a:lnTo>
                  <a:lnTo>
                    <a:pt x="15709" y="20206"/>
                  </a:lnTo>
                  <a:lnTo>
                    <a:pt x="10800" y="21600"/>
                  </a:lnTo>
                  <a:close/>
                  <a:moveTo>
                    <a:pt x="10800" y="2787"/>
                  </a:moveTo>
                  <a:lnTo>
                    <a:pt x="8836" y="4181"/>
                  </a:lnTo>
                  <a:lnTo>
                    <a:pt x="8836" y="5574"/>
                  </a:lnTo>
                  <a:lnTo>
                    <a:pt x="6873" y="10452"/>
                  </a:lnTo>
                  <a:lnTo>
                    <a:pt x="8836" y="16723"/>
                  </a:lnTo>
                  <a:lnTo>
                    <a:pt x="8836" y="18116"/>
                  </a:lnTo>
                  <a:lnTo>
                    <a:pt x="12764" y="18116"/>
                  </a:lnTo>
                  <a:lnTo>
                    <a:pt x="14727" y="16723"/>
                  </a:lnTo>
                  <a:lnTo>
                    <a:pt x="15709" y="10452"/>
                  </a:lnTo>
                  <a:lnTo>
                    <a:pt x="14727" y="5574"/>
                  </a:lnTo>
                  <a:lnTo>
                    <a:pt x="10800" y="2787"/>
                  </a:lnTo>
                  <a:close/>
                </a:path>
              </a:pathLst>
            </a:custGeom>
            <a:solidFill>
              <a:srgbClr val="008272"/>
            </a:solidFill>
            <a:ln w="12700" cap="flat">
              <a:noFill/>
              <a:miter lim="400000"/>
            </a:ln>
            <a:effectLst/>
          </p:spPr>
          <p:txBody>
            <a:bodyPr wrap="square" lIns="146304" tIns="146304" rIns="146304" bIns="146304" numCol="1" anchor="t">
              <a:noAutofit/>
            </a:bodyPr>
            <a:lstStyle/>
            <a:p>
              <a:pPr/>
            </a:p>
          </p:txBody>
        </p:sp>
        <p:sp>
          <p:nvSpPr>
            <p:cNvPr id="5141" name="Shape 5141"/>
            <p:cNvSpPr/>
            <p:nvPr/>
          </p:nvSpPr>
          <p:spPr>
            <a:xfrm>
              <a:off x="317499" y="0"/>
              <a:ext cx="101601" cy="101601"/>
            </a:xfrm>
            <a:prstGeom prst="rect">
              <a:avLst/>
            </a:prstGeom>
            <a:solidFill>
              <a:srgbClr val="9B4F96"/>
            </a:solidFill>
            <a:ln w="12700" cap="flat">
              <a:noFill/>
              <a:miter lim="400000"/>
            </a:ln>
            <a:effectLst/>
          </p:spPr>
          <p:txBody>
            <a:bodyPr wrap="square" lIns="146304" tIns="146304" rIns="146304" bIns="146304" numCol="1" anchor="t">
              <a:noAutofit/>
            </a:bodyPr>
            <a:lstStyle/>
            <a:p>
              <a:pPr/>
            </a:p>
          </p:txBody>
        </p:sp>
        <p:sp>
          <p:nvSpPr>
            <p:cNvPr id="5142" name="Shape 5142"/>
            <p:cNvSpPr/>
            <p:nvPr/>
          </p:nvSpPr>
          <p:spPr>
            <a:xfrm>
              <a:off x="315911" y="0"/>
              <a:ext cx="103189" cy="101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21268"/>
                  </a:lnTo>
                  <a:lnTo>
                    <a:pt x="332" y="21268"/>
                  </a:lnTo>
                  <a:lnTo>
                    <a:pt x="332" y="332"/>
                  </a:lnTo>
                  <a:lnTo>
                    <a:pt x="21600" y="332"/>
                  </a:lnTo>
                  <a:lnTo>
                    <a:pt x="21600" y="21600"/>
                  </a:lnTo>
                  <a:lnTo>
                    <a:pt x="21600" y="0"/>
                  </a:lnTo>
                  <a:lnTo>
                    <a:pt x="0" y="0"/>
                  </a:lnTo>
                  <a:lnTo>
                    <a:pt x="0" y="21600"/>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143" name="Shape 5143"/>
            <p:cNvSpPr/>
            <p:nvPr/>
          </p:nvSpPr>
          <p:spPr>
            <a:xfrm>
              <a:off x="331786" y="174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5143"/>
                  </a:lnTo>
                  <a:lnTo>
                    <a:pt x="9600" y="5143"/>
                  </a:lnTo>
                  <a:lnTo>
                    <a:pt x="9600" y="7200"/>
                  </a:lnTo>
                  <a:lnTo>
                    <a:pt x="0" y="7200"/>
                  </a:lnTo>
                  <a:lnTo>
                    <a:pt x="0" y="3086"/>
                  </a:lnTo>
                  <a:lnTo>
                    <a:pt x="9600" y="1029"/>
                  </a:lnTo>
                  <a:lnTo>
                    <a:pt x="192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44" name="Shape 5144"/>
            <p:cNvSpPr/>
            <p:nvPr/>
          </p:nvSpPr>
          <p:spPr>
            <a:xfrm>
              <a:off x="347661" y="174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50" y="21600"/>
                  </a:moveTo>
                  <a:lnTo>
                    <a:pt x="6750" y="21600"/>
                  </a:lnTo>
                  <a:lnTo>
                    <a:pt x="1350" y="19543"/>
                  </a:lnTo>
                  <a:lnTo>
                    <a:pt x="1350" y="16457"/>
                  </a:lnTo>
                  <a:lnTo>
                    <a:pt x="0" y="12343"/>
                  </a:lnTo>
                  <a:lnTo>
                    <a:pt x="1350" y="7200"/>
                  </a:lnTo>
                  <a:lnTo>
                    <a:pt x="4050" y="3086"/>
                  </a:lnTo>
                  <a:lnTo>
                    <a:pt x="6750" y="1029"/>
                  </a:lnTo>
                  <a:lnTo>
                    <a:pt x="12150" y="0"/>
                  </a:lnTo>
                  <a:lnTo>
                    <a:pt x="16200" y="1029"/>
                  </a:lnTo>
                  <a:lnTo>
                    <a:pt x="18900" y="3086"/>
                  </a:lnTo>
                  <a:lnTo>
                    <a:pt x="21600" y="7200"/>
                  </a:lnTo>
                  <a:lnTo>
                    <a:pt x="21600" y="16457"/>
                  </a:lnTo>
                  <a:lnTo>
                    <a:pt x="18900" y="19543"/>
                  </a:lnTo>
                  <a:lnTo>
                    <a:pt x="16200" y="21600"/>
                  </a:lnTo>
                  <a:lnTo>
                    <a:pt x="12150" y="21600"/>
                  </a:lnTo>
                  <a:close/>
                  <a:moveTo>
                    <a:pt x="12150" y="3086"/>
                  </a:moveTo>
                  <a:lnTo>
                    <a:pt x="6750" y="5143"/>
                  </a:lnTo>
                  <a:lnTo>
                    <a:pt x="6750" y="16457"/>
                  </a:lnTo>
                  <a:lnTo>
                    <a:pt x="12150" y="18514"/>
                  </a:lnTo>
                  <a:lnTo>
                    <a:pt x="13500" y="16457"/>
                  </a:lnTo>
                  <a:lnTo>
                    <a:pt x="13500" y="5143"/>
                  </a:lnTo>
                  <a:lnTo>
                    <a:pt x="12150" y="308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45" name="Shape 5145"/>
            <p:cNvSpPr/>
            <p:nvPr/>
          </p:nvSpPr>
          <p:spPr>
            <a:xfrm>
              <a:off x="360361" y="174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600" y="21600"/>
                  </a:lnTo>
                  <a:lnTo>
                    <a:pt x="9600" y="5143"/>
                  </a:lnTo>
                  <a:lnTo>
                    <a:pt x="4800" y="7200"/>
                  </a:lnTo>
                  <a:lnTo>
                    <a:pt x="0" y="7200"/>
                  </a:lnTo>
                  <a:lnTo>
                    <a:pt x="0" y="3086"/>
                  </a:lnTo>
                  <a:lnTo>
                    <a:pt x="144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46" name="Shape 5146"/>
            <p:cNvSpPr/>
            <p:nvPr/>
          </p:nvSpPr>
          <p:spPr>
            <a:xfrm>
              <a:off x="332581" y="42863"/>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7714" y="21600"/>
                  </a:lnTo>
                  <a:lnTo>
                    <a:pt x="1543" y="19636"/>
                  </a:lnTo>
                  <a:lnTo>
                    <a:pt x="0" y="15709"/>
                  </a:lnTo>
                  <a:lnTo>
                    <a:pt x="0" y="5891"/>
                  </a:lnTo>
                  <a:lnTo>
                    <a:pt x="1543" y="1964"/>
                  </a:lnTo>
                  <a:lnTo>
                    <a:pt x="7714" y="0"/>
                  </a:lnTo>
                  <a:lnTo>
                    <a:pt x="15429" y="0"/>
                  </a:lnTo>
                  <a:lnTo>
                    <a:pt x="21600" y="1964"/>
                  </a:lnTo>
                  <a:lnTo>
                    <a:pt x="21600" y="14727"/>
                  </a:lnTo>
                  <a:lnTo>
                    <a:pt x="18514" y="17673"/>
                  </a:lnTo>
                  <a:lnTo>
                    <a:pt x="15429" y="21600"/>
                  </a:lnTo>
                  <a:lnTo>
                    <a:pt x="10800" y="21600"/>
                  </a:lnTo>
                  <a:close/>
                  <a:moveTo>
                    <a:pt x="10800" y="3927"/>
                  </a:moveTo>
                  <a:lnTo>
                    <a:pt x="7714" y="5891"/>
                  </a:lnTo>
                  <a:lnTo>
                    <a:pt x="7714" y="15709"/>
                  </a:lnTo>
                  <a:lnTo>
                    <a:pt x="10800" y="17673"/>
                  </a:lnTo>
                  <a:lnTo>
                    <a:pt x="13886" y="15709"/>
                  </a:lnTo>
                  <a:lnTo>
                    <a:pt x="15429" y="10800"/>
                  </a:lnTo>
                  <a:lnTo>
                    <a:pt x="13886" y="5891"/>
                  </a:lnTo>
                  <a:lnTo>
                    <a:pt x="10800" y="3927"/>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47" name="Shape 5147"/>
            <p:cNvSpPr/>
            <p:nvPr/>
          </p:nvSpPr>
          <p:spPr>
            <a:xfrm>
              <a:off x="347661" y="42863"/>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600" y="21600"/>
                  </a:lnTo>
                  <a:lnTo>
                    <a:pt x="9600" y="5891"/>
                  </a:lnTo>
                  <a:lnTo>
                    <a:pt x="4800" y="6873"/>
                  </a:lnTo>
                  <a:lnTo>
                    <a:pt x="0" y="6873"/>
                  </a:lnTo>
                  <a:lnTo>
                    <a:pt x="0" y="1964"/>
                  </a:lnTo>
                  <a:lnTo>
                    <a:pt x="9600" y="1964"/>
                  </a:lnTo>
                  <a:lnTo>
                    <a:pt x="144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48" name="Shape 5148"/>
            <p:cNvSpPr/>
            <p:nvPr/>
          </p:nvSpPr>
          <p:spPr>
            <a:xfrm>
              <a:off x="361949" y="42863"/>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50" y="21600"/>
                  </a:moveTo>
                  <a:lnTo>
                    <a:pt x="4050" y="21600"/>
                  </a:lnTo>
                  <a:lnTo>
                    <a:pt x="1350" y="19636"/>
                  </a:lnTo>
                  <a:lnTo>
                    <a:pt x="0" y="15709"/>
                  </a:lnTo>
                  <a:lnTo>
                    <a:pt x="0" y="5891"/>
                  </a:lnTo>
                  <a:lnTo>
                    <a:pt x="1350" y="1964"/>
                  </a:lnTo>
                  <a:lnTo>
                    <a:pt x="4050" y="0"/>
                  </a:lnTo>
                  <a:lnTo>
                    <a:pt x="13500" y="0"/>
                  </a:lnTo>
                  <a:lnTo>
                    <a:pt x="16200" y="1964"/>
                  </a:lnTo>
                  <a:lnTo>
                    <a:pt x="18900" y="5891"/>
                  </a:lnTo>
                  <a:lnTo>
                    <a:pt x="21600" y="10800"/>
                  </a:lnTo>
                  <a:lnTo>
                    <a:pt x="18900" y="17673"/>
                  </a:lnTo>
                  <a:lnTo>
                    <a:pt x="13500" y="21600"/>
                  </a:lnTo>
                  <a:lnTo>
                    <a:pt x="9450" y="21600"/>
                  </a:lnTo>
                  <a:close/>
                  <a:moveTo>
                    <a:pt x="9450" y="3927"/>
                  </a:moveTo>
                  <a:lnTo>
                    <a:pt x="6750" y="5891"/>
                  </a:lnTo>
                  <a:lnTo>
                    <a:pt x="4050" y="10800"/>
                  </a:lnTo>
                  <a:lnTo>
                    <a:pt x="6750" y="15709"/>
                  </a:lnTo>
                  <a:lnTo>
                    <a:pt x="9450" y="17673"/>
                  </a:lnTo>
                  <a:lnTo>
                    <a:pt x="13500" y="15709"/>
                  </a:lnTo>
                  <a:lnTo>
                    <a:pt x="13500" y="5891"/>
                  </a:lnTo>
                  <a:lnTo>
                    <a:pt x="9450" y="3927"/>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49" name="Shape 5149"/>
            <p:cNvSpPr/>
            <p:nvPr/>
          </p:nvSpPr>
          <p:spPr>
            <a:xfrm>
              <a:off x="332581" y="65088"/>
              <a:ext cx="12701"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7714" y="19722"/>
                  </a:lnTo>
                  <a:lnTo>
                    <a:pt x="1543" y="18783"/>
                  </a:lnTo>
                  <a:lnTo>
                    <a:pt x="0" y="15026"/>
                  </a:lnTo>
                  <a:lnTo>
                    <a:pt x="0" y="11270"/>
                  </a:lnTo>
                  <a:lnTo>
                    <a:pt x="1543" y="4696"/>
                  </a:lnTo>
                  <a:lnTo>
                    <a:pt x="7714" y="1878"/>
                  </a:lnTo>
                  <a:lnTo>
                    <a:pt x="10800" y="0"/>
                  </a:lnTo>
                  <a:lnTo>
                    <a:pt x="15429" y="1878"/>
                  </a:lnTo>
                  <a:lnTo>
                    <a:pt x="21600" y="2817"/>
                  </a:lnTo>
                  <a:lnTo>
                    <a:pt x="21600" y="15026"/>
                  </a:lnTo>
                  <a:lnTo>
                    <a:pt x="18514" y="18783"/>
                  </a:lnTo>
                  <a:lnTo>
                    <a:pt x="15429" y="19722"/>
                  </a:lnTo>
                  <a:lnTo>
                    <a:pt x="10800" y="21600"/>
                  </a:lnTo>
                  <a:close/>
                  <a:moveTo>
                    <a:pt x="10800" y="4696"/>
                  </a:moveTo>
                  <a:lnTo>
                    <a:pt x="7714" y="6574"/>
                  </a:lnTo>
                  <a:lnTo>
                    <a:pt x="7714" y="16904"/>
                  </a:lnTo>
                  <a:lnTo>
                    <a:pt x="10800" y="18783"/>
                  </a:lnTo>
                  <a:lnTo>
                    <a:pt x="13886" y="16904"/>
                  </a:lnTo>
                  <a:lnTo>
                    <a:pt x="15429" y="11270"/>
                  </a:lnTo>
                  <a:lnTo>
                    <a:pt x="13886" y="6574"/>
                  </a:lnTo>
                  <a:lnTo>
                    <a:pt x="10800" y="469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0" name="Shape 5150"/>
            <p:cNvSpPr/>
            <p:nvPr/>
          </p:nvSpPr>
          <p:spPr>
            <a:xfrm>
              <a:off x="347661" y="65088"/>
              <a:ext cx="12701"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50" y="21600"/>
                  </a:moveTo>
                  <a:lnTo>
                    <a:pt x="6750" y="19722"/>
                  </a:lnTo>
                  <a:lnTo>
                    <a:pt x="1350" y="18783"/>
                  </a:lnTo>
                  <a:lnTo>
                    <a:pt x="1350" y="15026"/>
                  </a:lnTo>
                  <a:lnTo>
                    <a:pt x="0" y="11270"/>
                  </a:lnTo>
                  <a:lnTo>
                    <a:pt x="4050" y="4696"/>
                  </a:lnTo>
                  <a:lnTo>
                    <a:pt x="6750" y="1878"/>
                  </a:lnTo>
                  <a:lnTo>
                    <a:pt x="12150" y="0"/>
                  </a:lnTo>
                  <a:lnTo>
                    <a:pt x="16200" y="1878"/>
                  </a:lnTo>
                  <a:lnTo>
                    <a:pt x="18900" y="2817"/>
                  </a:lnTo>
                  <a:lnTo>
                    <a:pt x="21600" y="6574"/>
                  </a:lnTo>
                  <a:lnTo>
                    <a:pt x="21600" y="15026"/>
                  </a:lnTo>
                  <a:lnTo>
                    <a:pt x="18900" y="18783"/>
                  </a:lnTo>
                  <a:lnTo>
                    <a:pt x="16200" y="19722"/>
                  </a:lnTo>
                  <a:lnTo>
                    <a:pt x="12150" y="21600"/>
                  </a:lnTo>
                  <a:close/>
                  <a:moveTo>
                    <a:pt x="12150" y="4696"/>
                  </a:moveTo>
                  <a:lnTo>
                    <a:pt x="6750" y="6574"/>
                  </a:lnTo>
                  <a:lnTo>
                    <a:pt x="6750" y="16904"/>
                  </a:lnTo>
                  <a:lnTo>
                    <a:pt x="12150" y="18783"/>
                  </a:lnTo>
                  <a:lnTo>
                    <a:pt x="13500" y="16904"/>
                  </a:lnTo>
                  <a:lnTo>
                    <a:pt x="13500" y="6574"/>
                  </a:lnTo>
                  <a:lnTo>
                    <a:pt x="12150" y="469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1" name="Shape 5151"/>
            <p:cNvSpPr/>
            <p:nvPr/>
          </p:nvSpPr>
          <p:spPr>
            <a:xfrm>
              <a:off x="360361" y="65088"/>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600" y="21600"/>
                  </a:lnTo>
                  <a:lnTo>
                    <a:pt x="9600" y="7200"/>
                  </a:lnTo>
                  <a:lnTo>
                    <a:pt x="4800" y="7200"/>
                  </a:lnTo>
                  <a:lnTo>
                    <a:pt x="4800" y="9257"/>
                  </a:lnTo>
                  <a:lnTo>
                    <a:pt x="0" y="9257"/>
                  </a:lnTo>
                  <a:lnTo>
                    <a:pt x="0" y="5143"/>
                  </a:lnTo>
                  <a:lnTo>
                    <a:pt x="9600" y="2057"/>
                  </a:lnTo>
                  <a:lnTo>
                    <a:pt x="14400" y="2057"/>
                  </a:lnTo>
                  <a:lnTo>
                    <a:pt x="144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2" name="Shape 5152"/>
            <p:cNvSpPr/>
            <p:nvPr/>
          </p:nvSpPr>
          <p:spPr>
            <a:xfrm>
              <a:off x="389730" y="174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1782" y="21600"/>
                  </a:lnTo>
                  <a:lnTo>
                    <a:pt x="11782" y="5143"/>
                  </a:lnTo>
                  <a:lnTo>
                    <a:pt x="7855" y="7200"/>
                  </a:lnTo>
                  <a:lnTo>
                    <a:pt x="0" y="7200"/>
                  </a:lnTo>
                  <a:lnTo>
                    <a:pt x="0" y="3086"/>
                  </a:lnTo>
                  <a:lnTo>
                    <a:pt x="11782" y="1029"/>
                  </a:lnTo>
                  <a:lnTo>
                    <a:pt x="15709"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3" name="Shape 5153"/>
            <p:cNvSpPr/>
            <p:nvPr/>
          </p:nvSpPr>
          <p:spPr>
            <a:xfrm>
              <a:off x="390524" y="42863"/>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50" y="21600"/>
                  </a:moveTo>
                  <a:lnTo>
                    <a:pt x="6750" y="21600"/>
                  </a:lnTo>
                  <a:lnTo>
                    <a:pt x="1350" y="19636"/>
                  </a:lnTo>
                  <a:lnTo>
                    <a:pt x="1350" y="15709"/>
                  </a:lnTo>
                  <a:lnTo>
                    <a:pt x="0" y="10800"/>
                  </a:lnTo>
                  <a:lnTo>
                    <a:pt x="1350" y="5891"/>
                  </a:lnTo>
                  <a:lnTo>
                    <a:pt x="1350" y="1964"/>
                  </a:lnTo>
                  <a:lnTo>
                    <a:pt x="6750" y="0"/>
                  </a:lnTo>
                  <a:lnTo>
                    <a:pt x="13500" y="0"/>
                  </a:lnTo>
                  <a:lnTo>
                    <a:pt x="18900" y="1964"/>
                  </a:lnTo>
                  <a:lnTo>
                    <a:pt x="18900" y="5891"/>
                  </a:lnTo>
                  <a:lnTo>
                    <a:pt x="21600" y="10800"/>
                  </a:lnTo>
                  <a:lnTo>
                    <a:pt x="18900" y="17673"/>
                  </a:lnTo>
                  <a:lnTo>
                    <a:pt x="13500" y="21600"/>
                  </a:lnTo>
                  <a:lnTo>
                    <a:pt x="12150" y="21600"/>
                  </a:lnTo>
                  <a:close/>
                  <a:moveTo>
                    <a:pt x="12150" y="3927"/>
                  </a:moveTo>
                  <a:lnTo>
                    <a:pt x="6750" y="5891"/>
                  </a:lnTo>
                  <a:lnTo>
                    <a:pt x="6750" y="15709"/>
                  </a:lnTo>
                  <a:lnTo>
                    <a:pt x="12150" y="17673"/>
                  </a:lnTo>
                  <a:lnTo>
                    <a:pt x="13500" y="15709"/>
                  </a:lnTo>
                  <a:lnTo>
                    <a:pt x="13500" y="5891"/>
                  </a:lnTo>
                  <a:lnTo>
                    <a:pt x="12150" y="3927"/>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4" name="Shape 5154"/>
            <p:cNvSpPr/>
            <p:nvPr/>
          </p:nvSpPr>
          <p:spPr>
            <a:xfrm>
              <a:off x="390524" y="65088"/>
              <a:ext cx="12701"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50" y="21600"/>
                  </a:moveTo>
                  <a:lnTo>
                    <a:pt x="6750" y="19722"/>
                  </a:lnTo>
                  <a:lnTo>
                    <a:pt x="1350" y="18783"/>
                  </a:lnTo>
                  <a:lnTo>
                    <a:pt x="1350" y="15026"/>
                  </a:lnTo>
                  <a:lnTo>
                    <a:pt x="0" y="11270"/>
                  </a:lnTo>
                  <a:lnTo>
                    <a:pt x="1350" y="6574"/>
                  </a:lnTo>
                  <a:lnTo>
                    <a:pt x="1350" y="4696"/>
                  </a:lnTo>
                  <a:lnTo>
                    <a:pt x="6750" y="1878"/>
                  </a:lnTo>
                  <a:lnTo>
                    <a:pt x="12150" y="0"/>
                  </a:lnTo>
                  <a:lnTo>
                    <a:pt x="13500" y="1878"/>
                  </a:lnTo>
                  <a:lnTo>
                    <a:pt x="18900" y="2817"/>
                  </a:lnTo>
                  <a:lnTo>
                    <a:pt x="18900" y="6574"/>
                  </a:lnTo>
                  <a:lnTo>
                    <a:pt x="21600" y="11270"/>
                  </a:lnTo>
                  <a:lnTo>
                    <a:pt x="18900" y="15026"/>
                  </a:lnTo>
                  <a:lnTo>
                    <a:pt x="18900" y="18783"/>
                  </a:lnTo>
                  <a:lnTo>
                    <a:pt x="13500" y="19722"/>
                  </a:lnTo>
                  <a:lnTo>
                    <a:pt x="12150" y="21600"/>
                  </a:lnTo>
                  <a:close/>
                  <a:moveTo>
                    <a:pt x="12150" y="4696"/>
                  </a:moveTo>
                  <a:lnTo>
                    <a:pt x="6750" y="6574"/>
                  </a:lnTo>
                  <a:lnTo>
                    <a:pt x="6750" y="16904"/>
                  </a:lnTo>
                  <a:lnTo>
                    <a:pt x="12150" y="18783"/>
                  </a:lnTo>
                  <a:lnTo>
                    <a:pt x="13500" y="16904"/>
                  </a:lnTo>
                  <a:lnTo>
                    <a:pt x="13500" y="6574"/>
                  </a:lnTo>
                  <a:lnTo>
                    <a:pt x="12150" y="469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5" name="Shape 5155"/>
            <p:cNvSpPr/>
            <p:nvPr/>
          </p:nvSpPr>
          <p:spPr>
            <a:xfrm>
              <a:off x="375443" y="174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4629" y="21600"/>
                  </a:lnTo>
                  <a:lnTo>
                    <a:pt x="1543" y="19543"/>
                  </a:lnTo>
                  <a:lnTo>
                    <a:pt x="0" y="16457"/>
                  </a:lnTo>
                  <a:lnTo>
                    <a:pt x="0" y="7200"/>
                  </a:lnTo>
                  <a:lnTo>
                    <a:pt x="1543" y="3086"/>
                  </a:lnTo>
                  <a:lnTo>
                    <a:pt x="4629" y="1029"/>
                  </a:lnTo>
                  <a:lnTo>
                    <a:pt x="10800" y="0"/>
                  </a:lnTo>
                  <a:lnTo>
                    <a:pt x="15429" y="1029"/>
                  </a:lnTo>
                  <a:lnTo>
                    <a:pt x="18514" y="3086"/>
                  </a:lnTo>
                  <a:lnTo>
                    <a:pt x="21600" y="7200"/>
                  </a:lnTo>
                  <a:lnTo>
                    <a:pt x="21600" y="16457"/>
                  </a:lnTo>
                  <a:lnTo>
                    <a:pt x="18514" y="19543"/>
                  </a:lnTo>
                  <a:lnTo>
                    <a:pt x="15429" y="21600"/>
                  </a:lnTo>
                  <a:lnTo>
                    <a:pt x="10800" y="21600"/>
                  </a:lnTo>
                  <a:close/>
                  <a:moveTo>
                    <a:pt x="10800" y="3086"/>
                  </a:moveTo>
                  <a:lnTo>
                    <a:pt x="7714" y="5143"/>
                  </a:lnTo>
                  <a:lnTo>
                    <a:pt x="7714" y="16457"/>
                  </a:lnTo>
                  <a:lnTo>
                    <a:pt x="10800" y="18514"/>
                  </a:lnTo>
                  <a:lnTo>
                    <a:pt x="13886" y="16457"/>
                  </a:lnTo>
                  <a:lnTo>
                    <a:pt x="15429" y="10286"/>
                  </a:lnTo>
                  <a:lnTo>
                    <a:pt x="13886" y="5143"/>
                  </a:lnTo>
                  <a:lnTo>
                    <a:pt x="10800" y="308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6" name="Shape 5156"/>
            <p:cNvSpPr/>
            <p:nvPr/>
          </p:nvSpPr>
          <p:spPr>
            <a:xfrm>
              <a:off x="374649" y="42863"/>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5891"/>
                  </a:lnTo>
                  <a:lnTo>
                    <a:pt x="9600" y="5891"/>
                  </a:lnTo>
                  <a:lnTo>
                    <a:pt x="9600" y="6873"/>
                  </a:lnTo>
                  <a:lnTo>
                    <a:pt x="0" y="6873"/>
                  </a:lnTo>
                  <a:lnTo>
                    <a:pt x="0" y="1964"/>
                  </a:lnTo>
                  <a:lnTo>
                    <a:pt x="9600" y="1964"/>
                  </a:lnTo>
                  <a:lnTo>
                    <a:pt x="192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7" name="Shape 5157"/>
            <p:cNvSpPr/>
            <p:nvPr/>
          </p:nvSpPr>
          <p:spPr>
            <a:xfrm>
              <a:off x="375443" y="65088"/>
              <a:ext cx="12701"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1543" y="18783"/>
                  </a:lnTo>
                  <a:lnTo>
                    <a:pt x="0" y="15026"/>
                  </a:lnTo>
                  <a:lnTo>
                    <a:pt x="0" y="6574"/>
                  </a:lnTo>
                  <a:lnTo>
                    <a:pt x="1543" y="4696"/>
                  </a:lnTo>
                  <a:lnTo>
                    <a:pt x="4629" y="1878"/>
                  </a:lnTo>
                  <a:lnTo>
                    <a:pt x="10800" y="0"/>
                  </a:lnTo>
                  <a:lnTo>
                    <a:pt x="15429" y="1878"/>
                  </a:lnTo>
                  <a:lnTo>
                    <a:pt x="18514" y="2817"/>
                  </a:lnTo>
                  <a:lnTo>
                    <a:pt x="21600" y="6574"/>
                  </a:lnTo>
                  <a:lnTo>
                    <a:pt x="21600" y="15026"/>
                  </a:lnTo>
                  <a:lnTo>
                    <a:pt x="18514" y="18783"/>
                  </a:lnTo>
                  <a:lnTo>
                    <a:pt x="15429" y="19722"/>
                  </a:lnTo>
                  <a:lnTo>
                    <a:pt x="10800" y="21600"/>
                  </a:lnTo>
                  <a:close/>
                  <a:moveTo>
                    <a:pt x="10800" y="4696"/>
                  </a:moveTo>
                  <a:lnTo>
                    <a:pt x="7714" y="6574"/>
                  </a:lnTo>
                  <a:lnTo>
                    <a:pt x="7714" y="16904"/>
                  </a:lnTo>
                  <a:lnTo>
                    <a:pt x="10800" y="18783"/>
                  </a:lnTo>
                  <a:lnTo>
                    <a:pt x="13886" y="16904"/>
                  </a:lnTo>
                  <a:lnTo>
                    <a:pt x="15429" y="11270"/>
                  </a:lnTo>
                  <a:lnTo>
                    <a:pt x="13886" y="6574"/>
                  </a:lnTo>
                  <a:lnTo>
                    <a:pt x="10800" y="469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58" name="Shape 5158"/>
            <p:cNvSpPr/>
            <p:nvPr/>
          </p:nvSpPr>
          <p:spPr>
            <a:xfrm>
              <a:off x="1586" y="227013"/>
              <a:ext cx="101601" cy="101601"/>
            </a:xfrm>
            <a:prstGeom prst="rect">
              <a:avLst/>
            </a:prstGeom>
            <a:solidFill>
              <a:srgbClr val="9B4F96"/>
            </a:solidFill>
            <a:ln w="12700" cap="flat">
              <a:noFill/>
              <a:miter lim="400000"/>
            </a:ln>
            <a:effectLst/>
          </p:spPr>
          <p:txBody>
            <a:bodyPr wrap="square" lIns="146304" tIns="146304" rIns="146304" bIns="146304" numCol="1" anchor="t">
              <a:noAutofit/>
            </a:bodyPr>
            <a:lstStyle/>
            <a:p>
              <a:pPr/>
            </a:p>
          </p:txBody>
        </p:sp>
        <p:sp>
          <p:nvSpPr>
            <p:cNvPr id="5159" name="Shape 5159"/>
            <p:cNvSpPr/>
            <p:nvPr/>
          </p:nvSpPr>
          <p:spPr>
            <a:xfrm>
              <a:off x="-1" y="227013"/>
              <a:ext cx="103189" cy="103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433"/>
                  </a:moveTo>
                  <a:lnTo>
                    <a:pt x="335" y="21433"/>
                  </a:lnTo>
                  <a:lnTo>
                    <a:pt x="335" y="0"/>
                  </a:lnTo>
                  <a:lnTo>
                    <a:pt x="21600" y="0"/>
                  </a:lnTo>
                  <a:lnTo>
                    <a:pt x="21600" y="21433"/>
                  </a:lnTo>
                  <a:lnTo>
                    <a:pt x="21600" y="0"/>
                  </a:lnTo>
                  <a:lnTo>
                    <a:pt x="0" y="0"/>
                  </a:lnTo>
                  <a:lnTo>
                    <a:pt x="0" y="21600"/>
                  </a:lnTo>
                  <a:lnTo>
                    <a:pt x="21600" y="21600"/>
                  </a:lnTo>
                  <a:lnTo>
                    <a:pt x="21600" y="21433"/>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160" name="Shape 5160"/>
            <p:cNvSpPr/>
            <p:nvPr/>
          </p:nvSpPr>
          <p:spPr>
            <a:xfrm>
              <a:off x="16668" y="2460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5891"/>
                  </a:lnTo>
                  <a:lnTo>
                    <a:pt x="9600" y="5891"/>
                  </a:lnTo>
                  <a:lnTo>
                    <a:pt x="9600" y="6873"/>
                  </a:lnTo>
                  <a:lnTo>
                    <a:pt x="0" y="6873"/>
                  </a:lnTo>
                  <a:lnTo>
                    <a:pt x="0" y="1964"/>
                  </a:lnTo>
                  <a:lnTo>
                    <a:pt x="9600" y="1964"/>
                  </a:lnTo>
                  <a:lnTo>
                    <a:pt x="168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1" name="Shape 5161"/>
            <p:cNvSpPr/>
            <p:nvPr/>
          </p:nvSpPr>
          <p:spPr>
            <a:xfrm>
              <a:off x="31749" y="2460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082" y="19636"/>
                  </a:lnTo>
                  <a:lnTo>
                    <a:pt x="2541" y="17673"/>
                  </a:lnTo>
                  <a:lnTo>
                    <a:pt x="2541" y="15709"/>
                  </a:lnTo>
                  <a:lnTo>
                    <a:pt x="0" y="10800"/>
                  </a:lnTo>
                  <a:lnTo>
                    <a:pt x="2541" y="5891"/>
                  </a:lnTo>
                  <a:lnTo>
                    <a:pt x="2541" y="1964"/>
                  </a:lnTo>
                  <a:lnTo>
                    <a:pt x="7624" y="0"/>
                  </a:lnTo>
                  <a:lnTo>
                    <a:pt x="13976" y="0"/>
                  </a:lnTo>
                  <a:lnTo>
                    <a:pt x="19059" y="1964"/>
                  </a:lnTo>
                  <a:lnTo>
                    <a:pt x="19059" y="5891"/>
                  </a:lnTo>
                  <a:lnTo>
                    <a:pt x="21600" y="10800"/>
                  </a:lnTo>
                  <a:lnTo>
                    <a:pt x="19059" y="14727"/>
                  </a:lnTo>
                  <a:lnTo>
                    <a:pt x="19059" y="17673"/>
                  </a:lnTo>
                  <a:lnTo>
                    <a:pt x="13976" y="19636"/>
                  </a:lnTo>
                  <a:lnTo>
                    <a:pt x="10165" y="21600"/>
                  </a:lnTo>
                  <a:close/>
                  <a:moveTo>
                    <a:pt x="10165" y="3927"/>
                  </a:moveTo>
                  <a:lnTo>
                    <a:pt x="7624" y="5891"/>
                  </a:lnTo>
                  <a:lnTo>
                    <a:pt x="7624" y="15709"/>
                  </a:lnTo>
                  <a:lnTo>
                    <a:pt x="10165" y="17673"/>
                  </a:lnTo>
                  <a:lnTo>
                    <a:pt x="13976" y="15709"/>
                  </a:lnTo>
                  <a:lnTo>
                    <a:pt x="13976" y="5891"/>
                  </a:lnTo>
                  <a:lnTo>
                    <a:pt x="10165" y="3927"/>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2" name="Shape 5162"/>
            <p:cNvSpPr/>
            <p:nvPr/>
          </p:nvSpPr>
          <p:spPr>
            <a:xfrm>
              <a:off x="45243" y="2460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600" y="21600"/>
                  </a:lnTo>
                  <a:lnTo>
                    <a:pt x="9600" y="5891"/>
                  </a:lnTo>
                  <a:lnTo>
                    <a:pt x="4800" y="6873"/>
                  </a:lnTo>
                  <a:lnTo>
                    <a:pt x="0" y="6873"/>
                  </a:lnTo>
                  <a:lnTo>
                    <a:pt x="0" y="1964"/>
                  </a:lnTo>
                  <a:lnTo>
                    <a:pt x="9600" y="1964"/>
                  </a:lnTo>
                  <a:lnTo>
                    <a:pt x="144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3" name="Shape 5163"/>
            <p:cNvSpPr/>
            <p:nvPr/>
          </p:nvSpPr>
          <p:spPr>
            <a:xfrm>
              <a:off x="16668" y="269875"/>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0661"/>
                  </a:lnTo>
                  <a:lnTo>
                    <a:pt x="2880" y="18783"/>
                  </a:lnTo>
                  <a:lnTo>
                    <a:pt x="0" y="15026"/>
                  </a:lnTo>
                  <a:lnTo>
                    <a:pt x="0" y="6574"/>
                  </a:lnTo>
                  <a:lnTo>
                    <a:pt x="2880" y="3757"/>
                  </a:lnTo>
                  <a:lnTo>
                    <a:pt x="5760" y="1878"/>
                  </a:lnTo>
                  <a:lnTo>
                    <a:pt x="11520" y="0"/>
                  </a:lnTo>
                  <a:lnTo>
                    <a:pt x="15840" y="1878"/>
                  </a:lnTo>
                  <a:lnTo>
                    <a:pt x="18720" y="3757"/>
                  </a:lnTo>
                  <a:lnTo>
                    <a:pt x="21600" y="6574"/>
                  </a:lnTo>
                  <a:lnTo>
                    <a:pt x="21600" y="15026"/>
                  </a:lnTo>
                  <a:lnTo>
                    <a:pt x="18720" y="18783"/>
                  </a:lnTo>
                  <a:lnTo>
                    <a:pt x="15840" y="20661"/>
                  </a:lnTo>
                  <a:lnTo>
                    <a:pt x="11520" y="21600"/>
                  </a:lnTo>
                  <a:close/>
                  <a:moveTo>
                    <a:pt x="11520" y="4696"/>
                  </a:moveTo>
                  <a:lnTo>
                    <a:pt x="8640" y="6574"/>
                  </a:lnTo>
                  <a:lnTo>
                    <a:pt x="8640" y="16904"/>
                  </a:lnTo>
                  <a:lnTo>
                    <a:pt x="11520" y="18783"/>
                  </a:lnTo>
                  <a:lnTo>
                    <a:pt x="12960" y="16904"/>
                  </a:lnTo>
                  <a:lnTo>
                    <a:pt x="15840" y="12209"/>
                  </a:lnTo>
                  <a:lnTo>
                    <a:pt x="12960" y="6574"/>
                  </a:lnTo>
                  <a:lnTo>
                    <a:pt x="11520" y="469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4" name="Shape 5164"/>
            <p:cNvSpPr/>
            <p:nvPr/>
          </p:nvSpPr>
          <p:spPr>
            <a:xfrm>
              <a:off x="30955" y="269875"/>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4400" y="21600"/>
                  </a:lnTo>
                  <a:lnTo>
                    <a:pt x="14400" y="6873"/>
                  </a:lnTo>
                  <a:lnTo>
                    <a:pt x="4800" y="6873"/>
                  </a:lnTo>
                  <a:lnTo>
                    <a:pt x="0" y="8836"/>
                  </a:lnTo>
                  <a:lnTo>
                    <a:pt x="0" y="3927"/>
                  </a:lnTo>
                  <a:lnTo>
                    <a:pt x="9600" y="1964"/>
                  </a:lnTo>
                  <a:lnTo>
                    <a:pt x="168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5" name="Shape 5165"/>
            <p:cNvSpPr/>
            <p:nvPr/>
          </p:nvSpPr>
          <p:spPr>
            <a:xfrm>
              <a:off x="45243" y="269875"/>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0661"/>
                  </a:lnTo>
                  <a:lnTo>
                    <a:pt x="2880" y="18783"/>
                  </a:lnTo>
                  <a:lnTo>
                    <a:pt x="0" y="15026"/>
                  </a:lnTo>
                  <a:lnTo>
                    <a:pt x="0" y="6574"/>
                  </a:lnTo>
                  <a:lnTo>
                    <a:pt x="2880" y="3757"/>
                  </a:lnTo>
                  <a:lnTo>
                    <a:pt x="5760" y="1878"/>
                  </a:lnTo>
                  <a:lnTo>
                    <a:pt x="11520" y="0"/>
                  </a:lnTo>
                  <a:lnTo>
                    <a:pt x="15840" y="1878"/>
                  </a:lnTo>
                  <a:lnTo>
                    <a:pt x="18720" y="3757"/>
                  </a:lnTo>
                  <a:lnTo>
                    <a:pt x="21600" y="6574"/>
                  </a:lnTo>
                  <a:lnTo>
                    <a:pt x="21600" y="12209"/>
                  </a:lnTo>
                  <a:lnTo>
                    <a:pt x="18720" y="18783"/>
                  </a:lnTo>
                  <a:lnTo>
                    <a:pt x="15840" y="20661"/>
                  </a:lnTo>
                  <a:lnTo>
                    <a:pt x="11520" y="21600"/>
                  </a:lnTo>
                  <a:close/>
                  <a:moveTo>
                    <a:pt x="11520" y="4696"/>
                  </a:moveTo>
                  <a:lnTo>
                    <a:pt x="8640" y="6574"/>
                  </a:lnTo>
                  <a:lnTo>
                    <a:pt x="5760" y="12209"/>
                  </a:lnTo>
                  <a:lnTo>
                    <a:pt x="8640" y="16904"/>
                  </a:lnTo>
                  <a:lnTo>
                    <a:pt x="11520" y="18783"/>
                  </a:lnTo>
                  <a:lnTo>
                    <a:pt x="12960" y="16904"/>
                  </a:lnTo>
                  <a:lnTo>
                    <a:pt x="15840" y="12209"/>
                  </a:lnTo>
                  <a:lnTo>
                    <a:pt x="12960" y="6574"/>
                  </a:lnTo>
                  <a:lnTo>
                    <a:pt x="11520" y="469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6" name="Shape 5166"/>
            <p:cNvSpPr/>
            <p:nvPr/>
          </p:nvSpPr>
          <p:spPr>
            <a:xfrm>
              <a:off x="16668" y="293688"/>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20" y="21600"/>
                  </a:moveTo>
                  <a:lnTo>
                    <a:pt x="5760" y="21600"/>
                  </a:lnTo>
                  <a:lnTo>
                    <a:pt x="2880" y="19543"/>
                  </a:lnTo>
                  <a:lnTo>
                    <a:pt x="0" y="16457"/>
                  </a:lnTo>
                  <a:lnTo>
                    <a:pt x="0" y="10286"/>
                  </a:lnTo>
                  <a:lnTo>
                    <a:pt x="2880" y="3086"/>
                  </a:lnTo>
                  <a:lnTo>
                    <a:pt x="5760" y="0"/>
                  </a:lnTo>
                  <a:lnTo>
                    <a:pt x="15840" y="0"/>
                  </a:lnTo>
                  <a:lnTo>
                    <a:pt x="18720" y="3086"/>
                  </a:lnTo>
                  <a:lnTo>
                    <a:pt x="21600" y="5143"/>
                  </a:lnTo>
                  <a:lnTo>
                    <a:pt x="21600" y="16457"/>
                  </a:lnTo>
                  <a:lnTo>
                    <a:pt x="18720" y="19543"/>
                  </a:lnTo>
                  <a:lnTo>
                    <a:pt x="15840" y="21600"/>
                  </a:lnTo>
                  <a:lnTo>
                    <a:pt x="11520" y="21600"/>
                  </a:lnTo>
                  <a:close/>
                  <a:moveTo>
                    <a:pt x="11520" y="3086"/>
                  </a:moveTo>
                  <a:lnTo>
                    <a:pt x="8640" y="5143"/>
                  </a:lnTo>
                  <a:lnTo>
                    <a:pt x="8640" y="16457"/>
                  </a:lnTo>
                  <a:lnTo>
                    <a:pt x="11520" y="18514"/>
                  </a:lnTo>
                  <a:lnTo>
                    <a:pt x="12960" y="16457"/>
                  </a:lnTo>
                  <a:lnTo>
                    <a:pt x="15840" y="10286"/>
                  </a:lnTo>
                  <a:lnTo>
                    <a:pt x="12960" y="5143"/>
                  </a:lnTo>
                  <a:lnTo>
                    <a:pt x="11520" y="308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7" name="Shape 5167"/>
            <p:cNvSpPr/>
            <p:nvPr/>
          </p:nvSpPr>
          <p:spPr>
            <a:xfrm>
              <a:off x="31749" y="293688"/>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65" y="21600"/>
                  </a:moveTo>
                  <a:lnTo>
                    <a:pt x="5082" y="21600"/>
                  </a:lnTo>
                  <a:lnTo>
                    <a:pt x="2541" y="19543"/>
                  </a:lnTo>
                  <a:lnTo>
                    <a:pt x="2541" y="16457"/>
                  </a:lnTo>
                  <a:lnTo>
                    <a:pt x="0" y="10286"/>
                  </a:lnTo>
                  <a:lnTo>
                    <a:pt x="2541" y="3086"/>
                  </a:lnTo>
                  <a:lnTo>
                    <a:pt x="7624" y="0"/>
                  </a:lnTo>
                  <a:lnTo>
                    <a:pt x="13976" y="0"/>
                  </a:lnTo>
                  <a:lnTo>
                    <a:pt x="19059" y="3086"/>
                  </a:lnTo>
                  <a:lnTo>
                    <a:pt x="19059" y="5143"/>
                  </a:lnTo>
                  <a:lnTo>
                    <a:pt x="21600" y="10286"/>
                  </a:lnTo>
                  <a:lnTo>
                    <a:pt x="19059" y="16457"/>
                  </a:lnTo>
                  <a:lnTo>
                    <a:pt x="19059" y="19543"/>
                  </a:lnTo>
                  <a:lnTo>
                    <a:pt x="13976" y="21600"/>
                  </a:lnTo>
                  <a:lnTo>
                    <a:pt x="10165" y="21600"/>
                  </a:lnTo>
                  <a:close/>
                  <a:moveTo>
                    <a:pt x="10165" y="3086"/>
                  </a:moveTo>
                  <a:lnTo>
                    <a:pt x="7624" y="5143"/>
                  </a:lnTo>
                  <a:lnTo>
                    <a:pt x="7624" y="16457"/>
                  </a:lnTo>
                  <a:lnTo>
                    <a:pt x="10165" y="18514"/>
                  </a:lnTo>
                  <a:lnTo>
                    <a:pt x="13976" y="16457"/>
                  </a:lnTo>
                  <a:lnTo>
                    <a:pt x="13976" y="5143"/>
                  </a:lnTo>
                  <a:lnTo>
                    <a:pt x="10165" y="308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8" name="Shape 5168"/>
            <p:cNvSpPr/>
            <p:nvPr/>
          </p:nvSpPr>
          <p:spPr>
            <a:xfrm>
              <a:off x="45243" y="293688"/>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9600" y="21600"/>
                  </a:lnTo>
                  <a:lnTo>
                    <a:pt x="9600" y="7200"/>
                  </a:lnTo>
                  <a:lnTo>
                    <a:pt x="0" y="7200"/>
                  </a:lnTo>
                  <a:lnTo>
                    <a:pt x="0" y="3086"/>
                  </a:lnTo>
                  <a:lnTo>
                    <a:pt x="9600" y="1029"/>
                  </a:lnTo>
                  <a:lnTo>
                    <a:pt x="14400" y="1029"/>
                  </a:lnTo>
                  <a:lnTo>
                    <a:pt x="144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69" name="Shape 5169"/>
            <p:cNvSpPr/>
            <p:nvPr/>
          </p:nvSpPr>
          <p:spPr>
            <a:xfrm>
              <a:off x="73818" y="2460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2000" y="21600"/>
                  </a:lnTo>
                  <a:lnTo>
                    <a:pt x="12000" y="5891"/>
                  </a:lnTo>
                  <a:lnTo>
                    <a:pt x="9600" y="5891"/>
                  </a:lnTo>
                  <a:lnTo>
                    <a:pt x="9600" y="6873"/>
                  </a:lnTo>
                  <a:lnTo>
                    <a:pt x="0" y="6873"/>
                  </a:lnTo>
                  <a:lnTo>
                    <a:pt x="0" y="1964"/>
                  </a:lnTo>
                  <a:lnTo>
                    <a:pt x="9600" y="1964"/>
                  </a:lnTo>
                  <a:lnTo>
                    <a:pt x="168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70" name="Shape 5170"/>
            <p:cNvSpPr/>
            <p:nvPr/>
          </p:nvSpPr>
          <p:spPr>
            <a:xfrm>
              <a:off x="74611" y="269875"/>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50" y="21600"/>
                  </a:moveTo>
                  <a:lnTo>
                    <a:pt x="5400" y="20661"/>
                  </a:lnTo>
                  <a:lnTo>
                    <a:pt x="2700" y="18783"/>
                  </a:lnTo>
                  <a:lnTo>
                    <a:pt x="0" y="15026"/>
                  </a:lnTo>
                  <a:lnTo>
                    <a:pt x="0" y="6574"/>
                  </a:lnTo>
                  <a:lnTo>
                    <a:pt x="2700" y="3757"/>
                  </a:lnTo>
                  <a:lnTo>
                    <a:pt x="5400" y="1878"/>
                  </a:lnTo>
                  <a:lnTo>
                    <a:pt x="9450" y="0"/>
                  </a:lnTo>
                  <a:lnTo>
                    <a:pt x="14850" y="1878"/>
                  </a:lnTo>
                  <a:lnTo>
                    <a:pt x="17550" y="3757"/>
                  </a:lnTo>
                  <a:lnTo>
                    <a:pt x="20250" y="6574"/>
                  </a:lnTo>
                  <a:lnTo>
                    <a:pt x="21600" y="12209"/>
                  </a:lnTo>
                  <a:lnTo>
                    <a:pt x="17550" y="18783"/>
                  </a:lnTo>
                  <a:lnTo>
                    <a:pt x="14850" y="20661"/>
                  </a:lnTo>
                  <a:lnTo>
                    <a:pt x="9450" y="21600"/>
                  </a:lnTo>
                  <a:close/>
                  <a:moveTo>
                    <a:pt x="9450" y="4696"/>
                  </a:moveTo>
                  <a:lnTo>
                    <a:pt x="8100" y="6574"/>
                  </a:lnTo>
                  <a:lnTo>
                    <a:pt x="8100" y="16904"/>
                  </a:lnTo>
                  <a:lnTo>
                    <a:pt x="9450" y="18783"/>
                  </a:lnTo>
                  <a:lnTo>
                    <a:pt x="14850" y="16904"/>
                  </a:lnTo>
                  <a:lnTo>
                    <a:pt x="14850" y="6574"/>
                  </a:lnTo>
                  <a:lnTo>
                    <a:pt x="9450" y="469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71" name="Shape 5171"/>
            <p:cNvSpPr/>
            <p:nvPr/>
          </p:nvSpPr>
          <p:spPr>
            <a:xfrm>
              <a:off x="74611" y="293688"/>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50" y="21600"/>
                  </a:moveTo>
                  <a:lnTo>
                    <a:pt x="5400" y="21600"/>
                  </a:lnTo>
                  <a:lnTo>
                    <a:pt x="2700" y="19543"/>
                  </a:lnTo>
                  <a:lnTo>
                    <a:pt x="0" y="16457"/>
                  </a:lnTo>
                  <a:lnTo>
                    <a:pt x="0" y="7200"/>
                  </a:lnTo>
                  <a:lnTo>
                    <a:pt x="2700" y="3086"/>
                  </a:lnTo>
                  <a:lnTo>
                    <a:pt x="5400" y="0"/>
                  </a:lnTo>
                  <a:lnTo>
                    <a:pt x="14850" y="0"/>
                  </a:lnTo>
                  <a:lnTo>
                    <a:pt x="17550" y="3086"/>
                  </a:lnTo>
                  <a:lnTo>
                    <a:pt x="20250" y="5143"/>
                  </a:lnTo>
                  <a:lnTo>
                    <a:pt x="21600" y="10286"/>
                  </a:lnTo>
                  <a:lnTo>
                    <a:pt x="20250" y="16457"/>
                  </a:lnTo>
                  <a:lnTo>
                    <a:pt x="17550" y="19543"/>
                  </a:lnTo>
                  <a:lnTo>
                    <a:pt x="14850" y="21600"/>
                  </a:lnTo>
                  <a:lnTo>
                    <a:pt x="9450" y="21600"/>
                  </a:lnTo>
                  <a:close/>
                  <a:moveTo>
                    <a:pt x="9450" y="3086"/>
                  </a:moveTo>
                  <a:lnTo>
                    <a:pt x="8100" y="5143"/>
                  </a:lnTo>
                  <a:lnTo>
                    <a:pt x="8100" y="16457"/>
                  </a:lnTo>
                  <a:lnTo>
                    <a:pt x="9450" y="18514"/>
                  </a:lnTo>
                  <a:lnTo>
                    <a:pt x="14850" y="16457"/>
                  </a:lnTo>
                  <a:lnTo>
                    <a:pt x="14850" y="5143"/>
                  </a:lnTo>
                  <a:lnTo>
                    <a:pt x="9450" y="308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72" name="Shape 5172"/>
            <p:cNvSpPr/>
            <p:nvPr/>
          </p:nvSpPr>
          <p:spPr>
            <a:xfrm>
              <a:off x="59531" y="246063"/>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80" y="21600"/>
                  </a:moveTo>
                  <a:lnTo>
                    <a:pt x="5760" y="19636"/>
                  </a:lnTo>
                  <a:lnTo>
                    <a:pt x="0" y="15709"/>
                  </a:lnTo>
                  <a:lnTo>
                    <a:pt x="0" y="5891"/>
                  </a:lnTo>
                  <a:lnTo>
                    <a:pt x="2880" y="1964"/>
                  </a:lnTo>
                  <a:lnTo>
                    <a:pt x="5760" y="0"/>
                  </a:lnTo>
                  <a:lnTo>
                    <a:pt x="15840" y="0"/>
                  </a:lnTo>
                  <a:lnTo>
                    <a:pt x="18720" y="1964"/>
                  </a:lnTo>
                  <a:lnTo>
                    <a:pt x="21600" y="5891"/>
                  </a:lnTo>
                  <a:lnTo>
                    <a:pt x="21600" y="14727"/>
                  </a:lnTo>
                  <a:lnTo>
                    <a:pt x="18720" y="17673"/>
                  </a:lnTo>
                  <a:lnTo>
                    <a:pt x="15840" y="19636"/>
                  </a:lnTo>
                  <a:lnTo>
                    <a:pt x="10080" y="21600"/>
                  </a:lnTo>
                  <a:close/>
                  <a:moveTo>
                    <a:pt x="10080" y="3927"/>
                  </a:moveTo>
                  <a:lnTo>
                    <a:pt x="8640" y="5891"/>
                  </a:lnTo>
                  <a:lnTo>
                    <a:pt x="5760" y="10800"/>
                  </a:lnTo>
                  <a:lnTo>
                    <a:pt x="8640" y="15709"/>
                  </a:lnTo>
                  <a:lnTo>
                    <a:pt x="10080" y="17673"/>
                  </a:lnTo>
                  <a:lnTo>
                    <a:pt x="12960" y="15709"/>
                  </a:lnTo>
                  <a:lnTo>
                    <a:pt x="15840" y="10800"/>
                  </a:lnTo>
                  <a:lnTo>
                    <a:pt x="12960" y="5891"/>
                  </a:lnTo>
                  <a:lnTo>
                    <a:pt x="10080" y="3927"/>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73" name="Shape 5173"/>
            <p:cNvSpPr/>
            <p:nvPr/>
          </p:nvSpPr>
          <p:spPr>
            <a:xfrm>
              <a:off x="59530" y="269875"/>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2000" y="21600"/>
                  </a:lnTo>
                  <a:lnTo>
                    <a:pt x="12000" y="6873"/>
                  </a:lnTo>
                  <a:lnTo>
                    <a:pt x="0" y="6873"/>
                  </a:lnTo>
                  <a:lnTo>
                    <a:pt x="0" y="8836"/>
                  </a:lnTo>
                  <a:lnTo>
                    <a:pt x="0" y="3927"/>
                  </a:lnTo>
                  <a:lnTo>
                    <a:pt x="9600" y="1964"/>
                  </a:lnTo>
                  <a:lnTo>
                    <a:pt x="16800" y="0"/>
                  </a:lnTo>
                  <a:lnTo>
                    <a:pt x="21600" y="0"/>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sp>
          <p:nvSpPr>
            <p:cNvPr id="5174" name="Shape 5174"/>
            <p:cNvSpPr/>
            <p:nvPr/>
          </p:nvSpPr>
          <p:spPr>
            <a:xfrm>
              <a:off x="59531" y="293688"/>
              <a:ext cx="127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80" y="21600"/>
                  </a:moveTo>
                  <a:lnTo>
                    <a:pt x="5760" y="21600"/>
                  </a:lnTo>
                  <a:lnTo>
                    <a:pt x="2880" y="19543"/>
                  </a:lnTo>
                  <a:lnTo>
                    <a:pt x="0" y="16457"/>
                  </a:lnTo>
                  <a:lnTo>
                    <a:pt x="0" y="7200"/>
                  </a:lnTo>
                  <a:lnTo>
                    <a:pt x="2880" y="3086"/>
                  </a:lnTo>
                  <a:lnTo>
                    <a:pt x="5760" y="0"/>
                  </a:lnTo>
                  <a:lnTo>
                    <a:pt x="15840" y="0"/>
                  </a:lnTo>
                  <a:lnTo>
                    <a:pt x="18720" y="3086"/>
                  </a:lnTo>
                  <a:lnTo>
                    <a:pt x="21600" y="5143"/>
                  </a:lnTo>
                  <a:lnTo>
                    <a:pt x="21600" y="16457"/>
                  </a:lnTo>
                  <a:lnTo>
                    <a:pt x="18720" y="19543"/>
                  </a:lnTo>
                  <a:lnTo>
                    <a:pt x="15840" y="21600"/>
                  </a:lnTo>
                  <a:lnTo>
                    <a:pt x="10080" y="21600"/>
                  </a:lnTo>
                  <a:close/>
                  <a:moveTo>
                    <a:pt x="10080" y="3086"/>
                  </a:moveTo>
                  <a:lnTo>
                    <a:pt x="8640" y="5143"/>
                  </a:lnTo>
                  <a:lnTo>
                    <a:pt x="5760" y="10286"/>
                  </a:lnTo>
                  <a:lnTo>
                    <a:pt x="8640" y="16457"/>
                  </a:lnTo>
                  <a:lnTo>
                    <a:pt x="10080" y="18514"/>
                  </a:lnTo>
                  <a:lnTo>
                    <a:pt x="12960" y="16457"/>
                  </a:lnTo>
                  <a:lnTo>
                    <a:pt x="15840" y="10286"/>
                  </a:lnTo>
                  <a:lnTo>
                    <a:pt x="12960" y="5143"/>
                  </a:lnTo>
                  <a:lnTo>
                    <a:pt x="10080" y="3086"/>
                  </a:lnTo>
                  <a:close/>
                </a:path>
              </a:pathLst>
            </a:custGeom>
            <a:solidFill>
              <a:srgbClr val="68217A"/>
            </a:solidFill>
            <a:ln w="12700" cap="flat">
              <a:noFill/>
              <a:miter lim="400000"/>
            </a:ln>
            <a:effectLst/>
          </p:spPr>
          <p:txBody>
            <a:bodyPr wrap="square" lIns="146304" tIns="146304" rIns="146304" bIns="146304" numCol="1" anchor="t">
              <a:noAutofit/>
            </a:bodyPr>
            <a:lstStyle/>
            <a:p>
              <a:pPr/>
            </a:p>
          </p:txBody>
        </p:sp>
      </p:grpSp>
      <p:grpSp>
        <p:nvGrpSpPr>
          <p:cNvPr id="5212" name="Group 5212"/>
          <p:cNvGrpSpPr/>
          <p:nvPr/>
        </p:nvGrpSpPr>
        <p:grpSpPr>
          <a:xfrm>
            <a:off x="6931024" y="1870074"/>
            <a:ext cx="515940" cy="466727"/>
            <a:chOff x="0" y="0"/>
            <a:chExt cx="515938" cy="466725"/>
          </a:xfrm>
        </p:grpSpPr>
        <p:sp>
          <p:nvSpPr>
            <p:cNvPr id="5176" name="Shape 5176"/>
            <p:cNvSpPr/>
            <p:nvPr/>
          </p:nvSpPr>
          <p:spPr>
            <a:xfrm>
              <a:off x="36511" y="122237"/>
              <a:ext cx="441326" cy="3175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177" name="Shape 5177"/>
            <p:cNvSpPr/>
            <p:nvPr/>
          </p:nvSpPr>
          <p:spPr>
            <a:xfrm>
              <a:off x="36511" y="122236"/>
              <a:ext cx="441326" cy="46039"/>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178" name="Shape 5178"/>
            <p:cNvSpPr/>
            <p:nvPr/>
          </p:nvSpPr>
          <p:spPr>
            <a:xfrm>
              <a:off x="115886" y="209549"/>
              <a:ext cx="120651" cy="230190"/>
            </a:xfrm>
            <a:prstGeom prst="rect">
              <a:avLst/>
            </a:prstGeom>
            <a:solidFill>
              <a:srgbClr val="00BCF2"/>
            </a:solidFill>
            <a:ln w="12700" cap="flat">
              <a:noFill/>
              <a:miter lim="400000"/>
            </a:ln>
            <a:effectLst/>
          </p:spPr>
          <p:txBody>
            <a:bodyPr wrap="square" lIns="146304" tIns="146304" rIns="146304" bIns="146304" numCol="1" anchor="t">
              <a:noAutofit/>
            </a:bodyPr>
            <a:lstStyle/>
            <a:p>
              <a:pPr/>
            </a:p>
          </p:txBody>
        </p:sp>
        <p:sp>
          <p:nvSpPr>
            <p:cNvPr id="5179" name="Shape 5179"/>
            <p:cNvSpPr/>
            <p:nvPr/>
          </p:nvSpPr>
          <p:spPr>
            <a:xfrm>
              <a:off x="115886" y="209549"/>
              <a:ext cx="12701" cy="230190"/>
            </a:xfrm>
            <a:prstGeom prst="rect">
              <a:avLst/>
            </a:prstGeom>
            <a:solidFill>
              <a:srgbClr val="0072C6"/>
            </a:solidFill>
            <a:ln w="12700" cap="flat">
              <a:noFill/>
              <a:miter lim="400000"/>
            </a:ln>
            <a:effectLst/>
          </p:spPr>
          <p:txBody>
            <a:bodyPr wrap="square" lIns="146304" tIns="146304" rIns="146304" bIns="146304" numCol="1" anchor="t">
              <a:noAutofit/>
            </a:bodyPr>
            <a:lstStyle/>
            <a:p>
              <a:pPr/>
            </a:p>
          </p:txBody>
        </p:sp>
        <p:sp>
          <p:nvSpPr>
            <p:cNvPr id="5180" name="Shape 5180"/>
            <p:cNvSpPr/>
            <p:nvPr/>
          </p:nvSpPr>
          <p:spPr>
            <a:xfrm>
              <a:off x="19049" y="123824"/>
              <a:ext cx="58739"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368" y="21600"/>
                  </a:moveTo>
                  <a:lnTo>
                    <a:pt x="13358" y="21016"/>
                  </a:lnTo>
                  <a:lnTo>
                    <a:pt x="15347" y="19849"/>
                  </a:lnTo>
                  <a:lnTo>
                    <a:pt x="17053" y="17514"/>
                  </a:lnTo>
                  <a:lnTo>
                    <a:pt x="18474" y="15762"/>
                  </a:lnTo>
                  <a:lnTo>
                    <a:pt x="19895" y="12259"/>
                  </a:lnTo>
                  <a:lnTo>
                    <a:pt x="21032" y="8173"/>
                  </a:lnTo>
                  <a:lnTo>
                    <a:pt x="21600" y="4086"/>
                  </a:lnTo>
                  <a:lnTo>
                    <a:pt x="21600" y="0"/>
                  </a:lnTo>
                  <a:lnTo>
                    <a:pt x="0" y="0"/>
                  </a:lnTo>
                  <a:lnTo>
                    <a:pt x="1137" y="8173"/>
                  </a:lnTo>
                  <a:lnTo>
                    <a:pt x="1989" y="12259"/>
                  </a:lnTo>
                  <a:lnTo>
                    <a:pt x="3695" y="15762"/>
                  </a:lnTo>
                  <a:lnTo>
                    <a:pt x="5116" y="17514"/>
                  </a:lnTo>
                  <a:lnTo>
                    <a:pt x="6821" y="19849"/>
                  </a:lnTo>
                  <a:lnTo>
                    <a:pt x="8811" y="21016"/>
                  </a:lnTo>
                  <a:lnTo>
                    <a:pt x="11368" y="21600"/>
                  </a:lnTo>
                  <a:close/>
                </a:path>
              </a:pathLst>
            </a:custGeom>
            <a:solidFill>
              <a:srgbClr val="F5F5F5"/>
            </a:solidFill>
            <a:ln w="12700" cap="flat">
              <a:noFill/>
              <a:miter lim="400000"/>
            </a:ln>
            <a:effectLst/>
          </p:spPr>
          <p:txBody>
            <a:bodyPr wrap="square" lIns="146304" tIns="146304" rIns="146304" bIns="146304" numCol="1" anchor="t">
              <a:noAutofit/>
            </a:bodyPr>
            <a:lstStyle/>
            <a:p>
              <a:pPr/>
            </a:p>
          </p:txBody>
        </p:sp>
        <p:sp>
          <p:nvSpPr>
            <p:cNvPr id="5181" name="Shape 5181"/>
            <p:cNvSpPr/>
            <p:nvPr/>
          </p:nvSpPr>
          <p:spPr>
            <a:xfrm>
              <a:off x="77786" y="123824"/>
              <a:ext cx="60326"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56" y="21600"/>
                  </a:moveTo>
                  <a:lnTo>
                    <a:pt x="12960" y="21016"/>
                  </a:lnTo>
                  <a:lnTo>
                    <a:pt x="14976" y="19849"/>
                  </a:lnTo>
                  <a:lnTo>
                    <a:pt x="16992" y="17514"/>
                  </a:lnTo>
                  <a:lnTo>
                    <a:pt x="18432" y="15762"/>
                  </a:lnTo>
                  <a:lnTo>
                    <a:pt x="19584" y="12259"/>
                  </a:lnTo>
                  <a:lnTo>
                    <a:pt x="20736" y="8173"/>
                  </a:lnTo>
                  <a:lnTo>
                    <a:pt x="21600" y="4086"/>
                  </a:lnTo>
                  <a:lnTo>
                    <a:pt x="21600" y="0"/>
                  </a:lnTo>
                  <a:lnTo>
                    <a:pt x="0" y="0"/>
                  </a:lnTo>
                  <a:lnTo>
                    <a:pt x="576" y="4086"/>
                  </a:lnTo>
                  <a:lnTo>
                    <a:pt x="864" y="8173"/>
                  </a:lnTo>
                  <a:lnTo>
                    <a:pt x="2016" y="12259"/>
                  </a:lnTo>
                  <a:lnTo>
                    <a:pt x="3168" y="15762"/>
                  </a:lnTo>
                  <a:lnTo>
                    <a:pt x="4608" y="17514"/>
                  </a:lnTo>
                  <a:lnTo>
                    <a:pt x="6624" y="19849"/>
                  </a:lnTo>
                  <a:lnTo>
                    <a:pt x="8640" y="21016"/>
                  </a:lnTo>
                  <a:lnTo>
                    <a:pt x="10656" y="216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182" name="Shape 5182"/>
            <p:cNvSpPr/>
            <p:nvPr/>
          </p:nvSpPr>
          <p:spPr>
            <a:xfrm>
              <a:off x="138111" y="123824"/>
              <a:ext cx="58739"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92" y="21600"/>
                  </a:moveTo>
                  <a:lnTo>
                    <a:pt x="13135" y="21016"/>
                  </a:lnTo>
                  <a:lnTo>
                    <a:pt x="15178" y="19849"/>
                  </a:lnTo>
                  <a:lnTo>
                    <a:pt x="16930" y="17514"/>
                  </a:lnTo>
                  <a:lnTo>
                    <a:pt x="18389" y="15762"/>
                  </a:lnTo>
                  <a:lnTo>
                    <a:pt x="20141" y="12259"/>
                  </a:lnTo>
                  <a:lnTo>
                    <a:pt x="21016" y="8173"/>
                  </a:lnTo>
                  <a:lnTo>
                    <a:pt x="21600" y="4086"/>
                  </a:lnTo>
                  <a:lnTo>
                    <a:pt x="21600" y="0"/>
                  </a:lnTo>
                  <a:lnTo>
                    <a:pt x="0" y="0"/>
                  </a:lnTo>
                  <a:lnTo>
                    <a:pt x="0" y="4086"/>
                  </a:lnTo>
                  <a:lnTo>
                    <a:pt x="1168" y="8173"/>
                  </a:lnTo>
                  <a:lnTo>
                    <a:pt x="1751" y="12259"/>
                  </a:lnTo>
                  <a:lnTo>
                    <a:pt x="3211" y="15762"/>
                  </a:lnTo>
                  <a:lnTo>
                    <a:pt x="4670" y="17514"/>
                  </a:lnTo>
                  <a:lnTo>
                    <a:pt x="6422" y="19849"/>
                  </a:lnTo>
                  <a:lnTo>
                    <a:pt x="8465" y="21016"/>
                  </a:lnTo>
                  <a:lnTo>
                    <a:pt x="11092" y="21600"/>
                  </a:lnTo>
                  <a:close/>
                </a:path>
              </a:pathLst>
            </a:custGeom>
            <a:solidFill>
              <a:srgbClr val="F5F5F5"/>
            </a:solidFill>
            <a:ln w="12700" cap="flat">
              <a:noFill/>
              <a:miter lim="400000"/>
            </a:ln>
            <a:effectLst/>
          </p:spPr>
          <p:txBody>
            <a:bodyPr wrap="square" lIns="146304" tIns="146304" rIns="146304" bIns="146304" numCol="1" anchor="t">
              <a:noAutofit/>
            </a:bodyPr>
            <a:lstStyle/>
            <a:p>
              <a:pPr/>
            </a:p>
          </p:txBody>
        </p:sp>
        <p:sp>
          <p:nvSpPr>
            <p:cNvPr id="5183" name="Shape 5183"/>
            <p:cNvSpPr/>
            <p:nvPr/>
          </p:nvSpPr>
          <p:spPr>
            <a:xfrm>
              <a:off x="196849" y="123824"/>
              <a:ext cx="60326"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44" y="21600"/>
                  </a:moveTo>
                  <a:lnTo>
                    <a:pt x="13536" y="21016"/>
                  </a:lnTo>
                  <a:lnTo>
                    <a:pt x="14976" y="19849"/>
                  </a:lnTo>
                  <a:lnTo>
                    <a:pt x="16992" y="17514"/>
                  </a:lnTo>
                  <a:lnTo>
                    <a:pt x="18720" y="15762"/>
                  </a:lnTo>
                  <a:lnTo>
                    <a:pt x="20160" y="12259"/>
                  </a:lnTo>
                  <a:lnTo>
                    <a:pt x="20736" y="8173"/>
                  </a:lnTo>
                  <a:lnTo>
                    <a:pt x="21600" y="4086"/>
                  </a:lnTo>
                  <a:lnTo>
                    <a:pt x="21600" y="0"/>
                  </a:lnTo>
                  <a:lnTo>
                    <a:pt x="0" y="0"/>
                  </a:lnTo>
                  <a:lnTo>
                    <a:pt x="1152" y="8173"/>
                  </a:lnTo>
                  <a:lnTo>
                    <a:pt x="2016" y="12259"/>
                  </a:lnTo>
                  <a:lnTo>
                    <a:pt x="3168" y="15762"/>
                  </a:lnTo>
                  <a:lnTo>
                    <a:pt x="5184" y="17514"/>
                  </a:lnTo>
                  <a:lnTo>
                    <a:pt x="6624" y="19849"/>
                  </a:lnTo>
                  <a:lnTo>
                    <a:pt x="8928" y="21016"/>
                  </a:lnTo>
                  <a:lnTo>
                    <a:pt x="10944" y="216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184" name="Shape 5184"/>
            <p:cNvSpPr/>
            <p:nvPr/>
          </p:nvSpPr>
          <p:spPr>
            <a:xfrm>
              <a:off x="257174" y="123824"/>
              <a:ext cx="58739"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12789" y="21016"/>
                  </a:lnTo>
                  <a:lnTo>
                    <a:pt x="15063" y="19849"/>
                  </a:lnTo>
                  <a:lnTo>
                    <a:pt x="16484" y="17514"/>
                  </a:lnTo>
                  <a:lnTo>
                    <a:pt x="18474" y="15762"/>
                  </a:lnTo>
                  <a:lnTo>
                    <a:pt x="19611" y="12259"/>
                  </a:lnTo>
                  <a:lnTo>
                    <a:pt x="20463" y="8173"/>
                  </a:lnTo>
                  <a:lnTo>
                    <a:pt x="21600" y="0"/>
                  </a:lnTo>
                  <a:lnTo>
                    <a:pt x="0" y="0"/>
                  </a:lnTo>
                  <a:lnTo>
                    <a:pt x="0" y="4086"/>
                  </a:lnTo>
                  <a:lnTo>
                    <a:pt x="2274" y="12259"/>
                  </a:lnTo>
                  <a:lnTo>
                    <a:pt x="3126" y="15762"/>
                  </a:lnTo>
                  <a:lnTo>
                    <a:pt x="4832" y="17514"/>
                  </a:lnTo>
                  <a:lnTo>
                    <a:pt x="6821" y="19849"/>
                  </a:lnTo>
                  <a:lnTo>
                    <a:pt x="8811" y="21016"/>
                  </a:lnTo>
                  <a:lnTo>
                    <a:pt x="10800" y="21600"/>
                  </a:lnTo>
                  <a:close/>
                </a:path>
              </a:pathLst>
            </a:custGeom>
            <a:solidFill>
              <a:srgbClr val="F5F5F5"/>
            </a:solidFill>
            <a:ln w="12700" cap="flat">
              <a:noFill/>
              <a:miter lim="400000"/>
            </a:ln>
            <a:effectLst/>
          </p:spPr>
          <p:txBody>
            <a:bodyPr wrap="square" lIns="146304" tIns="146304" rIns="146304" bIns="146304" numCol="1" anchor="t">
              <a:noAutofit/>
            </a:bodyPr>
            <a:lstStyle/>
            <a:p>
              <a:pPr/>
            </a:p>
          </p:txBody>
        </p:sp>
        <p:sp>
          <p:nvSpPr>
            <p:cNvPr id="5185" name="Shape 5185"/>
            <p:cNvSpPr/>
            <p:nvPr/>
          </p:nvSpPr>
          <p:spPr>
            <a:xfrm>
              <a:off x="315911" y="123824"/>
              <a:ext cx="60326"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68" y="21600"/>
                  </a:moveTo>
                  <a:lnTo>
                    <a:pt x="12960" y="21016"/>
                  </a:lnTo>
                  <a:lnTo>
                    <a:pt x="14976" y="19849"/>
                  </a:lnTo>
                  <a:lnTo>
                    <a:pt x="16704" y="17514"/>
                  </a:lnTo>
                  <a:lnTo>
                    <a:pt x="18144" y="15762"/>
                  </a:lnTo>
                  <a:lnTo>
                    <a:pt x="19584" y="12259"/>
                  </a:lnTo>
                  <a:lnTo>
                    <a:pt x="20736" y="8173"/>
                  </a:lnTo>
                  <a:lnTo>
                    <a:pt x="21312" y="4086"/>
                  </a:lnTo>
                  <a:lnTo>
                    <a:pt x="21600" y="0"/>
                  </a:lnTo>
                  <a:lnTo>
                    <a:pt x="0" y="0"/>
                  </a:lnTo>
                  <a:lnTo>
                    <a:pt x="0" y="4086"/>
                  </a:lnTo>
                  <a:lnTo>
                    <a:pt x="576" y="8173"/>
                  </a:lnTo>
                  <a:lnTo>
                    <a:pt x="1440" y="12259"/>
                  </a:lnTo>
                  <a:lnTo>
                    <a:pt x="3168" y="15762"/>
                  </a:lnTo>
                  <a:lnTo>
                    <a:pt x="4608" y="17514"/>
                  </a:lnTo>
                  <a:lnTo>
                    <a:pt x="6336" y="19849"/>
                  </a:lnTo>
                  <a:lnTo>
                    <a:pt x="8352" y="21016"/>
                  </a:lnTo>
                  <a:lnTo>
                    <a:pt x="10368" y="216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186" name="Shape 5186"/>
            <p:cNvSpPr/>
            <p:nvPr/>
          </p:nvSpPr>
          <p:spPr>
            <a:xfrm>
              <a:off x="376236" y="123824"/>
              <a:ext cx="58739"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08" y="21600"/>
                  </a:moveTo>
                  <a:lnTo>
                    <a:pt x="12843" y="21016"/>
                  </a:lnTo>
                  <a:lnTo>
                    <a:pt x="14886" y="19849"/>
                  </a:lnTo>
                  <a:lnTo>
                    <a:pt x="16930" y="17514"/>
                  </a:lnTo>
                  <a:lnTo>
                    <a:pt x="18389" y="15762"/>
                  </a:lnTo>
                  <a:lnTo>
                    <a:pt x="19557" y="12259"/>
                  </a:lnTo>
                  <a:lnTo>
                    <a:pt x="20724" y="8173"/>
                  </a:lnTo>
                  <a:lnTo>
                    <a:pt x="21016" y="4086"/>
                  </a:lnTo>
                  <a:lnTo>
                    <a:pt x="21600" y="0"/>
                  </a:lnTo>
                  <a:lnTo>
                    <a:pt x="0" y="0"/>
                  </a:lnTo>
                  <a:lnTo>
                    <a:pt x="0" y="4086"/>
                  </a:lnTo>
                  <a:lnTo>
                    <a:pt x="584" y="8173"/>
                  </a:lnTo>
                  <a:lnTo>
                    <a:pt x="1751" y="12259"/>
                  </a:lnTo>
                  <a:lnTo>
                    <a:pt x="3211" y="15762"/>
                  </a:lnTo>
                  <a:lnTo>
                    <a:pt x="4962" y="17514"/>
                  </a:lnTo>
                  <a:lnTo>
                    <a:pt x="6422" y="19849"/>
                  </a:lnTo>
                  <a:lnTo>
                    <a:pt x="8465" y="21016"/>
                  </a:lnTo>
                  <a:lnTo>
                    <a:pt x="10508" y="21600"/>
                  </a:lnTo>
                  <a:close/>
                </a:path>
              </a:pathLst>
            </a:custGeom>
            <a:solidFill>
              <a:srgbClr val="F5F5F5"/>
            </a:solidFill>
            <a:ln w="12700" cap="flat">
              <a:noFill/>
              <a:miter lim="400000"/>
            </a:ln>
            <a:effectLst/>
          </p:spPr>
          <p:txBody>
            <a:bodyPr wrap="square" lIns="146304" tIns="146304" rIns="146304" bIns="146304" numCol="1" anchor="t">
              <a:noAutofit/>
            </a:bodyPr>
            <a:lstStyle/>
            <a:p>
              <a:pPr/>
            </a:p>
          </p:txBody>
        </p:sp>
        <p:sp>
          <p:nvSpPr>
            <p:cNvPr id="5187" name="Shape 5187"/>
            <p:cNvSpPr/>
            <p:nvPr/>
          </p:nvSpPr>
          <p:spPr>
            <a:xfrm>
              <a:off x="434974" y="123824"/>
              <a:ext cx="60326"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12789" y="21016"/>
                  </a:lnTo>
                  <a:lnTo>
                    <a:pt x="14779" y="19849"/>
                  </a:lnTo>
                  <a:lnTo>
                    <a:pt x="16484" y="17514"/>
                  </a:lnTo>
                  <a:lnTo>
                    <a:pt x="17905" y="15762"/>
                  </a:lnTo>
                  <a:lnTo>
                    <a:pt x="19611" y="12259"/>
                  </a:lnTo>
                  <a:lnTo>
                    <a:pt x="20463" y="8173"/>
                  </a:lnTo>
                  <a:lnTo>
                    <a:pt x="21600" y="0"/>
                  </a:lnTo>
                  <a:lnTo>
                    <a:pt x="0" y="0"/>
                  </a:lnTo>
                  <a:lnTo>
                    <a:pt x="0" y="4086"/>
                  </a:lnTo>
                  <a:lnTo>
                    <a:pt x="1137" y="8173"/>
                  </a:lnTo>
                  <a:lnTo>
                    <a:pt x="1705" y="12259"/>
                  </a:lnTo>
                  <a:lnTo>
                    <a:pt x="3126" y="15762"/>
                  </a:lnTo>
                  <a:lnTo>
                    <a:pt x="4547" y="17514"/>
                  </a:lnTo>
                  <a:lnTo>
                    <a:pt x="6821" y="19849"/>
                  </a:lnTo>
                  <a:lnTo>
                    <a:pt x="8811" y="21016"/>
                  </a:lnTo>
                  <a:lnTo>
                    <a:pt x="10800" y="21600"/>
                  </a:lnTo>
                  <a:close/>
                </a:path>
              </a:pathLst>
            </a:custGeom>
            <a:solidFill>
              <a:srgbClr val="EB3C00"/>
            </a:solidFill>
            <a:ln w="12700" cap="flat">
              <a:noFill/>
              <a:miter lim="400000"/>
            </a:ln>
            <a:effectLst/>
          </p:spPr>
          <p:txBody>
            <a:bodyPr wrap="square" lIns="146304" tIns="146304" rIns="146304" bIns="146304" numCol="1" anchor="t">
              <a:noAutofit/>
            </a:bodyPr>
            <a:lstStyle/>
            <a:p>
              <a:pPr/>
            </a:p>
          </p:txBody>
        </p:sp>
        <p:sp>
          <p:nvSpPr>
            <p:cNvPr id="5188" name="Shape 5188"/>
            <p:cNvSpPr/>
            <p:nvPr/>
          </p:nvSpPr>
          <p:spPr>
            <a:xfrm>
              <a:off x="19049" y="-1"/>
              <a:ext cx="76201"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567" y="0"/>
                  </a:moveTo>
                  <a:lnTo>
                    <a:pt x="21600" y="0"/>
                  </a:lnTo>
                  <a:lnTo>
                    <a:pt x="19373" y="10730"/>
                  </a:lnTo>
                  <a:lnTo>
                    <a:pt x="16924" y="21600"/>
                  </a:lnTo>
                  <a:lnTo>
                    <a:pt x="0" y="21600"/>
                  </a:lnTo>
                  <a:lnTo>
                    <a:pt x="2895" y="10730"/>
                  </a:lnTo>
                  <a:lnTo>
                    <a:pt x="5567" y="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5189" name="Shape 5189"/>
            <p:cNvSpPr/>
            <p:nvPr/>
          </p:nvSpPr>
          <p:spPr>
            <a:xfrm>
              <a:off x="77786" y="-1"/>
              <a:ext cx="73026"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85" y="0"/>
                  </a:moveTo>
                  <a:lnTo>
                    <a:pt x="21600" y="0"/>
                  </a:lnTo>
                  <a:lnTo>
                    <a:pt x="19464" y="10730"/>
                  </a:lnTo>
                  <a:lnTo>
                    <a:pt x="17802" y="21600"/>
                  </a:lnTo>
                  <a:lnTo>
                    <a:pt x="0" y="21600"/>
                  </a:lnTo>
                  <a:lnTo>
                    <a:pt x="2611" y="10730"/>
                  </a:lnTo>
                  <a:lnTo>
                    <a:pt x="4985"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190" name="Shape 5190"/>
            <p:cNvSpPr/>
            <p:nvPr/>
          </p:nvSpPr>
          <p:spPr>
            <a:xfrm>
              <a:off x="138111" y="-1"/>
              <a:ext cx="65089"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164" y="0"/>
                  </a:moveTo>
                  <a:lnTo>
                    <a:pt x="21600" y="0"/>
                  </a:lnTo>
                  <a:lnTo>
                    <a:pt x="19258" y="21600"/>
                  </a:lnTo>
                  <a:lnTo>
                    <a:pt x="0" y="21600"/>
                  </a:lnTo>
                  <a:lnTo>
                    <a:pt x="1822" y="10730"/>
                  </a:lnTo>
                  <a:lnTo>
                    <a:pt x="4164" y="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5191" name="Shape 5191"/>
            <p:cNvSpPr/>
            <p:nvPr/>
          </p:nvSpPr>
          <p:spPr>
            <a:xfrm>
              <a:off x="196849" y="-1"/>
              <a:ext cx="60326"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592" y="0"/>
                  </a:moveTo>
                  <a:lnTo>
                    <a:pt x="21600" y="0"/>
                  </a:lnTo>
                  <a:lnTo>
                    <a:pt x="21600" y="21600"/>
                  </a:lnTo>
                  <a:lnTo>
                    <a:pt x="0" y="21600"/>
                  </a:lnTo>
                  <a:lnTo>
                    <a:pt x="2592"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192" name="Shape 5192"/>
            <p:cNvSpPr/>
            <p:nvPr/>
          </p:nvSpPr>
          <p:spPr>
            <a:xfrm>
              <a:off x="257174" y="-1"/>
              <a:ext cx="58739"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042" y="0"/>
                  </a:lnTo>
                  <a:lnTo>
                    <a:pt x="21600" y="21600"/>
                  </a:lnTo>
                  <a:lnTo>
                    <a:pt x="0" y="21600"/>
                  </a:lnTo>
                  <a:lnTo>
                    <a:pt x="0" y="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5193" name="Shape 5193"/>
            <p:cNvSpPr/>
            <p:nvPr/>
          </p:nvSpPr>
          <p:spPr>
            <a:xfrm>
              <a:off x="309561" y="-1"/>
              <a:ext cx="66676"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7229" y="0"/>
                  </a:lnTo>
                  <a:lnTo>
                    <a:pt x="19543" y="10730"/>
                  </a:lnTo>
                  <a:lnTo>
                    <a:pt x="21600" y="21600"/>
                  </a:lnTo>
                  <a:lnTo>
                    <a:pt x="2314" y="21600"/>
                  </a:lnTo>
                  <a:lnTo>
                    <a:pt x="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194" name="Shape 5194"/>
            <p:cNvSpPr/>
            <p:nvPr/>
          </p:nvSpPr>
          <p:spPr>
            <a:xfrm>
              <a:off x="361949" y="-1"/>
              <a:ext cx="73026"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615" y="0"/>
                  </a:lnTo>
                  <a:lnTo>
                    <a:pt x="18989" y="10730"/>
                  </a:lnTo>
                  <a:lnTo>
                    <a:pt x="20413" y="15747"/>
                  </a:lnTo>
                  <a:lnTo>
                    <a:pt x="21600" y="21600"/>
                  </a:lnTo>
                  <a:lnTo>
                    <a:pt x="4035" y="21600"/>
                  </a:lnTo>
                  <a:lnTo>
                    <a:pt x="2136" y="10730"/>
                  </a:lnTo>
                  <a:lnTo>
                    <a:pt x="0" y="0"/>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sp>
          <p:nvSpPr>
            <p:cNvPr id="5195" name="Shape 5195"/>
            <p:cNvSpPr/>
            <p:nvPr/>
          </p:nvSpPr>
          <p:spPr>
            <a:xfrm>
              <a:off x="417511" y="-1"/>
              <a:ext cx="77789" cy="1238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256" y="0"/>
                  </a:lnTo>
                  <a:lnTo>
                    <a:pt x="17592" y="5435"/>
                  </a:lnTo>
                  <a:lnTo>
                    <a:pt x="18705" y="10730"/>
                  </a:lnTo>
                  <a:lnTo>
                    <a:pt x="21600" y="21600"/>
                  </a:lnTo>
                  <a:lnTo>
                    <a:pt x="4676" y="21600"/>
                  </a:lnTo>
                  <a:lnTo>
                    <a:pt x="3563" y="15747"/>
                  </a:lnTo>
                  <a:lnTo>
                    <a:pt x="2227" y="10730"/>
                  </a:lnTo>
                  <a:lnTo>
                    <a:pt x="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196" name="Shape 5196"/>
            <p:cNvSpPr/>
            <p:nvPr/>
          </p:nvSpPr>
          <p:spPr>
            <a:xfrm>
              <a:off x="250824" y="209550"/>
              <a:ext cx="153989" cy="176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2693" y="21600"/>
                  </a:lnTo>
                  <a:lnTo>
                    <a:pt x="21600" y="0"/>
                  </a:lnTo>
                  <a:lnTo>
                    <a:pt x="0" y="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5197" name="Shape 5197"/>
            <p:cNvSpPr/>
            <p:nvPr/>
          </p:nvSpPr>
          <p:spPr>
            <a:xfrm>
              <a:off x="341311" y="209550"/>
              <a:ext cx="115889" cy="176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1917" y="0"/>
                  </a:lnTo>
                  <a:lnTo>
                    <a:pt x="0" y="21600"/>
                  </a:lnTo>
                  <a:lnTo>
                    <a:pt x="21600" y="21600"/>
                  </a:lnTo>
                  <a:lnTo>
                    <a:pt x="21600" y="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5198" name="Shape 5198"/>
            <p:cNvSpPr/>
            <p:nvPr/>
          </p:nvSpPr>
          <p:spPr>
            <a:xfrm>
              <a:off x="250824" y="377824"/>
              <a:ext cx="206376" cy="12701"/>
            </a:xfrm>
            <a:prstGeom prst="rect">
              <a:avLst/>
            </a:prstGeom>
            <a:solidFill>
              <a:srgbClr val="0072C6"/>
            </a:solidFill>
            <a:ln w="12700" cap="flat">
              <a:noFill/>
              <a:miter lim="400000"/>
            </a:ln>
            <a:effectLst/>
          </p:spPr>
          <p:txBody>
            <a:bodyPr wrap="square" lIns="146304" tIns="146304" rIns="146304" bIns="146304" numCol="1" anchor="t">
              <a:noAutofit/>
            </a:bodyPr>
            <a:lstStyle/>
            <a:p>
              <a:pPr/>
            </a:p>
          </p:txBody>
        </p:sp>
        <p:sp>
          <p:nvSpPr>
            <p:cNvPr id="5199" name="Shape 5199"/>
            <p:cNvSpPr/>
            <p:nvPr/>
          </p:nvSpPr>
          <p:spPr>
            <a:xfrm>
              <a:off x="115886" y="431799"/>
              <a:ext cx="120651" cy="12701"/>
            </a:xfrm>
            <a:prstGeom prst="rect">
              <a:avLst/>
            </a:prstGeom>
            <a:solidFill>
              <a:srgbClr val="0072C6"/>
            </a:solidFill>
            <a:ln w="12700" cap="flat">
              <a:noFill/>
              <a:miter lim="400000"/>
            </a:ln>
            <a:effectLst/>
          </p:spPr>
          <p:txBody>
            <a:bodyPr wrap="square" lIns="146304" tIns="146304" rIns="146304" bIns="146304" numCol="1" anchor="t">
              <a:noAutofit/>
            </a:bodyPr>
            <a:lstStyle/>
            <a:p>
              <a:pPr/>
            </a:p>
          </p:txBody>
        </p:sp>
        <p:sp>
          <p:nvSpPr>
            <p:cNvPr id="5200" name="Shape 5200"/>
            <p:cNvSpPr/>
            <p:nvPr/>
          </p:nvSpPr>
          <p:spPr>
            <a:xfrm>
              <a:off x="265111" y="209550"/>
              <a:ext cx="139701" cy="173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11905" y="21600"/>
                  </a:lnTo>
                  <a:lnTo>
                    <a:pt x="0" y="21600"/>
                  </a:lnTo>
                  <a:lnTo>
                    <a:pt x="0" y="11684"/>
                  </a:lnTo>
                  <a:lnTo>
                    <a:pt x="5277" y="11684"/>
                  </a:lnTo>
                  <a:lnTo>
                    <a:pt x="5277" y="14335"/>
                  </a:lnTo>
                  <a:lnTo>
                    <a:pt x="11291" y="14335"/>
                  </a:lnTo>
                  <a:lnTo>
                    <a:pt x="11291" y="11684"/>
                  </a:lnTo>
                  <a:lnTo>
                    <a:pt x="16568" y="11684"/>
                  </a:lnTo>
                  <a:lnTo>
                    <a:pt x="21600" y="0"/>
                  </a:lnTo>
                  <a:close/>
                </a:path>
              </a:pathLst>
            </a:custGeom>
            <a:solidFill>
              <a:srgbClr val="40CDF5"/>
            </a:solidFill>
            <a:ln w="12700" cap="flat">
              <a:noFill/>
              <a:miter lim="400000"/>
            </a:ln>
            <a:effectLst/>
          </p:spPr>
          <p:txBody>
            <a:bodyPr wrap="square" lIns="146304" tIns="146304" rIns="146304" bIns="146304" numCol="1" anchor="t">
              <a:noAutofit/>
            </a:bodyPr>
            <a:lstStyle/>
            <a:p>
              <a:pPr/>
            </a:p>
          </p:txBody>
        </p:sp>
        <p:sp>
          <p:nvSpPr>
            <p:cNvPr id="5201" name="Shape 5201"/>
            <p:cNvSpPr/>
            <p:nvPr/>
          </p:nvSpPr>
          <p:spPr>
            <a:xfrm>
              <a:off x="265111" y="377824"/>
              <a:ext cx="7778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377" y="21600"/>
                  </a:lnTo>
                  <a:lnTo>
                    <a:pt x="21600" y="0"/>
                  </a:lnTo>
                  <a:close/>
                </a:path>
              </a:pathLst>
            </a:custGeom>
            <a:solidFill>
              <a:srgbClr val="4095D4"/>
            </a:solidFill>
            <a:ln w="12700" cap="flat">
              <a:noFill/>
              <a:miter lim="400000"/>
            </a:ln>
            <a:effectLst/>
          </p:spPr>
          <p:txBody>
            <a:bodyPr wrap="square" lIns="146304" tIns="146304" rIns="146304" bIns="146304" numCol="1" anchor="t">
              <a:noAutofit/>
            </a:bodyPr>
            <a:lstStyle/>
            <a:p>
              <a:pPr/>
            </a:p>
          </p:txBody>
        </p:sp>
        <p:sp>
          <p:nvSpPr>
            <p:cNvPr id="5202" name="Shape 5202"/>
            <p:cNvSpPr/>
            <p:nvPr/>
          </p:nvSpPr>
          <p:spPr>
            <a:xfrm>
              <a:off x="250824" y="209550"/>
              <a:ext cx="14289" cy="176213"/>
            </a:xfrm>
            <a:prstGeom prst="rect">
              <a:avLst/>
            </a:prstGeom>
            <a:solidFill>
              <a:srgbClr val="4095D4"/>
            </a:solidFill>
            <a:ln w="12700" cap="flat">
              <a:noFill/>
              <a:miter lim="400000"/>
            </a:ln>
            <a:effectLst/>
          </p:spPr>
          <p:txBody>
            <a:bodyPr wrap="square" lIns="146304" tIns="146304" rIns="146304" bIns="146304" numCol="1" anchor="t">
              <a:noAutofit/>
            </a:bodyPr>
            <a:lstStyle/>
            <a:p>
              <a:pPr/>
            </a:p>
          </p:txBody>
        </p:sp>
        <p:sp>
          <p:nvSpPr>
            <p:cNvPr id="5203" name="Shape 5203"/>
            <p:cNvSpPr/>
            <p:nvPr/>
          </p:nvSpPr>
          <p:spPr>
            <a:xfrm>
              <a:off x="128586" y="209550"/>
              <a:ext cx="69851" cy="785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15709"/>
                  </a:lnTo>
                  <a:lnTo>
                    <a:pt x="2945" y="15709"/>
                  </a:lnTo>
                  <a:lnTo>
                    <a:pt x="2945" y="21600"/>
                  </a:lnTo>
                  <a:lnTo>
                    <a:pt x="4418" y="21600"/>
                  </a:lnTo>
                  <a:lnTo>
                    <a:pt x="4418" y="15709"/>
                  </a:lnTo>
                  <a:lnTo>
                    <a:pt x="14973" y="15709"/>
                  </a:lnTo>
                  <a:lnTo>
                    <a:pt x="21600" y="0"/>
                  </a:lnTo>
                  <a:close/>
                </a:path>
              </a:pathLst>
            </a:custGeom>
            <a:solidFill>
              <a:srgbClr val="40CDF5"/>
            </a:solidFill>
            <a:ln w="12700" cap="flat">
              <a:noFill/>
              <a:miter lim="400000"/>
            </a:ln>
            <a:effectLst/>
          </p:spPr>
          <p:txBody>
            <a:bodyPr wrap="square" lIns="146304" tIns="146304" rIns="146304" bIns="146304" numCol="1" anchor="t">
              <a:noAutofit/>
            </a:bodyPr>
            <a:lstStyle/>
            <a:p>
              <a:pPr/>
            </a:p>
          </p:txBody>
        </p:sp>
        <p:sp>
          <p:nvSpPr>
            <p:cNvPr id="5204" name="Shape 5204"/>
            <p:cNvSpPr/>
            <p:nvPr/>
          </p:nvSpPr>
          <p:spPr>
            <a:xfrm>
              <a:off x="115886" y="209550"/>
              <a:ext cx="12701" cy="217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18157"/>
                  </a:lnTo>
                  <a:lnTo>
                    <a:pt x="21600" y="0"/>
                  </a:lnTo>
                  <a:close/>
                </a:path>
              </a:pathLst>
            </a:custGeom>
            <a:solidFill>
              <a:srgbClr val="4095D4"/>
            </a:solidFill>
            <a:ln w="12700" cap="flat">
              <a:noFill/>
              <a:miter lim="400000"/>
            </a:ln>
            <a:effectLst/>
          </p:spPr>
          <p:txBody>
            <a:bodyPr wrap="square" lIns="146304" tIns="146304" rIns="146304" bIns="146304" numCol="1" anchor="t">
              <a:noAutofit/>
            </a:bodyPr>
            <a:lstStyle/>
            <a:p>
              <a:pPr/>
            </a:p>
          </p:txBody>
        </p:sp>
        <p:sp>
          <p:nvSpPr>
            <p:cNvPr id="5205" name="Shape 5205"/>
            <p:cNvSpPr/>
            <p:nvPr/>
          </p:nvSpPr>
          <p:spPr>
            <a:xfrm>
              <a:off x="128586" y="266700"/>
              <a:ext cx="107951" cy="169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688" y="0"/>
                  </a:lnTo>
                  <a:lnTo>
                    <a:pt x="0" y="16150"/>
                  </a:lnTo>
                  <a:lnTo>
                    <a:pt x="0" y="21600"/>
                  </a:lnTo>
                  <a:lnTo>
                    <a:pt x="21600" y="21600"/>
                  </a:lnTo>
                  <a:lnTo>
                    <a:pt x="21600" y="5148"/>
                  </a:lnTo>
                  <a:lnTo>
                    <a:pt x="16518" y="5148"/>
                  </a:lnTo>
                  <a:lnTo>
                    <a:pt x="16518" y="3129"/>
                  </a:lnTo>
                  <a:lnTo>
                    <a:pt x="10800" y="3129"/>
                  </a:lnTo>
                  <a:lnTo>
                    <a:pt x="10800" y="0"/>
                  </a:lnTo>
                  <a:close/>
                </a:path>
              </a:pathLst>
            </a:custGeom>
            <a:solidFill>
              <a:srgbClr val="00ADE9"/>
            </a:solidFill>
            <a:ln w="12700" cap="flat">
              <a:noFill/>
              <a:miter lim="400000"/>
            </a:ln>
            <a:effectLst/>
          </p:spPr>
          <p:txBody>
            <a:bodyPr wrap="square" lIns="146304" tIns="146304" rIns="146304" bIns="146304" numCol="1" anchor="t">
              <a:noAutofit/>
            </a:bodyPr>
            <a:lstStyle/>
            <a:p>
              <a:pPr/>
            </a:p>
          </p:txBody>
        </p:sp>
        <p:sp>
          <p:nvSpPr>
            <p:cNvPr id="5206" name="Shape 5206"/>
            <p:cNvSpPr/>
            <p:nvPr/>
          </p:nvSpPr>
          <p:spPr>
            <a:xfrm>
              <a:off x="128586" y="266700"/>
              <a:ext cx="47626" cy="127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6374" y="0"/>
                  </a:lnTo>
                  <a:lnTo>
                    <a:pt x="6374" y="3645"/>
                  </a:lnTo>
                  <a:lnTo>
                    <a:pt x="4249" y="3645"/>
                  </a:lnTo>
                  <a:lnTo>
                    <a:pt x="4249" y="0"/>
                  </a:lnTo>
                  <a:lnTo>
                    <a:pt x="0" y="0"/>
                  </a:lnTo>
                  <a:lnTo>
                    <a:pt x="0" y="21600"/>
                  </a:lnTo>
                  <a:lnTo>
                    <a:pt x="21600" y="0"/>
                  </a:lnTo>
                  <a:close/>
                </a:path>
              </a:pathLst>
            </a:custGeom>
            <a:solidFill>
              <a:srgbClr val="33BBEC"/>
            </a:solidFill>
            <a:ln w="12700" cap="flat">
              <a:noFill/>
              <a:miter lim="400000"/>
            </a:ln>
            <a:effectLst/>
          </p:spPr>
          <p:txBody>
            <a:bodyPr wrap="square" lIns="146304" tIns="146304" rIns="146304" bIns="146304" numCol="1" anchor="t">
              <a:noAutofit/>
            </a:bodyPr>
            <a:lstStyle/>
            <a:p>
              <a:pPr/>
            </a:p>
          </p:txBody>
        </p:sp>
        <p:sp>
          <p:nvSpPr>
            <p:cNvPr id="5207" name="Shape 5207"/>
            <p:cNvSpPr/>
            <p:nvPr/>
          </p:nvSpPr>
          <p:spPr>
            <a:xfrm>
              <a:off x="0" y="439737"/>
              <a:ext cx="515939"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12825"/>
                  </a:lnTo>
                  <a:lnTo>
                    <a:pt x="1559" y="0"/>
                  </a:lnTo>
                  <a:lnTo>
                    <a:pt x="19974" y="0"/>
                  </a:lnTo>
                  <a:lnTo>
                    <a:pt x="21600" y="12825"/>
                  </a:lnTo>
                  <a:lnTo>
                    <a:pt x="21600" y="21600"/>
                  </a:lnTo>
                  <a:close/>
                </a:path>
              </a:pathLst>
            </a:custGeom>
            <a:solidFill>
              <a:srgbClr val="505050"/>
            </a:solidFill>
            <a:ln w="12700" cap="flat">
              <a:noFill/>
              <a:miter lim="400000"/>
            </a:ln>
            <a:effectLst/>
          </p:spPr>
          <p:txBody>
            <a:bodyPr wrap="square" lIns="146304" tIns="146304" rIns="146304" bIns="146304" numCol="1" anchor="t">
              <a:noAutofit/>
            </a:bodyPr>
            <a:lstStyle/>
            <a:p>
              <a:pPr/>
            </a:p>
          </p:txBody>
        </p:sp>
        <p:sp>
          <p:nvSpPr>
            <p:cNvPr id="5208" name="Shape 5208"/>
            <p:cNvSpPr/>
            <p:nvPr/>
          </p:nvSpPr>
          <p:spPr>
            <a:xfrm>
              <a:off x="342899" y="303212"/>
              <a:ext cx="114301" cy="79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50" y="0"/>
                  </a:moveTo>
                  <a:lnTo>
                    <a:pt x="5700" y="0"/>
                  </a:lnTo>
                  <a:lnTo>
                    <a:pt x="0" y="21600"/>
                  </a:lnTo>
                  <a:lnTo>
                    <a:pt x="21600" y="21600"/>
                  </a:lnTo>
                  <a:lnTo>
                    <a:pt x="21600" y="6202"/>
                  </a:lnTo>
                  <a:lnTo>
                    <a:pt x="14400" y="6202"/>
                  </a:lnTo>
                  <a:lnTo>
                    <a:pt x="14400" y="10479"/>
                  </a:lnTo>
                  <a:lnTo>
                    <a:pt x="11850" y="10479"/>
                  </a:lnTo>
                  <a:lnTo>
                    <a:pt x="11850" y="6630"/>
                  </a:lnTo>
                  <a:lnTo>
                    <a:pt x="6450" y="6630"/>
                  </a:lnTo>
                  <a:lnTo>
                    <a:pt x="6450" y="0"/>
                  </a:lnTo>
                  <a:close/>
                </a:path>
              </a:pathLst>
            </a:custGeom>
            <a:solidFill>
              <a:srgbClr val="00ADE9"/>
            </a:solidFill>
            <a:ln w="12700" cap="flat">
              <a:noFill/>
              <a:miter lim="400000"/>
            </a:ln>
            <a:effectLst/>
          </p:spPr>
          <p:txBody>
            <a:bodyPr wrap="square" lIns="146304" tIns="146304" rIns="146304" bIns="146304" numCol="1" anchor="t">
              <a:noAutofit/>
            </a:bodyPr>
            <a:lstStyle/>
            <a:p>
              <a:pPr/>
            </a:p>
          </p:txBody>
        </p:sp>
        <p:sp>
          <p:nvSpPr>
            <p:cNvPr id="5209" name="Shape 5209"/>
            <p:cNvSpPr/>
            <p:nvPr/>
          </p:nvSpPr>
          <p:spPr>
            <a:xfrm>
              <a:off x="69849" y="209550"/>
              <a:ext cx="26989" cy="134939"/>
            </a:xfrm>
            <a:prstGeom prst="rect">
              <a:avLst/>
            </a:prstGeom>
            <a:solidFill>
              <a:srgbClr val="40CDF5"/>
            </a:solidFill>
            <a:ln w="12700" cap="flat">
              <a:noFill/>
              <a:miter lim="400000"/>
            </a:ln>
            <a:effectLst/>
          </p:spPr>
          <p:txBody>
            <a:bodyPr wrap="square" lIns="146304" tIns="146304" rIns="146304" bIns="146304" numCol="1" anchor="t">
              <a:noAutofit/>
            </a:bodyPr>
            <a:lstStyle/>
            <a:p>
              <a:pPr/>
            </a:p>
          </p:txBody>
        </p:sp>
        <p:sp>
          <p:nvSpPr>
            <p:cNvPr id="5210" name="Shape 5210"/>
            <p:cNvSpPr/>
            <p:nvPr/>
          </p:nvSpPr>
          <p:spPr>
            <a:xfrm>
              <a:off x="57149" y="209550"/>
              <a:ext cx="12701" cy="134965"/>
            </a:xfrm>
            <a:prstGeom prst="rect">
              <a:avLst/>
            </a:prstGeom>
            <a:solidFill>
              <a:srgbClr val="4095D4"/>
            </a:solidFill>
            <a:ln w="12700" cap="flat">
              <a:noFill/>
              <a:miter lim="400000"/>
            </a:ln>
            <a:effectLst/>
          </p:spPr>
          <p:txBody>
            <a:bodyPr wrap="square" lIns="146304" tIns="146304" rIns="146304" bIns="146304" numCol="1" anchor="t">
              <a:noAutofit/>
            </a:bodyPr>
            <a:lstStyle/>
            <a:p>
              <a:pPr/>
            </a:p>
          </p:txBody>
        </p:sp>
        <p:sp>
          <p:nvSpPr>
            <p:cNvPr id="5211" name="Shape 5211"/>
            <p:cNvSpPr/>
            <p:nvPr/>
          </p:nvSpPr>
          <p:spPr>
            <a:xfrm>
              <a:off x="57149" y="340518"/>
              <a:ext cx="39689" cy="12701"/>
            </a:xfrm>
            <a:prstGeom prst="rect">
              <a:avLst/>
            </a:prstGeom>
            <a:solidFill>
              <a:srgbClr val="4095D4"/>
            </a:solidFill>
            <a:ln w="12700" cap="flat">
              <a:noFill/>
              <a:miter lim="400000"/>
            </a:ln>
            <a:effectLst/>
          </p:spPr>
          <p:txBody>
            <a:bodyPr wrap="square" lIns="146304" tIns="146304" rIns="146304" bIns="146304" numCol="1" anchor="t">
              <a:noAutofit/>
            </a:bodyPr>
            <a:lstStyle/>
            <a:p>
              <a:pPr/>
            </a:p>
          </p:txBody>
        </p:sp>
      </p:grpSp>
      <p:grpSp>
        <p:nvGrpSpPr>
          <p:cNvPr id="5222" name="Group 5222"/>
          <p:cNvGrpSpPr/>
          <p:nvPr/>
        </p:nvGrpSpPr>
        <p:grpSpPr>
          <a:xfrm>
            <a:off x="3479799" y="3160711"/>
            <a:ext cx="798515" cy="390526"/>
            <a:chOff x="0" y="0"/>
            <a:chExt cx="798513" cy="390525"/>
          </a:xfrm>
        </p:grpSpPr>
        <p:sp>
          <p:nvSpPr>
            <p:cNvPr id="5213" name="Shape 5213"/>
            <p:cNvSpPr/>
            <p:nvPr/>
          </p:nvSpPr>
          <p:spPr>
            <a:xfrm>
              <a:off x="552449" y="234950"/>
              <a:ext cx="246065" cy="155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176"/>
                  </a:moveTo>
                  <a:lnTo>
                    <a:pt x="20067" y="6502"/>
                  </a:lnTo>
                  <a:lnTo>
                    <a:pt x="20067" y="1322"/>
                  </a:lnTo>
                  <a:lnTo>
                    <a:pt x="19928" y="771"/>
                  </a:lnTo>
                  <a:lnTo>
                    <a:pt x="19440" y="0"/>
                  </a:lnTo>
                  <a:lnTo>
                    <a:pt x="557" y="0"/>
                  </a:lnTo>
                  <a:lnTo>
                    <a:pt x="279" y="441"/>
                  </a:lnTo>
                  <a:lnTo>
                    <a:pt x="0" y="771"/>
                  </a:lnTo>
                  <a:lnTo>
                    <a:pt x="0" y="20608"/>
                  </a:lnTo>
                  <a:lnTo>
                    <a:pt x="279" y="21159"/>
                  </a:lnTo>
                  <a:lnTo>
                    <a:pt x="557" y="21380"/>
                  </a:lnTo>
                  <a:lnTo>
                    <a:pt x="906" y="21600"/>
                  </a:lnTo>
                  <a:lnTo>
                    <a:pt x="19092" y="21600"/>
                  </a:lnTo>
                  <a:lnTo>
                    <a:pt x="19440" y="21380"/>
                  </a:lnTo>
                  <a:lnTo>
                    <a:pt x="19719" y="21159"/>
                  </a:lnTo>
                  <a:lnTo>
                    <a:pt x="19928" y="20608"/>
                  </a:lnTo>
                  <a:lnTo>
                    <a:pt x="20067" y="20167"/>
                  </a:lnTo>
                  <a:lnTo>
                    <a:pt x="21182" y="20167"/>
                  </a:lnTo>
                  <a:lnTo>
                    <a:pt x="21461" y="20057"/>
                  </a:lnTo>
                  <a:lnTo>
                    <a:pt x="21600" y="19616"/>
                  </a:lnTo>
                  <a:lnTo>
                    <a:pt x="21600" y="19176"/>
                  </a:lnTo>
                  <a:close/>
                </a:path>
              </a:pathLst>
            </a:custGeom>
            <a:solidFill>
              <a:srgbClr val="9B4F96"/>
            </a:solidFill>
            <a:ln w="12700" cap="flat">
              <a:noFill/>
              <a:miter lim="400000"/>
            </a:ln>
            <a:effectLst/>
          </p:spPr>
          <p:txBody>
            <a:bodyPr wrap="square" lIns="146304" tIns="146304" rIns="146304" bIns="146304" numCol="1" anchor="t">
              <a:noAutofit/>
            </a:bodyPr>
            <a:lstStyle/>
            <a:p>
              <a:pPr/>
            </a:p>
          </p:txBody>
        </p:sp>
        <p:sp>
          <p:nvSpPr>
            <p:cNvPr id="5214" name="Shape 5214"/>
            <p:cNvSpPr/>
            <p:nvPr/>
          </p:nvSpPr>
          <p:spPr>
            <a:xfrm>
              <a:off x="552449" y="52388"/>
              <a:ext cx="87314" cy="150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686"/>
                  </a:moveTo>
                  <a:lnTo>
                    <a:pt x="21207" y="21371"/>
                  </a:lnTo>
                  <a:lnTo>
                    <a:pt x="21011" y="21371"/>
                  </a:lnTo>
                  <a:lnTo>
                    <a:pt x="20225" y="21600"/>
                  </a:lnTo>
                  <a:lnTo>
                    <a:pt x="1571" y="21600"/>
                  </a:lnTo>
                  <a:lnTo>
                    <a:pt x="785" y="21371"/>
                  </a:lnTo>
                  <a:lnTo>
                    <a:pt x="393" y="21371"/>
                  </a:lnTo>
                  <a:lnTo>
                    <a:pt x="0" y="20914"/>
                  </a:lnTo>
                  <a:lnTo>
                    <a:pt x="0" y="343"/>
                  </a:lnTo>
                  <a:lnTo>
                    <a:pt x="393" y="229"/>
                  </a:lnTo>
                  <a:lnTo>
                    <a:pt x="1571" y="0"/>
                  </a:lnTo>
                  <a:lnTo>
                    <a:pt x="21011" y="0"/>
                  </a:lnTo>
                  <a:lnTo>
                    <a:pt x="21207" y="229"/>
                  </a:lnTo>
                  <a:lnTo>
                    <a:pt x="21600" y="343"/>
                  </a:lnTo>
                  <a:lnTo>
                    <a:pt x="21600" y="20686"/>
                  </a:lnTo>
                  <a:close/>
                </a:path>
              </a:pathLst>
            </a:custGeom>
            <a:solidFill>
              <a:srgbClr val="442359"/>
            </a:solidFill>
            <a:ln w="12700" cap="flat">
              <a:noFill/>
              <a:miter lim="400000"/>
            </a:ln>
            <a:effectLst/>
          </p:spPr>
          <p:txBody>
            <a:bodyPr wrap="square" lIns="146304" tIns="146304" rIns="146304" bIns="146304" numCol="1" anchor="t">
              <a:noAutofit/>
            </a:bodyPr>
            <a:lstStyle/>
            <a:p>
              <a:pPr/>
            </a:p>
          </p:txBody>
        </p:sp>
        <p:sp>
          <p:nvSpPr>
            <p:cNvPr id="5215" name="Shape 5215"/>
            <p:cNvSpPr/>
            <p:nvPr/>
          </p:nvSpPr>
          <p:spPr>
            <a:xfrm>
              <a:off x="561974" y="61913"/>
              <a:ext cx="69851" cy="115888"/>
            </a:xfrm>
            <a:prstGeom prst="rect">
              <a:avLst/>
            </a:prstGeom>
            <a:solidFill>
              <a:srgbClr val="F5F5F5"/>
            </a:solidFill>
            <a:ln w="12700" cap="flat">
              <a:noFill/>
              <a:miter lim="400000"/>
            </a:ln>
            <a:effectLst/>
          </p:spPr>
          <p:txBody>
            <a:bodyPr wrap="square" lIns="146304" tIns="146304" rIns="146304" bIns="146304" numCol="1" anchor="t">
              <a:noAutofit/>
            </a:bodyPr>
            <a:lstStyle/>
            <a:p>
              <a:pPr/>
            </a:p>
          </p:txBody>
        </p:sp>
        <p:sp>
          <p:nvSpPr>
            <p:cNvPr id="5216" name="Shape 5216"/>
            <p:cNvSpPr/>
            <p:nvPr/>
          </p:nvSpPr>
          <p:spPr>
            <a:xfrm>
              <a:off x="566736" y="249238"/>
              <a:ext cx="198439" cy="127001"/>
            </a:xfrm>
            <a:prstGeom prst="rect">
              <a:avLst/>
            </a:prstGeom>
            <a:solidFill>
              <a:srgbClr val="F5F5F5"/>
            </a:solidFill>
            <a:ln w="12700" cap="flat">
              <a:noFill/>
              <a:miter lim="400000"/>
            </a:ln>
            <a:effectLst/>
          </p:spPr>
          <p:txBody>
            <a:bodyPr wrap="square" lIns="146304" tIns="146304" rIns="146304" bIns="146304" numCol="1" anchor="t">
              <a:noAutofit/>
            </a:bodyPr>
            <a:lstStyle/>
            <a:p>
              <a:pPr/>
            </a:p>
          </p:txBody>
        </p:sp>
        <p:sp>
          <p:nvSpPr>
            <p:cNvPr id="5217" name="Shape 5217"/>
            <p:cNvSpPr/>
            <p:nvPr/>
          </p:nvSpPr>
          <p:spPr>
            <a:xfrm>
              <a:off x="636586" y="277813"/>
              <a:ext cx="66676" cy="6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758"/>
                  </a:moveTo>
                  <a:lnTo>
                    <a:pt x="19229" y="0"/>
                  </a:lnTo>
                  <a:lnTo>
                    <a:pt x="17385" y="2763"/>
                  </a:lnTo>
                  <a:lnTo>
                    <a:pt x="0" y="2763"/>
                  </a:lnTo>
                  <a:lnTo>
                    <a:pt x="0" y="21600"/>
                  </a:lnTo>
                  <a:lnTo>
                    <a:pt x="20283" y="21600"/>
                  </a:lnTo>
                  <a:lnTo>
                    <a:pt x="20283" y="3516"/>
                  </a:lnTo>
                  <a:lnTo>
                    <a:pt x="21600" y="1758"/>
                  </a:lnTo>
                  <a:close/>
                  <a:moveTo>
                    <a:pt x="17385" y="18837"/>
                  </a:moveTo>
                  <a:lnTo>
                    <a:pt x="3161" y="18837"/>
                  </a:lnTo>
                  <a:lnTo>
                    <a:pt x="3161" y="5274"/>
                  </a:lnTo>
                  <a:lnTo>
                    <a:pt x="15541" y="5274"/>
                  </a:lnTo>
                  <a:lnTo>
                    <a:pt x="10800" y="11805"/>
                  </a:lnTo>
                  <a:lnTo>
                    <a:pt x="6585" y="8540"/>
                  </a:lnTo>
                  <a:lnTo>
                    <a:pt x="4478" y="10800"/>
                  </a:lnTo>
                  <a:lnTo>
                    <a:pt x="11327" y="16326"/>
                  </a:lnTo>
                  <a:lnTo>
                    <a:pt x="17385" y="8037"/>
                  </a:lnTo>
                  <a:lnTo>
                    <a:pt x="17385" y="18837"/>
                  </a:lnTo>
                  <a:close/>
                </a:path>
              </a:pathLst>
            </a:custGeom>
            <a:solidFill>
              <a:srgbClr val="FF8C00"/>
            </a:solidFill>
            <a:ln w="12700" cap="flat">
              <a:noFill/>
              <a:miter lim="400000"/>
            </a:ln>
            <a:effectLst/>
          </p:spPr>
          <p:txBody>
            <a:bodyPr wrap="square" lIns="146304" tIns="146304" rIns="146304" bIns="146304" numCol="1" anchor="t">
              <a:noAutofit/>
            </a:bodyPr>
            <a:lstStyle/>
            <a:p>
              <a:pPr/>
            </a:p>
          </p:txBody>
        </p:sp>
        <p:sp>
          <p:nvSpPr>
            <p:cNvPr id="5218" name="Shape 5218"/>
            <p:cNvSpPr/>
            <p:nvPr/>
          </p:nvSpPr>
          <p:spPr>
            <a:xfrm>
              <a:off x="577849" y="95249"/>
              <a:ext cx="38101" cy="41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77"/>
                  </a:moveTo>
                  <a:lnTo>
                    <a:pt x="18955" y="0"/>
                  </a:lnTo>
                  <a:lnTo>
                    <a:pt x="17633" y="2077"/>
                  </a:lnTo>
                  <a:lnTo>
                    <a:pt x="0" y="2077"/>
                  </a:lnTo>
                  <a:lnTo>
                    <a:pt x="0" y="21600"/>
                  </a:lnTo>
                  <a:lnTo>
                    <a:pt x="19837" y="21600"/>
                  </a:lnTo>
                  <a:lnTo>
                    <a:pt x="19837" y="3738"/>
                  </a:lnTo>
                  <a:lnTo>
                    <a:pt x="21600" y="2077"/>
                  </a:lnTo>
                  <a:close/>
                  <a:moveTo>
                    <a:pt x="16751" y="18692"/>
                  </a:moveTo>
                  <a:lnTo>
                    <a:pt x="3086" y="18692"/>
                  </a:lnTo>
                  <a:lnTo>
                    <a:pt x="3086" y="4985"/>
                  </a:lnTo>
                  <a:lnTo>
                    <a:pt x="14988" y="4985"/>
                  </a:lnTo>
                  <a:lnTo>
                    <a:pt x="10139" y="11631"/>
                  </a:lnTo>
                  <a:lnTo>
                    <a:pt x="6171" y="8723"/>
                  </a:lnTo>
                  <a:lnTo>
                    <a:pt x="3967" y="10385"/>
                  </a:lnTo>
                  <a:lnTo>
                    <a:pt x="11020" y="16200"/>
                  </a:lnTo>
                  <a:lnTo>
                    <a:pt x="16751" y="7892"/>
                  </a:lnTo>
                  <a:lnTo>
                    <a:pt x="16751" y="18692"/>
                  </a:lnTo>
                  <a:close/>
                </a:path>
              </a:pathLst>
            </a:custGeom>
            <a:solidFill>
              <a:srgbClr val="FF8C00"/>
            </a:solidFill>
            <a:ln w="12700" cap="flat">
              <a:noFill/>
              <a:miter lim="400000"/>
            </a:ln>
            <a:effectLst/>
          </p:spPr>
          <p:txBody>
            <a:bodyPr wrap="square" lIns="146304" tIns="146304" rIns="146304" bIns="146304" numCol="1" anchor="t">
              <a:noAutofit/>
            </a:bodyPr>
            <a:lstStyle/>
            <a:p>
              <a:pPr/>
            </a:p>
          </p:txBody>
        </p:sp>
        <p:sp>
          <p:nvSpPr>
            <p:cNvPr id="5219" name="Shape 5219"/>
            <p:cNvSpPr/>
            <p:nvPr/>
          </p:nvSpPr>
          <p:spPr>
            <a:xfrm>
              <a:off x="19049" y="17462"/>
              <a:ext cx="473076" cy="306389"/>
            </a:xfrm>
            <a:prstGeom prst="rect">
              <a:avLst/>
            </a:prstGeom>
            <a:solidFill>
              <a:srgbClr val="9B4F96"/>
            </a:solidFill>
            <a:ln w="12700" cap="flat">
              <a:noFill/>
              <a:miter lim="400000"/>
            </a:ln>
            <a:effectLst/>
          </p:spPr>
          <p:txBody>
            <a:bodyPr wrap="square" lIns="146304" tIns="146304" rIns="146304" bIns="146304" numCol="1" anchor="t">
              <a:noAutofit/>
            </a:bodyPr>
            <a:lstStyle/>
            <a:p>
              <a:pPr/>
            </a:p>
          </p:txBody>
        </p:sp>
        <p:sp>
          <p:nvSpPr>
            <p:cNvPr id="5220" name="Shape 5220"/>
            <p:cNvSpPr/>
            <p:nvPr/>
          </p:nvSpPr>
          <p:spPr>
            <a:xfrm>
              <a:off x="-1" y="-1"/>
              <a:ext cx="508001" cy="390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25" y="0"/>
                  </a:moveTo>
                  <a:lnTo>
                    <a:pt x="709" y="0"/>
                  </a:lnTo>
                  <a:lnTo>
                    <a:pt x="405" y="88"/>
                  </a:lnTo>
                  <a:lnTo>
                    <a:pt x="236" y="264"/>
                  </a:lnTo>
                  <a:lnTo>
                    <a:pt x="34" y="484"/>
                  </a:lnTo>
                  <a:lnTo>
                    <a:pt x="0" y="792"/>
                  </a:lnTo>
                  <a:lnTo>
                    <a:pt x="0" y="17949"/>
                  </a:lnTo>
                  <a:lnTo>
                    <a:pt x="34" y="18213"/>
                  </a:lnTo>
                  <a:lnTo>
                    <a:pt x="236" y="18521"/>
                  </a:lnTo>
                  <a:lnTo>
                    <a:pt x="405" y="18697"/>
                  </a:lnTo>
                  <a:lnTo>
                    <a:pt x="709" y="18741"/>
                  </a:lnTo>
                  <a:lnTo>
                    <a:pt x="7391" y="18741"/>
                  </a:lnTo>
                  <a:lnTo>
                    <a:pt x="7391" y="20016"/>
                  </a:lnTo>
                  <a:lnTo>
                    <a:pt x="5872" y="21600"/>
                  </a:lnTo>
                  <a:lnTo>
                    <a:pt x="16133" y="21600"/>
                  </a:lnTo>
                  <a:lnTo>
                    <a:pt x="14681" y="20016"/>
                  </a:lnTo>
                  <a:lnTo>
                    <a:pt x="14681" y="18741"/>
                  </a:lnTo>
                  <a:lnTo>
                    <a:pt x="20925" y="18741"/>
                  </a:lnTo>
                  <a:lnTo>
                    <a:pt x="21161" y="18697"/>
                  </a:lnTo>
                  <a:lnTo>
                    <a:pt x="21364" y="18521"/>
                  </a:lnTo>
                  <a:lnTo>
                    <a:pt x="21533" y="18213"/>
                  </a:lnTo>
                  <a:lnTo>
                    <a:pt x="21600" y="17949"/>
                  </a:lnTo>
                  <a:lnTo>
                    <a:pt x="21600" y="792"/>
                  </a:lnTo>
                  <a:lnTo>
                    <a:pt x="21533" y="484"/>
                  </a:lnTo>
                  <a:lnTo>
                    <a:pt x="21364" y="264"/>
                  </a:lnTo>
                  <a:lnTo>
                    <a:pt x="21161" y="88"/>
                  </a:lnTo>
                  <a:lnTo>
                    <a:pt x="20925" y="0"/>
                  </a:lnTo>
                  <a:close/>
                  <a:moveTo>
                    <a:pt x="20385" y="16629"/>
                  </a:moveTo>
                  <a:lnTo>
                    <a:pt x="20318" y="16849"/>
                  </a:lnTo>
                  <a:lnTo>
                    <a:pt x="20183" y="17113"/>
                  </a:lnTo>
                  <a:lnTo>
                    <a:pt x="20014" y="17245"/>
                  </a:lnTo>
                  <a:lnTo>
                    <a:pt x="19778" y="17333"/>
                  </a:lnTo>
                  <a:lnTo>
                    <a:pt x="1856" y="17333"/>
                  </a:lnTo>
                  <a:lnTo>
                    <a:pt x="1620" y="17245"/>
                  </a:lnTo>
                  <a:lnTo>
                    <a:pt x="1384" y="17113"/>
                  </a:lnTo>
                  <a:lnTo>
                    <a:pt x="1249" y="16849"/>
                  </a:lnTo>
                  <a:lnTo>
                    <a:pt x="1249" y="1848"/>
                  </a:lnTo>
                  <a:lnTo>
                    <a:pt x="1384" y="1584"/>
                  </a:lnTo>
                  <a:lnTo>
                    <a:pt x="1620" y="1452"/>
                  </a:lnTo>
                  <a:lnTo>
                    <a:pt x="20014" y="1452"/>
                  </a:lnTo>
                  <a:lnTo>
                    <a:pt x="20183" y="1584"/>
                  </a:lnTo>
                  <a:lnTo>
                    <a:pt x="20318" y="1848"/>
                  </a:lnTo>
                  <a:lnTo>
                    <a:pt x="20385" y="2156"/>
                  </a:lnTo>
                  <a:lnTo>
                    <a:pt x="20385" y="16629"/>
                  </a:lnTo>
                  <a:close/>
                </a:path>
              </a:pathLst>
            </a:custGeom>
            <a:solidFill>
              <a:srgbClr val="442359"/>
            </a:solidFill>
            <a:ln w="12700" cap="flat">
              <a:noFill/>
              <a:miter lim="400000"/>
            </a:ln>
            <a:effectLst/>
          </p:spPr>
          <p:txBody>
            <a:bodyPr wrap="square" lIns="146304" tIns="146304" rIns="146304" bIns="146304" numCol="1" anchor="t">
              <a:noAutofit/>
            </a:bodyPr>
            <a:lstStyle/>
            <a:p>
              <a:pPr/>
            </a:p>
          </p:txBody>
        </p:sp>
        <p:sp>
          <p:nvSpPr>
            <p:cNvPr id="5221" name="Shape 5221"/>
            <p:cNvSpPr/>
            <p:nvPr/>
          </p:nvSpPr>
          <p:spPr>
            <a:xfrm>
              <a:off x="207961" y="111125"/>
              <a:ext cx="98426" cy="103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828"/>
                  </a:moveTo>
                  <a:lnTo>
                    <a:pt x="19161" y="0"/>
                  </a:lnTo>
                  <a:lnTo>
                    <a:pt x="17594" y="2492"/>
                  </a:lnTo>
                  <a:lnTo>
                    <a:pt x="0" y="2492"/>
                  </a:lnTo>
                  <a:lnTo>
                    <a:pt x="0" y="21600"/>
                  </a:lnTo>
                  <a:lnTo>
                    <a:pt x="20381" y="21600"/>
                  </a:lnTo>
                  <a:lnTo>
                    <a:pt x="20381" y="3655"/>
                  </a:lnTo>
                  <a:lnTo>
                    <a:pt x="21600" y="1828"/>
                  </a:lnTo>
                  <a:close/>
                  <a:moveTo>
                    <a:pt x="17245" y="18609"/>
                  </a:moveTo>
                  <a:lnTo>
                    <a:pt x="3135" y="18609"/>
                  </a:lnTo>
                  <a:lnTo>
                    <a:pt x="3135" y="5483"/>
                  </a:lnTo>
                  <a:lnTo>
                    <a:pt x="15329" y="5483"/>
                  </a:lnTo>
                  <a:lnTo>
                    <a:pt x="10974" y="11963"/>
                  </a:lnTo>
                  <a:lnTo>
                    <a:pt x="6619" y="8806"/>
                  </a:lnTo>
                  <a:lnTo>
                    <a:pt x="4529" y="10800"/>
                  </a:lnTo>
                  <a:lnTo>
                    <a:pt x="11671" y="16283"/>
                  </a:lnTo>
                  <a:lnTo>
                    <a:pt x="17245" y="8142"/>
                  </a:lnTo>
                  <a:lnTo>
                    <a:pt x="17245" y="18609"/>
                  </a:lnTo>
                  <a:close/>
                </a:path>
              </a:pathLst>
            </a:custGeom>
            <a:solidFill>
              <a:srgbClr val="FF8C00"/>
            </a:solidFill>
            <a:ln w="12700" cap="flat">
              <a:noFill/>
              <a:miter lim="400000"/>
            </a:ln>
            <a:effectLst/>
          </p:spPr>
          <p:txBody>
            <a:bodyPr wrap="square" lIns="146304" tIns="146304" rIns="146304" bIns="146304" numCol="1" anchor="t">
              <a:noAutofit/>
            </a:bodyPr>
            <a:lstStyle/>
            <a:p>
              <a:pPr/>
            </a:p>
          </p:txBody>
        </p:sp>
      </p:grpSp>
      <p:grpSp>
        <p:nvGrpSpPr>
          <p:cNvPr id="5250" name="Group 5250"/>
          <p:cNvGrpSpPr/>
          <p:nvPr/>
        </p:nvGrpSpPr>
        <p:grpSpPr>
          <a:xfrm>
            <a:off x="3468687" y="1868486"/>
            <a:ext cx="815977" cy="515939"/>
            <a:chOff x="0" y="0"/>
            <a:chExt cx="815975" cy="515938"/>
          </a:xfrm>
        </p:grpSpPr>
        <p:sp>
          <p:nvSpPr>
            <p:cNvPr id="5223" name="Shape 5223"/>
            <p:cNvSpPr/>
            <p:nvPr/>
          </p:nvSpPr>
          <p:spPr>
            <a:xfrm>
              <a:off x="0" y="209549"/>
              <a:ext cx="231775" cy="3063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288" y="12759"/>
                  </a:lnTo>
                  <a:lnTo>
                    <a:pt x="5992" y="12031"/>
                  </a:lnTo>
                  <a:lnTo>
                    <a:pt x="5844" y="11472"/>
                  </a:lnTo>
                  <a:lnTo>
                    <a:pt x="5770" y="9961"/>
                  </a:lnTo>
                  <a:lnTo>
                    <a:pt x="5770" y="5204"/>
                  </a:lnTo>
                  <a:lnTo>
                    <a:pt x="6140" y="4029"/>
                  </a:lnTo>
                  <a:lnTo>
                    <a:pt x="6805" y="2910"/>
                  </a:lnTo>
                  <a:lnTo>
                    <a:pt x="7619" y="1903"/>
                  </a:lnTo>
                  <a:lnTo>
                    <a:pt x="8137" y="1511"/>
                  </a:lnTo>
                  <a:lnTo>
                    <a:pt x="8655" y="1063"/>
                  </a:lnTo>
                  <a:lnTo>
                    <a:pt x="9173" y="783"/>
                  </a:lnTo>
                  <a:lnTo>
                    <a:pt x="9838" y="504"/>
                  </a:lnTo>
                  <a:lnTo>
                    <a:pt x="10652" y="280"/>
                  </a:lnTo>
                  <a:lnTo>
                    <a:pt x="11318" y="56"/>
                  </a:lnTo>
                  <a:lnTo>
                    <a:pt x="12279" y="0"/>
                  </a:lnTo>
                  <a:lnTo>
                    <a:pt x="13981" y="0"/>
                  </a:lnTo>
                  <a:lnTo>
                    <a:pt x="14795" y="56"/>
                  </a:lnTo>
                  <a:lnTo>
                    <a:pt x="15608" y="280"/>
                  </a:lnTo>
                  <a:lnTo>
                    <a:pt x="16348" y="504"/>
                  </a:lnTo>
                  <a:lnTo>
                    <a:pt x="17014" y="783"/>
                  </a:lnTo>
                  <a:lnTo>
                    <a:pt x="17827" y="1063"/>
                  </a:lnTo>
                  <a:lnTo>
                    <a:pt x="19011" y="1903"/>
                  </a:lnTo>
                  <a:lnTo>
                    <a:pt x="20121" y="2910"/>
                  </a:lnTo>
                  <a:lnTo>
                    <a:pt x="20490" y="3413"/>
                  </a:lnTo>
                  <a:lnTo>
                    <a:pt x="20934" y="4029"/>
                  </a:lnTo>
                  <a:lnTo>
                    <a:pt x="21156" y="4589"/>
                  </a:lnTo>
                  <a:lnTo>
                    <a:pt x="21452" y="5204"/>
                  </a:lnTo>
                  <a:lnTo>
                    <a:pt x="21600" y="5820"/>
                  </a:lnTo>
                  <a:lnTo>
                    <a:pt x="21600" y="10856"/>
                  </a:lnTo>
                  <a:lnTo>
                    <a:pt x="21304" y="11751"/>
                  </a:lnTo>
                  <a:lnTo>
                    <a:pt x="20786" y="12535"/>
                  </a:lnTo>
                  <a:lnTo>
                    <a:pt x="20268" y="13374"/>
                  </a:lnTo>
                  <a:lnTo>
                    <a:pt x="19603" y="14046"/>
                  </a:lnTo>
                  <a:lnTo>
                    <a:pt x="18789" y="14773"/>
                  </a:lnTo>
                  <a:lnTo>
                    <a:pt x="17827" y="15277"/>
                  </a:lnTo>
                  <a:lnTo>
                    <a:pt x="16792" y="15668"/>
                  </a:lnTo>
                  <a:lnTo>
                    <a:pt x="14277" y="21600"/>
                  </a:lnTo>
                  <a:lnTo>
                    <a:pt x="0" y="21600"/>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sp>
          <p:nvSpPr>
            <p:cNvPr id="5224" name="Shape 5224"/>
            <p:cNvSpPr/>
            <p:nvPr/>
          </p:nvSpPr>
          <p:spPr>
            <a:xfrm>
              <a:off x="585787" y="209549"/>
              <a:ext cx="230189" cy="3063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5312" y="12759"/>
                  </a:lnTo>
                  <a:lnTo>
                    <a:pt x="15608" y="12031"/>
                  </a:lnTo>
                  <a:lnTo>
                    <a:pt x="15756" y="11472"/>
                  </a:lnTo>
                  <a:lnTo>
                    <a:pt x="15978" y="9961"/>
                  </a:lnTo>
                  <a:lnTo>
                    <a:pt x="15978" y="6491"/>
                  </a:lnTo>
                  <a:lnTo>
                    <a:pt x="15830" y="5204"/>
                  </a:lnTo>
                  <a:lnTo>
                    <a:pt x="15460" y="4029"/>
                  </a:lnTo>
                  <a:lnTo>
                    <a:pt x="14795" y="2910"/>
                  </a:lnTo>
                  <a:lnTo>
                    <a:pt x="13981" y="1903"/>
                  </a:lnTo>
                  <a:lnTo>
                    <a:pt x="13463" y="1511"/>
                  </a:lnTo>
                  <a:lnTo>
                    <a:pt x="12945" y="1063"/>
                  </a:lnTo>
                  <a:lnTo>
                    <a:pt x="12427" y="783"/>
                  </a:lnTo>
                  <a:lnTo>
                    <a:pt x="11762" y="504"/>
                  </a:lnTo>
                  <a:lnTo>
                    <a:pt x="10948" y="280"/>
                  </a:lnTo>
                  <a:lnTo>
                    <a:pt x="10282" y="56"/>
                  </a:lnTo>
                  <a:lnTo>
                    <a:pt x="9321" y="0"/>
                  </a:lnTo>
                  <a:lnTo>
                    <a:pt x="7619" y="0"/>
                  </a:lnTo>
                  <a:lnTo>
                    <a:pt x="6805" y="56"/>
                  </a:lnTo>
                  <a:lnTo>
                    <a:pt x="5992" y="280"/>
                  </a:lnTo>
                  <a:lnTo>
                    <a:pt x="5252" y="504"/>
                  </a:lnTo>
                  <a:lnTo>
                    <a:pt x="4586" y="783"/>
                  </a:lnTo>
                  <a:lnTo>
                    <a:pt x="3773" y="1063"/>
                  </a:lnTo>
                  <a:lnTo>
                    <a:pt x="2589" y="1903"/>
                  </a:lnTo>
                  <a:lnTo>
                    <a:pt x="1479" y="2910"/>
                  </a:lnTo>
                  <a:lnTo>
                    <a:pt x="1110" y="3413"/>
                  </a:lnTo>
                  <a:lnTo>
                    <a:pt x="666" y="4029"/>
                  </a:lnTo>
                  <a:lnTo>
                    <a:pt x="444" y="4589"/>
                  </a:lnTo>
                  <a:lnTo>
                    <a:pt x="148" y="5204"/>
                  </a:lnTo>
                  <a:lnTo>
                    <a:pt x="0" y="5820"/>
                  </a:lnTo>
                  <a:lnTo>
                    <a:pt x="0" y="9961"/>
                  </a:lnTo>
                  <a:lnTo>
                    <a:pt x="296" y="11751"/>
                  </a:lnTo>
                  <a:lnTo>
                    <a:pt x="814" y="12535"/>
                  </a:lnTo>
                  <a:lnTo>
                    <a:pt x="1332" y="13374"/>
                  </a:lnTo>
                  <a:lnTo>
                    <a:pt x="1997" y="14046"/>
                  </a:lnTo>
                  <a:lnTo>
                    <a:pt x="2811" y="14773"/>
                  </a:lnTo>
                  <a:lnTo>
                    <a:pt x="3773" y="15277"/>
                  </a:lnTo>
                  <a:lnTo>
                    <a:pt x="4808" y="15668"/>
                  </a:lnTo>
                  <a:lnTo>
                    <a:pt x="7323" y="21600"/>
                  </a:lnTo>
                  <a:lnTo>
                    <a:pt x="21600" y="21600"/>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sp>
          <p:nvSpPr>
            <p:cNvPr id="5225" name="Shape 5225"/>
            <p:cNvSpPr/>
            <p:nvPr/>
          </p:nvSpPr>
          <p:spPr>
            <a:xfrm>
              <a:off x="588962" y="373062"/>
              <a:ext cx="61914"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29" y="21600"/>
                  </a:moveTo>
                  <a:lnTo>
                    <a:pt x="21600" y="0"/>
                  </a:lnTo>
                  <a:lnTo>
                    <a:pt x="0" y="0"/>
                  </a:lnTo>
                  <a:lnTo>
                    <a:pt x="1367" y="6353"/>
                  </a:lnTo>
                  <a:lnTo>
                    <a:pt x="3008" y="11435"/>
                  </a:lnTo>
                  <a:lnTo>
                    <a:pt x="5468" y="16941"/>
                  </a:lnTo>
                  <a:lnTo>
                    <a:pt x="7929" y="21600"/>
                  </a:lnTo>
                  <a:close/>
                </a:path>
              </a:pathLst>
            </a:custGeom>
            <a:solidFill>
              <a:srgbClr val="493726"/>
            </a:solidFill>
            <a:ln w="12700" cap="flat">
              <a:noFill/>
              <a:miter lim="400000"/>
            </a:ln>
            <a:effectLst/>
          </p:spPr>
          <p:txBody>
            <a:bodyPr wrap="square" lIns="146304" tIns="146304" rIns="146304" bIns="146304" numCol="1" anchor="t">
              <a:noAutofit/>
            </a:bodyPr>
            <a:lstStyle/>
            <a:p>
              <a:pPr/>
            </a:p>
          </p:txBody>
        </p:sp>
        <p:sp>
          <p:nvSpPr>
            <p:cNvPr id="5226" name="Shape 5226"/>
            <p:cNvSpPr/>
            <p:nvPr/>
          </p:nvSpPr>
          <p:spPr>
            <a:xfrm>
              <a:off x="138112" y="34924"/>
              <a:ext cx="530226" cy="3048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227" name="Shape 5227"/>
            <p:cNvSpPr/>
            <p:nvPr/>
          </p:nvSpPr>
          <p:spPr>
            <a:xfrm>
              <a:off x="138113" y="84137"/>
              <a:ext cx="96838" cy="25558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228" name="Shape 5228"/>
            <p:cNvSpPr/>
            <p:nvPr/>
          </p:nvSpPr>
          <p:spPr>
            <a:xfrm>
              <a:off x="146049" y="41274"/>
              <a:ext cx="527051" cy="42864"/>
            </a:xfrm>
            <a:prstGeom prst="rect">
              <a:avLst/>
            </a:prstGeom>
            <a:solidFill>
              <a:srgbClr val="0072C6"/>
            </a:solidFill>
            <a:ln w="12700" cap="flat">
              <a:noFill/>
              <a:miter lim="400000"/>
            </a:ln>
            <a:effectLst/>
          </p:spPr>
          <p:txBody>
            <a:bodyPr wrap="square" lIns="146304" tIns="146304" rIns="146304" bIns="146304" numCol="1" anchor="t">
              <a:noAutofit/>
            </a:bodyPr>
            <a:lstStyle/>
            <a:p>
              <a:pPr/>
            </a:p>
          </p:txBody>
        </p:sp>
        <p:sp>
          <p:nvSpPr>
            <p:cNvPr id="5229" name="Shape 5229"/>
            <p:cNvSpPr/>
            <p:nvPr/>
          </p:nvSpPr>
          <p:spPr>
            <a:xfrm>
              <a:off x="246062" y="98424"/>
              <a:ext cx="404814" cy="92076"/>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230" name="Shape 5230"/>
            <p:cNvSpPr/>
            <p:nvPr/>
          </p:nvSpPr>
          <p:spPr>
            <a:xfrm>
              <a:off x="246062" y="204787"/>
              <a:ext cx="112714" cy="93664"/>
            </a:xfrm>
            <a:prstGeom prst="rect">
              <a:avLst/>
            </a:prstGeom>
            <a:solidFill>
              <a:srgbClr val="68217A"/>
            </a:solidFill>
            <a:ln w="12700" cap="flat">
              <a:noFill/>
              <a:miter lim="400000"/>
            </a:ln>
            <a:effectLst/>
          </p:spPr>
          <p:txBody>
            <a:bodyPr wrap="square" lIns="146304" tIns="146304" rIns="146304" bIns="146304" numCol="1" anchor="t">
              <a:noAutofit/>
            </a:bodyPr>
            <a:lstStyle/>
            <a:p>
              <a:pPr/>
            </a:p>
          </p:txBody>
        </p:sp>
        <p:sp>
          <p:nvSpPr>
            <p:cNvPr id="5231" name="Shape 5231"/>
            <p:cNvSpPr/>
            <p:nvPr/>
          </p:nvSpPr>
          <p:spPr>
            <a:xfrm>
              <a:off x="369888" y="204787"/>
              <a:ext cx="280988" cy="93664"/>
            </a:xfrm>
            <a:prstGeom prst="rect">
              <a:avLst/>
            </a:prstGeom>
            <a:solidFill>
              <a:srgbClr val="DADADA"/>
            </a:solidFill>
            <a:ln w="12700" cap="flat">
              <a:noFill/>
              <a:miter lim="400000"/>
            </a:ln>
            <a:effectLst/>
          </p:spPr>
          <p:txBody>
            <a:bodyPr wrap="square" lIns="146304" tIns="146304" rIns="146304" bIns="146304" numCol="1" anchor="t">
              <a:noAutofit/>
            </a:bodyPr>
            <a:lstStyle/>
            <a:p>
              <a:pPr/>
            </a:p>
          </p:txBody>
        </p:sp>
        <p:sp>
          <p:nvSpPr>
            <p:cNvPr id="5232" name="Shape 5232"/>
            <p:cNvSpPr/>
            <p:nvPr/>
          </p:nvSpPr>
          <p:spPr>
            <a:xfrm>
              <a:off x="104775" y="-1"/>
              <a:ext cx="604838" cy="374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31" y="0"/>
                  </a:moveTo>
                  <a:lnTo>
                    <a:pt x="283" y="0"/>
                  </a:lnTo>
                  <a:lnTo>
                    <a:pt x="198" y="91"/>
                  </a:lnTo>
                  <a:lnTo>
                    <a:pt x="85" y="183"/>
                  </a:lnTo>
                  <a:lnTo>
                    <a:pt x="28" y="365"/>
                  </a:lnTo>
                  <a:lnTo>
                    <a:pt x="0" y="594"/>
                  </a:lnTo>
                  <a:lnTo>
                    <a:pt x="0" y="21098"/>
                  </a:lnTo>
                  <a:lnTo>
                    <a:pt x="28" y="21280"/>
                  </a:lnTo>
                  <a:lnTo>
                    <a:pt x="85" y="21463"/>
                  </a:lnTo>
                  <a:lnTo>
                    <a:pt x="198" y="21600"/>
                  </a:lnTo>
                  <a:lnTo>
                    <a:pt x="21402" y="21600"/>
                  </a:lnTo>
                  <a:lnTo>
                    <a:pt x="21487" y="21463"/>
                  </a:lnTo>
                  <a:lnTo>
                    <a:pt x="21600" y="21098"/>
                  </a:lnTo>
                  <a:lnTo>
                    <a:pt x="21600" y="594"/>
                  </a:lnTo>
                  <a:lnTo>
                    <a:pt x="21543" y="365"/>
                  </a:lnTo>
                  <a:lnTo>
                    <a:pt x="21487" y="183"/>
                  </a:lnTo>
                  <a:lnTo>
                    <a:pt x="21402" y="91"/>
                  </a:lnTo>
                  <a:lnTo>
                    <a:pt x="21231" y="0"/>
                  </a:lnTo>
                  <a:close/>
                  <a:moveTo>
                    <a:pt x="19899" y="18403"/>
                  </a:moveTo>
                  <a:lnTo>
                    <a:pt x="19871" y="18586"/>
                  </a:lnTo>
                  <a:lnTo>
                    <a:pt x="19814" y="18723"/>
                  </a:lnTo>
                  <a:lnTo>
                    <a:pt x="19757" y="18814"/>
                  </a:lnTo>
                  <a:lnTo>
                    <a:pt x="1814" y="18814"/>
                  </a:lnTo>
                  <a:lnTo>
                    <a:pt x="1757" y="18723"/>
                  </a:lnTo>
                  <a:lnTo>
                    <a:pt x="1729" y="18586"/>
                  </a:lnTo>
                  <a:lnTo>
                    <a:pt x="1672" y="18403"/>
                  </a:lnTo>
                  <a:lnTo>
                    <a:pt x="1672" y="3060"/>
                  </a:lnTo>
                  <a:lnTo>
                    <a:pt x="1757" y="2786"/>
                  </a:lnTo>
                  <a:lnTo>
                    <a:pt x="1928" y="2649"/>
                  </a:lnTo>
                  <a:lnTo>
                    <a:pt x="19672" y="2649"/>
                  </a:lnTo>
                  <a:lnTo>
                    <a:pt x="19757" y="2740"/>
                  </a:lnTo>
                  <a:lnTo>
                    <a:pt x="19814" y="2786"/>
                  </a:lnTo>
                  <a:lnTo>
                    <a:pt x="19871" y="2877"/>
                  </a:lnTo>
                  <a:lnTo>
                    <a:pt x="19899" y="3060"/>
                  </a:lnTo>
                  <a:lnTo>
                    <a:pt x="19899" y="18403"/>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233" name="Shape 5233"/>
            <p:cNvSpPr/>
            <p:nvPr/>
          </p:nvSpPr>
          <p:spPr>
            <a:xfrm>
              <a:off x="395287" y="339724"/>
              <a:ext cx="23814"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18813"/>
                  </a:lnTo>
                  <a:lnTo>
                    <a:pt x="0" y="4181"/>
                  </a:lnTo>
                  <a:lnTo>
                    <a:pt x="21600" y="0"/>
                  </a:lnTo>
                  <a:lnTo>
                    <a:pt x="21600" y="21600"/>
                  </a:lnTo>
                  <a:close/>
                </a:path>
              </a:pathLst>
            </a:custGeom>
            <a:solidFill>
              <a:srgbClr val="505050"/>
            </a:solidFill>
            <a:ln w="12700" cap="flat">
              <a:noFill/>
              <a:miter lim="400000"/>
            </a:ln>
            <a:effectLst/>
          </p:spPr>
          <p:txBody>
            <a:bodyPr wrap="square" lIns="146304" tIns="146304" rIns="146304" bIns="146304" numCol="1" anchor="t">
              <a:noAutofit/>
            </a:bodyPr>
            <a:lstStyle/>
            <a:p>
              <a:pPr/>
            </a:p>
          </p:txBody>
        </p:sp>
        <p:sp>
          <p:nvSpPr>
            <p:cNvPr id="5234" name="Shape 5234"/>
            <p:cNvSpPr/>
            <p:nvPr/>
          </p:nvSpPr>
          <p:spPr>
            <a:xfrm>
              <a:off x="684212" y="169862"/>
              <a:ext cx="69851" cy="777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2" y="3491"/>
                  </a:moveTo>
                  <a:lnTo>
                    <a:pt x="485" y="5236"/>
                  </a:lnTo>
                  <a:lnTo>
                    <a:pt x="0" y="7200"/>
                  </a:lnTo>
                  <a:lnTo>
                    <a:pt x="485" y="9164"/>
                  </a:lnTo>
                  <a:lnTo>
                    <a:pt x="1942" y="10691"/>
                  </a:lnTo>
                  <a:lnTo>
                    <a:pt x="11892" y="20073"/>
                  </a:lnTo>
                  <a:lnTo>
                    <a:pt x="13591" y="21164"/>
                  </a:lnTo>
                  <a:lnTo>
                    <a:pt x="15775" y="21600"/>
                  </a:lnTo>
                  <a:lnTo>
                    <a:pt x="17960" y="21164"/>
                  </a:lnTo>
                  <a:lnTo>
                    <a:pt x="20144" y="20073"/>
                  </a:lnTo>
                  <a:lnTo>
                    <a:pt x="21115" y="18545"/>
                  </a:lnTo>
                  <a:lnTo>
                    <a:pt x="21600" y="16582"/>
                  </a:lnTo>
                  <a:lnTo>
                    <a:pt x="21115" y="14618"/>
                  </a:lnTo>
                  <a:lnTo>
                    <a:pt x="20144" y="12655"/>
                  </a:lnTo>
                  <a:lnTo>
                    <a:pt x="5825" y="0"/>
                  </a:lnTo>
                  <a:lnTo>
                    <a:pt x="1942" y="3491"/>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sp>
          <p:nvSpPr>
            <p:cNvPr id="5235" name="Shape 5235"/>
            <p:cNvSpPr/>
            <p:nvPr/>
          </p:nvSpPr>
          <p:spPr>
            <a:xfrm>
              <a:off x="709612" y="207962"/>
              <a:ext cx="47626" cy="107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6835"/>
                  </a:moveTo>
                  <a:lnTo>
                    <a:pt x="20868" y="17629"/>
                  </a:lnTo>
                  <a:lnTo>
                    <a:pt x="20502" y="18582"/>
                  </a:lnTo>
                  <a:lnTo>
                    <a:pt x="18305" y="20012"/>
                  </a:lnTo>
                  <a:lnTo>
                    <a:pt x="15010" y="21124"/>
                  </a:lnTo>
                  <a:lnTo>
                    <a:pt x="13180" y="21441"/>
                  </a:lnTo>
                  <a:lnTo>
                    <a:pt x="10983" y="21441"/>
                  </a:lnTo>
                  <a:lnTo>
                    <a:pt x="6590" y="21600"/>
                  </a:lnTo>
                  <a:lnTo>
                    <a:pt x="3295" y="21600"/>
                  </a:lnTo>
                  <a:lnTo>
                    <a:pt x="1831" y="21441"/>
                  </a:lnTo>
                  <a:lnTo>
                    <a:pt x="1098" y="21124"/>
                  </a:lnTo>
                  <a:lnTo>
                    <a:pt x="732" y="20488"/>
                  </a:lnTo>
                  <a:lnTo>
                    <a:pt x="0" y="20012"/>
                  </a:lnTo>
                  <a:lnTo>
                    <a:pt x="0" y="1906"/>
                  </a:lnTo>
                  <a:lnTo>
                    <a:pt x="732" y="1112"/>
                  </a:lnTo>
                  <a:lnTo>
                    <a:pt x="1098" y="476"/>
                  </a:lnTo>
                  <a:lnTo>
                    <a:pt x="3295" y="0"/>
                  </a:lnTo>
                  <a:lnTo>
                    <a:pt x="6590" y="318"/>
                  </a:lnTo>
                  <a:lnTo>
                    <a:pt x="13180" y="318"/>
                  </a:lnTo>
                  <a:lnTo>
                    <a:pt x="15010" y="476"/>
                  </a:lnTo>
                  <a:lnTo>
                    <a:pt x="18305" y="1747"/>
                  </a:lnTo>
                  <a:lnTo>
                    <a:pt x="20502" y="3176"/>
                  </a:lnTo>
                  <a:lnTo>
                    <a:pt x="20868" y="3971"/>
                  </a:lnTo>
                  <a:lnTo>
                    <a:pt x="21600" y="5082"/>
                  </a:lnTo>
                  <a:lnTo>
                    <a:pt x="21600" y="16835"/>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sp>
          <p:nvSpPr>
            <p:cNvPr id="5236" name="Shape 5236"/>
            <p:cNvSpPr/>
            <p:nvPr/>
          </p:nvSpPr>
          <p:spPr>
            <a:xfrm>
              <a:off x="696912" y="169862"/>
              <a:ext cx="22226"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lnTo>
                    <a:pt x="0" y="5891"/>
                  </a:lnTo>
                  <a:lnTo>
                    <a:pt x="6943" y="14727"/>
                  </a:lnTo>
                  <a:lnTo>
                    <a:pt x="10800" y="17673"/>
                  </a:lnTo>
                  <a:lnTo>
                    <a:pt x="13886" y="19636"/>
                  </a:lnTo>
                  <a:lnTo>
                    <a:pt x="21600" y="21600"/>
                  </a:lnTo>
                  <a:lnTo>
                    <a:pt x="5400" y="0"/>
                  </a:lnTo>
                  <a:close/>
                </a:path>
              </a:pathLst>
            </a:custGeom>
            <a:solidFill>
              <a:srgbClr val="C69377"/>
            </a:solidFill>
            <a:ln w="12700" cap="flat">
              <a:noFill/>
              <a:miter lim="400000"/>
            </a:ln>
            <a:effectLst/>
          </p:spPr>
          <p:txBody>
            <a:bodyPr wrap="square" lIns="146304" tIns="146304" rIns="146304" bIns="146304" numCol="1" anchor="t">
              <a:noAutofit/>
            </a:bodyPr>
            <a:lstStyle/>
            <a:p>
              <a:pPr/>
            </a:p>
          </p:txBody>
        </p:sp>
        <p:sp>
          <p:nvSpPr>
            <p:cNvPr id="5237" name="Shape 5237"/>
            <p:cNvSpPr/>
            <p:nvPr/>
          </p:nvSpPr>
          <p:spPr>
            <a:xfrm>
              <a:off x="650874" y="284162"/>
              <a:ext cx="76201" cy="196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280" y="610"/>
                  </a:lnTo>
                  <a:lnTo>
                    <a:pt x="13187" y="1568"/>
                  </a:lnTo>
                  <a:lnTo>
                    <a:pt x="9322" y="2700"/>
                  </a:lnTo>
                  <a:lnTo>
                    <a:pt x="6139" y="4094"/>
                  </a:lnTo>
                  <a:lnTo>
                    <a:pt x="3638" y="5487"/>
                  </a:lnTo>
                  <a:lnTo>
                    <a:pt x="1592" y="7229"/>
                  </a:lnTo>
                  <a:lnTo>
                    <a:pt x="455" y="8971"/>
                  </a:lnTo>
                  <a:lnTo>
                    <a:pt x="0" y="10800"/>
                  </a:lnTo>
                  <a:lnTo>
                    <a:pt x="455" y="12716"/>
                  </a:lnTo>
                  <a:lnTo>
                    <a:pt x="1592" y="14545"/>
                  </a:lnTo>
                  <a:lnTo>
                    <a:pt x="3638" y="16113"/>
                  </a:lnTo>
                  <a:lnTo>
                    <a:pt x="6139" y="17681"/>
                  </a:lnTo>
                  <a:lnTo>
                    <a:pt x="9322" y="18987"/>
                  </a:lnTo>
                  <a:lnTo>
                    <a:pt x="13187" y="20206"/>
                  </a:lnTo>
                  <a:lnTo>
                    <a:pt x="17280" y="20990"/>
                  </a:lnTo>
                  <a:lnTo>
                    <a:pt x="21600" y="21600"/>
                  </a:lnTo>
                  <a:lnTo>
                    <a:pt x="21600" y="0"/>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sp>
          <p:nvSpPr>
            <p:cNvPr id="5238" name="Shape 5238"/>
            <p:cNvSpPr/>
            <p:nvPr/>
          </p:nvSpPr>
          <p:spPr>
            <a:xfrm>
              <a:off x="165100" y="373062"/>
              <a:ext cx="63500"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671" y="21600"/>
                  </a:moveTo>
                  <a:lnTo>
                    <a:pt x="0" y="0"/>
                  </a:lnTo>
                  <a:lnTo>
                    <a:pt x="21600" y="0"/>
                  </a:lnTo>
                  <a:lnTo>
                    <a:pt x="20233" y="6353"/>
                  </a:lnTo>
                  <a:lnTo>
                    <a:pt x="18592" y="11435"/>
                  </a:lnTo>
                  <a:lnTo>
                    <a:pt x="16132" y="16941"/>
                  </a:lnTo>
                  <a:lnTo>
                    <a:pt x="13671" y="21600"/>
                  </a:lnTo>
                  <a:close/>
                </a:path>
              </a:pathLst>
            </a:custGeom>
            <a:solidFill>
              <a:srgbClr val="493726"/>
            </a:solidFill>
            <a:ln w="12700" cap="flat">
              <a:noFill/>
              <a:miter lim="400000"/>
            </a:ln>
            <a:effectLst/>
          </p:spPr>
          <p:txBody>
            <a:bodyPr wrap="square" lIns="146304" tIns="146304" rIns="146304" bIns="146304" numCol="1" anchor="t">
              <a:noAutofit/>
            </a:bodyPr>
            <a:lstStyle/>
            <a:p>
              <a:pPr/>
            </a:p>
          </p:txBody>
        </p:sp>
        <p:sp>
          <p:nvSpPr>
            <p:cNvPr id="5239" name="Shape 5239"/>
            <p:cNvSpPr/>
            <p:nvPr/>
          </p:nvSpPr>
          <p:spPr>
            <a:xfrm>
              <a:off x="63500" y="169862"/>
              <a:ext cx="69851" cy="777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373" y="3491"/>
                  </a:moveTo>
                  <a:lnTo>
                    <a:pt x="21355" y="5236"/>
                  </a:lnTo>
                  <a:lnTo>
                    <a:pt x="21600" y="7200"/>
                  </a:lnTo>
                  <a:lnTo>
                    <a:pt x="21355" y="9164"/>
                  </a:lnTo>
                  <a:lnTo>
                    <a:pt x="20373" y="10691"/>
                  </a:lnTo>
                  <a:lnTo>
                    <a:pt x="9818" y="20073"/>
                  </a:lnTo>
                  <a:lnTo>
                    <a:pt x="8100" y="21164"/>
                  </a:lnTo>
                  <a:lnTo>
                    <a:pt x="5891" y="21600"/>
                  </a:lnTo>
                  <a:lnTo>
                    <a:pt x="3682" y="21164"/>
                  </a:lnTo>
                  <a:lnTo>
                    <a:pt x="1964" y="20073"/>
                  </a:lnTo>
                  <a:lnTo>
                    <a:pt x="491" y="18545"/>
                  </a:lnTo>
                  <a:lnTo>
                    <a:pt x="0" y="16582"/>
                  </a:lnTo>
                  <a:lnTo>
                    <a:pt x="491" y="14618"/>
                  </a:lnTo>
                  <a:lnTo>
                    <a:pt x="1964" y="12655"/>
                  </a:lnTo>
                  <a:lnTo>
                    <a:pt x="15955" y="0"/>
                  </a:lnTo>
                  <a:lnTo>
                    <a:pt x="20373" y="3491"/>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sp>
          <p:nvSpPr>
            <p:cNvPr id="5240" name="Shape 5240"/>
            <p:cNvSpPr/>
            <p:nvPr/>
          </p:nvSpPr>
          <p:spPr>
            <a:xfrm>
              <a:off x="61913" y="207962"/>
              <a:ext cx="46039" cy="107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835"/>
                  </a:moveTo>
                  <a:lnTo>
                    <a:pt x="0" y="17629"/>
                  </a:lnTo>
                  <a:lnTo>
                    <a:pt x="379" y="18582"/>
                  </a:lnTo>
                  <a:lnTo>
                    <a:pt x="2653" y="20012"/>
                  </a:lnTo>
                  <a:lnTo>
                    <a:pt x="6063" y="21124"/>
                  </a:lnTo>
                  <a:lnTo>
                    <a:pt x="7958" y="21441"/>
                  </a:lnTo>
                  <a:lnTo>
                    <a:pt x="10232" y="21441"/>
                  </a:lnTo>
                  <a:lnTo>
                    <a:pt x="14779" y="21600"/>
                  </a:lnTo>
                  <a:lnTo>
                    <a:pt x="18189" y="21600"/>
                  </a:lnTo>
                  <a:lnTo>
                    <a:pt x="19705" y="21441"/>
                  </a:lnTo>
                  <a:lnTo>
                    <a:pt x="20463" y="21124"/>
                  </a:lnTo>
                  <a:lnTo>
                    <a:pt x="20842" y="20488"/>
                  </a:lnTo>
                  <a:lnTo>
                    <a:pt x="21600" y="20012"/>
                  </a:lnTo>
                  <a:lnTo>
                    <a:pt x="21600" y="1906"/>
                  </a:lnTo>
                  <a:lnTo>
                    <a:pt x="20842" y="1112"/>
                  </a:lnTo>
                  <a:lnTo>
                    <a:pt x="20463" y="476"/>
                  </a:lnTo>
                  <a:lnTo>
                    <a:pt x="18189" y="0"/>
                  </a:lnTo>
                  <a:lnTo>
                    <a:pt x="14779" y="318"/>
                  </a:lnTo>
                  <a:lnTo>
                    <a:pt x="7958" y="318"/>
                  </a:lnTo>
                  <a:lnTo>
                    <a:pt x="6063" y="476"/>
                  </a:lnTo>
                  <a:lnTo>
                    <a:pt x="2653" y="1747"/>
                  </a:lnTo>
                  <a:lnTo>
                    <a:pt x="379" y="3176"/>
                  </a:lnTo>
                  <a:lnTo>
                    <a:pt x="0" y="3971"/>
                  </a:lnTo>
                  <a:lnTo>
                    <a:pt x="0" y="16835"/>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sp>
          <p:nvSpPr>
            <p:cNvPr id="5241" name="Shape 5241"/>
            <p:cNvSpPr/>
            <p:nvPr/>
          </p:nvSpPr>
          <p:spPr>
            <a:xfrm>
              <a:off x="96838" y="169862"/>
              <a:ext cx="23814"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0" y="0"/>
                  </a:moveTo>
                  <a:lnTo>
                    <a:pt x="21600" y="5891"/>
                  </a:lnTo>
                  <a:lnTo>
                    <a:pt x="12343" y="17673"/>
                  </a:lnTo>
                  <a:lnTo>
                    <a:pt x="7714" y="19636"/>
                  </a:lnTo>
                  <a:lnTo>
                    <a:pt x="0" y="21600"/>
                  </a:lnTo>
                  <a:lnTo>
                    <a:pt x="16200" y="0"/>
                  </a:lnTo>
                  <a:close/>
                </a:path>
              </a:pathLst>
            </a:custGeom>
            <a:solidFill>
              <a:srgbClr val="C69377"/>
            </a:solidFill>
            <a:ln w="12700" cap="flat">
              <a:noFill/>
              <a:miter lim="400000"/>
            </a:ln>
            <a:effectLst/>
          </p:spPr>
          <p:txBody>
            <a:bodyPr wrap="square" lIns="146304" tIns="146304" rIns="146304" bIns="146304" numCol="1" anchor="t">
              <a:noAutofit/>
            </a:bodyPr>
            <a:lstStyle/>
            <a:p>
              <a:pPr/>
            </a:p>
          </p:txBody>
        </p:sp>
        <p:sp>
          <p:nvSpPr>
            <p:cNvPr id="5242" name="Shape 5242"/>
            <p:cNvSpPr/>
            <p:nvPr/>
          </p:nvSpPr>
          <p:spPr>
            <a:xfrm>
              <a:off x="161925" y="96837"/>
              <a:ext cx="63500"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43" name="Shape 5243"/>
            <p:cNvSpPr/>
            <p:nvPr/>
          </p:nvSpPr>
          <p:spPr>
            <a:xfrm>
              <a:off x="161925" y="111124"/>
              <a:ext cx="63500"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44" name="Shape 5244"/>
            <p:cNvSpPr/>
            <p:nvPr/>
          </p:nvSpPr>
          <p:spPr>
            <a:xfrm>
              <a:off x="161925" y="123824"/>
              <a:ext cx="63500"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45" name="Shape 5245"/>
            <p:cNvSpPr/>
            <p:nvPr/>
          </p:nvSpPr>
          <p:spPr>
            <a:xfrm>
              <a:off x="161925" y="138112"/>
              <a:ext cx="63500"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46" name="Shape 5246"/>
            <p:cNvSpPr/>
            <p:nvPr/>
          </p:nvSpPr>
          <p:spPr>
            <a:xfrm>
              <a:off x="161925" y="152399"/>
              <a:ext cx="63500"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47" name="Shape 5247"/>
            <p:cNvSpPr/>
            <p:nvPr/>
          </p:nvSpPr>
          <p:spPr>
            <a:xfrm>
              <a:off x="161925" y="166687"/>
              <a:ext cx="63500"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48" name="Shape 5248"/>
            <p:cNvSpPr/>
            <p:nvPr/>
          </p:nvSpPr>
          <p:spPr>
            <a:xfrm>
              <a:off x="161925" y="180974"/>
              <a:ext cx="63500"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49" name="Shape 5249"/>
            <p:cNvSpPr/>
            <p:nvPr/>
          </p:nvSpPr>
          <p:spPr>
            <a:xfrm>
              <a:off x="90488" y="284162"/>
              <a:ext cx="74613" cy="196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320" y="610"/>
                  </a:lnTo>
                  <a:lnTo>
                    <a:pt x="8413" y="1568"/>
                  </a:lnTo>
                  <a:lnTo>
                    <a:pt x="12051" y="2700"/>
                  </a:lnTo>
                  <a:lnTo>
                    <a:pt x="15461" y="4094"/>
                  </a:lnTo>
                  <a:lnTo>
                    <a:pt x="17962" y="5487"/>
                  </a:lnTo>
                  <a:lnTo>
                    <a:pt x="20008" y="7229"/>
                  </a:lnTo>
                  <a:lnTo>
                    <a:pt x="21145" y="8971"/>
                  </a:lnTo>
                  <a:lnTo>
                    <a:pt x="21600" y="10800"/>
                  </a:lnTo>
                  <a:lnTo>
                    <a:pt x="21145" y="12716"/>
                  </a:lnTo>
                  <a:lnTo>
                    <a:pt x="20008" y="14545"/>
                  </a:lnTo>
                  <a:lnTo>
                    <a:pt x="17962" y="16113"/>
                  </a:lnTo>
                  <a:lnTo>
                    <a:pt x="15461" y="17681"/>
                  </a:lnTo>
                  <a:lnTo>
                    <a:pt x="12051" y="18987"/>
                  </a:lnTo>
                  <a:lnTo>
                    <a:pt x="8413" y="20206"/>
                  </a:lnTo>
                  <a:lnTo>
                    <a:pt x="4320" y="20990"/>
                  </a:lnTo>
                  <a:lnTo>
                    <a:pt x="0" y="21600"/>
                  </a:lnTo>
                  <a:lnTo>
                    <a:pt x="0" y="0"/>
                  </a:lnTo>
                  <a:close/>
                </a:path>
              </a:pathLst>
            </a:custGeom>
            <a:solidFill>
              <a:srgbClr val="6D563D"/>
            </a:solidFill>
            <a:ln w="12700" cap="flat">
              <a:noFill/>
              <a:miter lim="400000"/>
            </a:ln>
            <a:effectLst/>
          </p:spPr>
          <p:txBody>
            <a:bodyPr wrap="square" lIns="146304" tIns="146304" rIns="146304" bIns="146304" numCol="1" anchor="t">
              <a:noAutofit/>
            </a:bodyPr>
            <a:lstStyle/>
            <a:p>
              <a:pPr/>
            </a:p>
          </p:txBody>
        </p:sp>
      </p:grpSp>
      <p:pic>
        <p:nvPicPr>
          <p:cNvPr id="5251" name="image37.png"/>
          <p:cNvPicPr>
            <a:picLocks noChangeAspect="1"/>
          </p:cNvPicPr>
          <p:nvPr/>
        </p:nvPicPr>
        <p:blipFill>
          <a:blip r:embed="rId8">
            <a:extLst/>
          </a:blip>
          <a:stretch>
            <a:fillRect/>
          </a:stretch>
        </p:blipFill>
        <p:spPr>
          <a:xfrm>
            <a:off x="1497012" y="1892300"/>
            <a:ext cx="573088" cy="419100"/>
          </a:xfrm>
          <a:prstGeom prst="rect">
            <a:avLst/>
          </a:prstGeom>
          <a:ln w="12700">
            <a:miter lim="400000"/>
          </a:ln>
        </p:spPr>
      </p:pic>
      <p:grpSp>
        <p:nvGrpSpPr>
          <p:cNvPr id="5260" name="Group 5260"/>
          <p:cNvGrpSpPr/>
          <p:nvPr/>
        </p:nvGrpSpPr>
        <p:grpSpPr>
          <a:xfrm>
            <a:off x="10120311" y="3117850"/>
            <a:ext cx="684214" cy="477838"/>
            <a:chOff x="0" y="0"/>
            <a:chExt cx="684212" cy="477837"/>
          </a:xfrm>
        </p:grpSpPr>
        <p:sp>
          <p:nvSpPr>
            <p:cNvPr id="5252" name="Shape 5252"/>
            <p:cNvSpPr/>
            <p:nvPr/>
          </p:nvSpPr>
          <p:spPr>
            <a:xfrm>
              <a:off x="0" y="0"/>
              <a:ext cx="684213" cy="477838"/>
            </a:xfrm>
            <a:prstGeom prst="rect">
              <a:avLst/>
            </a:prstGeom>
            <a:solidFill>
              <a:srgbClr val="DCDCDC"/>
            </a:solidFill>
            <a:ln w="12700" cap="flat">
              <a:noFill/>
              <a:miter lim="400000"/>
            </a:ln>
            <a:effectLst/>
          </p:spPr>
          <p:txBody>
            <a:bodyPr wrap="square" lIns="146304" tIns="146304" rIns="146304" bIns="146304" numCol="1" anchor="t">
              <a:noAutofit/>
            </a:bodyPr>
            <a:lstStyle/>
            <a:p>
              <a:pPr/>
            </a:p>
          </p:txBody>
        </p:sp>
        <p:sp>
          <p:nvSpPr>
            <p:cNvPr id="5253" name="Shape 5253"/>
            <p:cNvSpPr/>
            <p:nvPr/>
          </p:nvSpPr>
          <p:spPr>
            <a:xfrm>
              <a:off x="69849" y="80962"/>
              <a:ext cx="530226"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56" y="21600"/>
                  </a:moveTo>
                  <a:lnTo>
                    <a:pt x="21373" y="21600"/>
                  </a:lnTo>
                  <a:lnTo>
                    <a:pt x="21503" y="17673"/>
                  </a:lnTo>
                  <a:lnTo>
                    <a:pt x="21600" y="13745"/>
                  </a:lnTo>
                  <a:lnTo>
                    <a:pt x="21600" y="6873"/>
                  </a:lnTo>
                  <a:lnTo>
                    <a:pt x="21373" y="0"/>
                  </a:lnTo>
                  <a:lnTo>
                    <a:pt x="356" y="0"/>
                  </a:lnTo>
                  <a:lnTo>
                    <a:pt x="227" y="1964"/>
                  </a:lnTo>
                  <a:lnTo>
                    <a:pt x="130" y="3927"/>
                  </a:lnTo>
                  <a:lnTo>
                    <a:pt x="65" y="6873"/>
                  </a:lnTo>
                  <a:lnTo>
                    <a:pt x="0" y="10800"/>
                  </a:lnTo>
                  <a:lnTo>
                    <a:pt x="65" y="15709"/>
                  </a:lnTo>
                  <a:lnTo>
                    <a:pt x="130" y="19636"/>
                  </a:lnTo>
                  <a:lnTo>
                    <a:pt x="227" y="21600"/>
                  </a:lnTo>
                  <a:lnTo>
                    <a:pt x="356" y="21600"/>
                  </a:lnTo>
                  <a:close/>
                </a:path>
              </a:pathLst>
            </a:custGeom>
            <a:solidFill>
              <a:srgbClr val="7F7F7F"/>
            </a:solidFill>
            <a:ln w="12700" cap="flat">
              <a:noFill/>
              <a:miter lim="400000"/>
            </a:ln>
            <a:effectLst/>
          </p:spPr>
          <p:txBody>
            <a:bodyPr wrap="square" lIns="146304" tIns="146304" rIns="146304" bIns="146304" numCol="1" anchor="t">
              <a:noAutofit/>
            </a:bodyPr>
            <a:lstStyle/>
            <a:p>
              <a:pPr/>
            </a:p>
          </p:txBody>
        </p:sp>
        <p:sp>
          <p:nvSpPr>
            <p:cNvPr id="5254" name="Shape 5254"/>
            <p:cNvSpPr/>
            <p:nvPr/>
          </p:nvSpPr>
          <p:spPr>
            <a:xfrm>
              <a:off x="77787" y="368299"/>
              <a:ext cx="17780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6" y="21600"/>
                  </a:moveTo>
                  <a:lnTo>
                    <a:pt x="20544" y="21600"/>
                  </a:lnTo>
                  <a:lnTo>
                    <a:pt x="20928" y="19636"/>
                  </a:lnTo>
                  <a:lnTo>
                    <a:pt x="21216" y="17673"/>
                  </a:lnTo>
                  <a:lnTo>
                    <a:pt x="21408" y="14727"/>
                  </a:lnTo>
                  <a:lnTo>
                    <a:pt x="21600" y="10800"/>
                  </a:lnTo>
                  <a:lnTo>
                    <a:pt x="21408" y="6873"/>
                  </a:lnTo>
                  <a:lnTo>
                    <a:pt x="21216" y="3927"/>
                  </a:lnTo>
                  <a:lnTo>
                    <a:pt x="20928" y="0"/>
                  </a:lnTo>
                  <a:lnTo>
                    <a:pt x="672" y="0"/>
                  </a:lnTo>
                  <a:lnTo>
                    <a:pt x="384" y="3927"/>
                  </a:lnTo>
                  <a:lnTo>
                    <a:pt x="192" y="6873"/>
                  </a:lnTo>
                  <a:lnTo>
                    <a:pt x="0" y="10800"/>
                  </a:lnTo>
                  <a:lnTo>
                    <a:pt x="192" y="14727"/>
                  </a:lnTo>
                  <a:lnTo>
                    <a:pt x="384" y="17673"/>
                  </a:lnTo>
                  <a:lnTo>
                    <a:pt x="672" y="19636"/>
                  </a:lnTo>
                  <a:lnTo>
                    <a:pt x="1056" y="21600"/>
                  </a:lnTo>
                  <a:close/>
                </a:path>
              </a:pathLst>
            </a:custGeom>
            <a:solidFill>
              <a:srgbClr val="7F7F7F"/>
            </a:solidFill>
            <a:ln w="12700" cap="flat">
              <a:noFill/>
              <a:miter lim="400000"/>
            </a:ln>
            <a:effectLst/>
          </p:spPr>
          <p:txBody>
            <a:bodyPr wrap="square" lIns="146304" tIns="146304" rIns="146304" bIns="146304" numCol="1" anchor="t">
              <a:noAutofit/>
            </a:bodyPr>
            <a:lstStyle/>
            <a:p>
              <a:pPr/>
            </a:p>
          </p:txBody>
        </p:sp>
        <p:sp>
          <p:nvSpPr>
            <p:cNvPr id="5255" name="Shape 5255"/>
            <p:cNvSpPr/>
            <p:nvPr/>
          </p:nvSpPr>
          <p:spPr>
            <a:xfrm>
              <a:off x="77787" y="320674"/>
              <a:ext cx="203202"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5" y="21600"/>
                  </a:moveTo>
                  <a:lnTo>
                    <a:pt x="20675" y="21600"/>
                  </a:lnTo>
                  <a:lnTo>
                    <a:pt x="21180" y="20571"/>
                  </a:lnTo>
                  <a:lnTo>
                    <a:pt x="21432" y="18514"/>
                  </a:lnTo>
                  <a:lnTo>
                    <a:pt x="21600" y="14400"/>
                  </a:lnTo>
                  <a:lnTo>
                    <a:pt x="21600" y="5143"/>
                  </a:lnTo>
                  <a:lnTo>
                    <a:pt x="21180" y="0"/>
                  </a:lnTo>
                  <a:lnTo>
                    <a:pt x="588" y="0"/>
                  </a:lnTo>
                  <a:lnTo>
                    <a:pt x="168" y="5143"/>
                  </a:lnTo>
                  <a:lnTo>
                    <a:pt x="0" y="11314"/>
                  </a:lnTo>
                  <a:lnTo>
                    <a:pt x="168" y="14400"/>
                  </a:lnTo>
                  <a:lnTo>
                    <a:pt x="336" y="18514"/>
                  </a:lnTo>
                  <a:lnTo>
                    <a:pt x="588" y="20571"/>
                  </a:lnTo>
                  <a:lnTo>
                    <a:pt x="925" y="21600"/>
                  </a:lnTo>
                  <a:close/>
                </a:path>
              </a:pathLst>
            </a:custGeom>
            <a:solidFill>
              <a:srgbClr val="7F7F7F"/>
            </a:solidFill>
            <a:ln w="12700" cap="flat">
              <a:noFill/>
              <a:miter lim="400000"/>
            </a:ln>
            <a:effectLst/>
          </p:spPr>
          <p:txBody>
            <a:bodyPr wrap="square" lIns="146304" tIns="146304" rIns="146304" bIns="146304" numCol="1" anchor="t">
              <a:noAutofit/>
            </a:bodyPr>
            <a:lstStyle/>
            <a:p>
              <a:pPr/>
            </a:p>
          </p:txBody>
        </p:sp>
        <p:sp>
          <p:nvSpPr>
            <p:cNvPr id="5256" name="Shape 5256"/>
            <p:cNvSpPr/>
            <p:nvPr/>
          </p:nvSpPr>
          <p:spPr>
            <a:xfrm>
              <a:off x="74613" y="177799"/>
              <a:ext cx="525463"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27" y="21600"/>
                  </a:moveTo>
                  <a:lnTo>
                    <a:pt x="21241" y="21600"/>
                  </a:lnTo>
                  <a:lnTo>
                    <a:pt x="21502" y="17673"/>
                  </a:lnTo>
                  <a:lnTo>
                    <a:pt x="21600" y="14727"/>
                  </a:lnTo>
                  <a:lnTo>
                    <a:pt x="21600" y="5891"/>
                  </a:lnTo>
                  <a:lnTo>
                    <a:pt x="21502" y="1964"/>
                  </a:lnTo>
                  <a:lnTo>
                    <a:pt x="21371" y="0"/>
                  </a:lnTo>
                  <a:lnTo>
                    <a:pt x="163" y="0"/>
                  </a:lnTo>
                  <a:lnTo>
                    <a:pt x="33" y="1964"/>
                  </a:lnTo>
                  <a:lnTo>
                    <a:pt x="0" y="5891"/>
                  </a:lnTo>
                  <a:lnTo>
                    <a:pt x="0" y="14727"/>
                  </a:lnTo>
                  <a:lnTo>
                    <a:pt x="33" y="17673"/>
                  </a:lnTo>
                  <a:lnTo>
                    <a:pt x="163" y="19636"/>
                  </a:lnTo>
                  <a:lnTo>
                    <a:pt x="327" y="21600"/>
                  </a:lnTo>
                  <a:close/>
                </a:path>
              </a:pathLst>
            </a:custGeom>
            <a:solidFill>
              <a:srgbClr val="7F7F7F"/>
            </a:solidFill>
            <a:ln w="12700" cap="flat">
              <a:noFill/>
              <a:miter lim="400000"/>
            </a:ln>
            <a:effectLst/>
          </p:spPr>
          <p:txBody>
            <a:bodyPr wrap="square" lIns="146304" tIns="146304" rIns="146304" bIns="146304" numCol="1" anchor="t">
              <a:noAutofit/>
            </a:bodyPr>
            <a:lstStyle/>
            <a:p>
              <a:pPr/>
            </a:p>
          </p:txBody>
        </p:sp>
        <p:sp>
          <p:nvSpPr>
            <p:cNvPr id="5257" name="Shape 5257"/>
            <p:cNvSpPr/>
            <p:nvPr/>
          </p:nvSpPr>
          <p:spPr>
            <a:xfrm>
              <a:off x="74613" y="130175"/>
              <a:ext cx="525463" cy="174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27" y="21600"/>
                  </a:moveTo>
                  <a:lnTo>
                    <a:pt x="21241" y="21600"/>
                  </a:lnTo>
                  <a:lnTo>
                    <a:pt x="21502" y="17673"/>
                  </a:lnTo>
                  <a:lnTo>
                    <a:pt x="21600" y="13745"/>
                  </a:lnTo>
                  <a:lnTo>
                    <a:pt x="21600" y="4909"/>
                  </a:lnTo>
                  <a:lnTo>
                    <a:pt x="21502" y="1964"/>
                  </a:lnTo>
                  <a:lnTo>
                    <a:pt x="21371" y="0"/>
                  </a:lnTo>
                  <a:lnTo>
                    <a:pt x="163" y="0"/>
                  </a:lnTo>
                  <a:lnTo>
                    <a:pt x="33" y="1964"/>
                  </a:lnTo>
                  <a:lnTo>
                    <a:pt x="0" y="4909"/>
                  </a:lnTo>
                  <a:lnTo>
                    <a:pt x="0" y="13745"/>
                  </a:lnTo>
                  <a:lnTo>
                    <a:pt x="33" y="17673"/>
                  </a:lnTo>
                  <a:lnTo>
                    <a:pt x="163" y="19636"/>
                  </a:lnTo>
                  <a:lnTo>
                    <a:pt x="327" y="21600"/>
                  </a:lnTo>
                  <a:close/>
                </a:path>
              </a:pathLst>
            </a:custGeom>
            <a:solidFill>
              <a:srgbClr val="7F7F7F"/>
            </a:solidFill>
            <a:ln w="12700" cap="flat">
              <a:noFill/>
              <a:miter lim="400000"/>
            </a:ln>
            <a:effectLst/>
          </p:spPr>
          <p:txBody>
            <a:bodyPr wrap="square" lIns="146304" tIns="146304" rIns="146304" bIns="146304" numCol="1" anchor="t">
              <a:noAutofit/>
            </a:bodyPr>
            <a:lstStyle/>
            <a:p>
              <a:pPr/>
            </a:p>
          </p:txBody>
        </p:sp>
        <p:sp>
          <p:nvSpPr>
            <p:cNvPr id="5258" name="Shape 5258"/>
            <p:cNvSpPr/>
            <p:nvPr/>
          </p:nvSpPr>
          <p:spPr>
            <a:xfrm>
              <a:off x="454024" y="282574"/>
              <a:ext cx="114301"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0" y="8700"/>
                  </a:lnTo>
                  <a:lnTo>
                    <a:pt x="750" y="6450"/>
                  </a:lnTo>
                  <a:lnTo>
                    <a:pt x="1800" y="4650"/>
                  </a:lnTo>
                  <a:lnTo>
                    <a:pt x="3000" y="3000"/>
                  </a:lnTo>
                  <a:lnTo>
                    <a:pt x="4500" y="1650"/>
                  </a:lnTo>
                  <a:lnTo>
                    <a:pt x="6450" y="900"/>
                  </a:lnTo>
                  <a:lnTo>
                    <a:pt x="8550" y="0"/>
                  </a:lnTo>
                  <a:lnTo>
                    <a:pt x="12900" y="0"/>
                  </a:lnTo>
                  <a:lnTo>
                    <a:pt x="15000" y="900"/>
                  </a:lnTo>
                  <a:lnTo>
                    <a:pt x="16950" y="1650"/>
                  </a:lnTo>
                  <a:lnTo>
                    <a:pt x="18300" y="3000"/>
                  </a:lnTo>
                  <a:lnTo>
                    <a:pt x="19650" y="4650"/>
                  </a:lnTo>
                  <a:lnTo>
                    <a:pt x="20700" y="6450"/>
                  </a:lnTo>
                  <a:lnTo>
                    <a:pt x="21300" y="8700"/>
                  </a:lnTo>
                  <a:lnTo>
                    <a:pt x="21600" y="10800"/>
                  </a:lnTo>
                  <a:lnTo>
                    <a:pt x="21300" y="13050"/>
                  </a:lnTo>
                  <a:lnTo>
                    <a:pt x="20700" y="14850"/>
                  </a:lnTo>
                  <a:lnTo>
                    <a:pt x="19650" y="16800"/>
                  </a:lnTo>
                  <a:lnTo>
                    <a:pt x="18300" y="18450"/>
                  </a:lnTo>
                  <a:lnTo>
                    <a:pt x="16950" y="19800"/>
                  </a:lnTo>
                  <a:lnTo>
                    <a:pt x="15000" y="20850"/>
                  </a:lnTo>
                  <a:lnTo>
                    <a:pt x="12900" y="21300"/>
                  </a:lnTo>
                  <a:lnTo>
                    <a:pt x="10800" y="21600"/>
                  </a:lnTo>
                  <a:lnTo>
                    <a:pt x="8550" y="21300"/>
                  </a:lnTo>
                  <a:lnTo>
                    <a:pt x="6450" y="20850"/>
                  </a:lnTo>
                  <a:lnTo>
                    <a:pt x="4500" y="19800"/>
                  </a:lnTo>
                  <a:lnTo>
                    <a:pt x="3000" y="18450"/>
                  </a:lnTo>
                  <a:lnTo>
                    <a:pt x="1800" y="16800"/>
                  </a:lnTo>
                  <a:lnTo>
                    <a:pt x="750" y="14850"/>
                  </a:lnTo>
                  <a:lnTo>
                    <a:pt x="0" y="13050"/>
                  </a:lnTo>
                  <a:lnTo>
                    <a:pt x="0" y="10800"/>
                  </a:lnTo>
                  <a:close/>
                </a:path>
              </a:pathLst>
            </a:custGeom>
            <a:solidFill>
              <a:srgbClr val="FF9900"/>
            </a:solidFill>
            <a:ln w="12700" cap="flat">
              <a:noFill/>
              <a:miter lim="400000"/>
            </a:ln>
            <a:effectLst/>
          </p:spPr>
          <p:txBody>
            <a:bodyPr wrap="square" lIns="146304" tIns="146304" rIns="146304" bIns="146304" numCol="1" anchor="t">
              <a:noAutofit/>
            </a:bodyPr>
            <a:lstStyle/>
            <a:p>
              <a:pPr/>
            </a:p>
          </p:txBody>
        </p:sp>
        <p:sp>
          <p:nvSpPr>
            <p:cNvPr id="5259" name="Shape 5259"/>
            <p:cNvSpPr/>
            <p:nvPr/>
          </p:nvSpPr>
          <p:spPr>
            <a:xfrm>
              <a:off x="406399" y="234949"/>
              <a:ext cx="207964" cy="207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11" y="12166"/>
                  </a:moveTo>
                  <a:lnTo>
                    <a:pt x="21600" y="10841"/>
                  </a:lnTo>
                  <a:lnTo>
                    <a:pt x="19711" y="9352"/>
                  </a:lnTo>
                  <a:lnTo>
                    <a:pt x="21025" y="7448"/>
                  </a:lnTo>
                  <a:lnTo>
                    <a:pt x="18972" y="6538"/>
                  </a:lnTo>
                  <a:lnTo>
                    <a:pt x="19547" y="4469"/>
                  </a:lnTo>
                  <a:lnTo>
                    <a:pt x="17165" y="4303"/>
                  </a:lnTo>
                  <a:lnTo>
                    <a:pt x="17001" y="2069"/>
                  </a:lnTo>
                  <a:lnTo>
                    <a:pt x="14948" y="2648"/>
                  </a:lnTo>
                  <a:lnTo>
                    <a:pt x="14044" y="579"/>
                  </a:lnTo>
                  <a:lnTo>
                    <a:pt x="12155" y="1655"/>
                  </a:lnTo>
                  <a:lnTo>
                    <a:pt x="10841" y="0"/>
                  </a:lnTo>
                  <a:lnTo>
                    <a:pt x="9363" y="1655"/>
                  </a:lnTo>
                  <a:lnTo>
                    <a:pt x="7556" y="579"/>
                  </a:lnTo>
                  <a:lnTo>
                    <a:pt x="6570" y="2648"/>
                  </a:lnTo>
                  <a:lnTo>
                    <a:pt x="4599" y="2069"/>
                  </a:lnTo>
                  <a:lnTo>
                    <a:pt x="4353" y="4303"/>
                  </a:lnTo>
                  <a:lnTo>
                    <a:pt x="2135" y="4469"/>
                  </a:lnTo>
                  <a:lnTo>
                    <a:pt x="2710" y="6538"/>
                  </a:lnTo>
                  <a:lnTo>
                    <a:pt x="657" y="7448"/>
                  </a:lnTo>
                  <a:lnTo>
                    <a:pt x="1807" y="9352"/>
                  </a:lnTo>
                  <a:lnTo>
                    <a:pt x="0" y="10841"/>
                  </a:lnTo>
                  <a:lnTo>
                    <a:pt x="1807" y="12166"/>
                  </a:lnTo>
                  <a:lnTo>
                    <a:pt x="657" y="14152"/>
                  </a:lnTo>
                  <a:lnTo>
                    <a:pt x="2710" y="14897"/>
                  </a:lnTo>
                  <a:lnTo>
                    <a:pt x="2135" y="17131"/>
                  </a:lnTo>
                  <a:lnTo>
                    <a:pt x="4353" y="17297"/>
                  </a:lnTo>
                  <a:lnTo>
                    <a:pt x="4599" y="19531"/>
                  </a:lnTo>
                  <a:lnTo>
                    <a:pt x="6570" y="18869"/>
                  </a:lnTo>
                  <a:lnTo>
                    <a:pt x="7556" y="21103"/>
                  </a:lnTo>
                  <a:lnTo>
                    <a:pt x="9363" y="19779"/>
                  </a:lnTo>
                  <a:lnTo>
                    <a:pt x="10841" y="21600"/>
                  </a:lnTo>
                  <a:lnTo>
                    <a:pt x="12155" y="19779"/>
                  </a:lnTo>
                  <a:lnTo>
                    <a:pt x="14044" y="21103"/>
                  </a:lnTo>
                  <a:lnTo>
                    <a:pt x="14948" y="18869"/>
                  </a:lnTo>
                  <a:lnTo>
                    <a:pt x="17001" y="19531"/>
                  </a:lnTo>
                  <a:lnTo>
                    <a:pt x="17165" y="17297"/>
                  </a:lnTo>
                  <a:lnTo>
                    <a:pt x="19547" y="17131"/>
                  </a:lnTo>
                  <a:lnTo>
                    <a:pt x="18972" y="14897"/>
                  </a:lnTo>
                  <a:lnTo>
                    <a:pt x="21025" y="14152"/>
                  </a:lnTo>
                  <a:lnTo>
                    <a:pt x="19711" y="12166"/>
                  </a:lnTo>
                  <a:close/>
                  <a:moveTo>
                    <a:pt x="10923" y="18869"/>
                  </a:moveTo>
                  <a:lnTo>
                    <a:pt x="9363" y="18786"/>
                  </a:lnTo>
                  <a:lnTo>
                    <a:pt x="7884" y="18290"/>
                  </a:lnTo>
                  <a:lnTo>
                    <a:pt x="6570" y="17545"/>
                  </a:lnTo>
                  <a:lnTo>
                    <a:pt x="5338" y="16552"/>
                  </a:lnTo>
                  <a:lnTo>
                    <a:pt x="4353" y="15310"/>
                  </a:lnTo>
                  <a:lnTo>
                    <a:pt x="3614" y="13986"/>
                  </a:lnTo>
                  <a:lnTo>
                    <a:pt x="3121" y="12497"/>
                  </a:lnTo>
                  <a:lnTo>
                    <a:pt x="2957" y="11007"/>
                  </a:lnTo>
                  <a:lnTo>
                    <a:pt x="3121" y="9352"/>
                  </a:lnTo>
                  <a:lnTo>
                    <a:pt x="3614" y="7862"/>
                  </a:lnTo>
                  <a:lnTo>
                    <a:pt x="4353" y="6538"/>
                  </a:lnTo>
                  <a:lnTo>
                    <a:pt x="5338" y="5379"/>
                  </a:lnTo>
                  <a:lnTo>
                    <a:pt x="6570" y="4303"/>
                  </a:lnTo>
                  <a:lnTo>
                    <a:pt x="7884" y="3559"/>
                  </a:lnTo>
                  <a:lnTo>
                    <a:pt x="9363" y="3145"/>
                  </a:lnTo>
                  <a:lnTo>
                    <a:pt x="10923" y="2979"/>
                  </a:lnTo>
                  <a:lnTo>
                    <a:pt x="12566" y="3145"/>
                  </a:lnTo>
                  <a:lnTo>
                    <a:pt x="14044" y="3559"/>
                  </a:lnTo>
                  <a:lnTo>
                    <a:pt x="15358" y="4303"/>
                  </a:lnTo>
                  <a:lnTo>
                    <a:pt x="16590" y="5379"/>
                  </a:lnTo>
                  <a:lnTo>
                    <a:pt x="17494" y="6538"/>
                  </a:lnTo>
                  <a:lnTo>
                    <a:pt x="18233" y="7862"/>
                  </a:lnTo>
                  <a:lnTo>
                    <a:pt x="18643" y="9352"/>
                  </a:lnTo>
                  <a:lnTo>
                    <a:pt x="18808" y="11007"/>
                  </a:lnTo>
                  <a:lnTo>
                    <a:pt x="18643" y="12497"/>
                  </a:lnTo>
                  <a:lnTo>
                    <a:pt x="18233" y="13986"/>
                  </a:lnTo>
                  <a:lnTo>
                    <a:pt x="17494" y="15310"/>
                  </a:lnTo>
                  <a:lnTo>
                    <a:pt x="16590" y="16552"/>
                  </a:lnTo>
                  <a:lnTo>
                    <a:pt x="15358" y="17545"/>
                  </a:lnTo>
                  <a:lnTo>
                    <a:pt x="14044" y="18290"/>
                  </a:lnTo>
                  <a:lnTo>
                    <a:pt x="12566" y="18786"/>
                  </a:lnTo>
                  <a:lnTo>
                    <a:pt x="10923" y="18869"/>
                  </a:lnTo>
                  <a:close/>
                </a:path>
              </a:pathLst>
            </a:custGeom>
            <a:solidFill>
              <a:srgbClr val="FF9900"/>
            </a:solidFill>
            <a:ln w="12700" cap="flat">
              <a:noFill/>
              <a:miter lim="400000"/>
            </a:ln>
            <a:effectLst/>
          </p:spPr>
          <p:txBody>
            <a:bodyPr wrap="square" lIns="146304" tIns="146304" rIns="146304" bIns="146304" numCol="1" anchor="t">
              <a:noAutofit/>
            </a:bodyPr>
            <a:lstStyle/>
            <a:p>
              <a:pPr/>
            </a:p>
          </p:txBody>
        </p:sp>
      </p:grpSp>
      <p:grpSp>
        <p:nvGrpSpPr>
          <p:cNvPr id="5303" name="Group 5303"/>
          <p:cNvGrpSpPr/>
          <p:nvPr/>
        </p:nvGrpSpPr>
        <p:grpSpPr>
          <a:xfrm>
            <a:off x="582612" y="3076574"/>
            <a:ext cx="306389" cy="565151"/>
            <a:chOff x="0" y="0"/>
            <a:chExt cx="306387" cy="565149"/>
          </a:xfrm>
        </p:grpSpPr>
        <p:sp>
          <p:nvSpPr>
            <p:cNvPr id="5261" name="Shape 5261"/>
            <p:cNvSpPr/>
            <p:nvPr/>
          </p:nvSpPr>
          <p:spPr>
            <a:xfrm>
              <a:off x="109538" y="417512"/>
              <a:ext cx="173038" cy="146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54" y="3659"/>
                  </a:moveTo>
                  <a:lnTo>
                    <a:pt x="9854" y="0"/>
                  </a:lnTo>
                  <a:lnTo>
                    <a:pt x="7465" y="0"/>
                  </a:lnTo>
                  <a:lnTo>
                    <a:pt x="7465" y="3659"/>
                  </a:lnTo>
                  <a:lnTo>
                    <a:pt x="6570" y="3659"/>
                  </a:lnTo>
                  <a:lnTo>
                    <a:pt x="6570" y="0"/>
                  </a:lnTo>
                  <a:lnTo>
                    <a:pt x="4280" y="0"/>
                  </a:lnTo>
                  <a:lnTo>
                    <a:pt x="4280" y="3659"/>
                  </a:lnTo>
                  <a:lnTo>
                    <a:pt x="0" y="3659"/>
                  </a:lnTo>
                  <a:lnTo>
                    <a:pt x="0" y="4485"/>
                  </a:lnTo>
                  <a:lnTo>
                    <a:pt x="995" y="4485"/>
                  </a:lnTo>
                  <a:lnTo>
                    <a:pt x="995" y="21600"/>
                  </a:lnTo>
                  <a:lnTo>
                    <a:pt x="20704" y="21600"/>
                  </a:lnTo>
                  <a:lnTo>
                    <a:pt x="20704" y="4485"/>
                  </a:lnTo>
                  <a:lnTo>
                    <a:pt x="21600" y="4485"/>
                  </a:lnTo>
                  <a:lnTo>
                    <a:pt x="21600" y="3659"/>
                  </a:lnTo>
                  <a:lnTo>
                    <a:pt x="9854" y="3659"/>
                  </a:lnTo>
                  <a:close/>
                </a:path>
              </a:pathLst>
            </a:custGeom>
            <a:solidFill>
              <a:srgbClr val="969696"/>
            </a:solidFill>
            <a:ln w="12700" cap="flat">
              <a:noFill/>
              <a:miter lim="400000"/>
            </a:ln>
            <a:effectLst/>
          </p:spPr>
          <p:txBody>
            <a:bodyPr wrap="square" lIns="146304" tIns="146304" rIns="146304" bIns="146304" numCol="1" anchor="t">
              <a:noAutofit/>
            </a:bodyPr>
            <a:lstStyle/>
            <a:p>
              <a:pPr/>
            </a:p>
          </p:txBody>
        </p:sp>
        <p:sp>
          <p:nvSpPr>
            <p:cNvPr id="5262" name="Shape 5262"/>
            <p:cNvSpPr/>
            <p:nvPr/>
          </p:nvSpPr>
          <p:spPr>
            <a:xfrm>
              <a:off x="109537" y="417512"/>
              <a:ext cx="174627" cy="146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764" y="3659"/>
                  </a:moveTo>
                  <a:lnTo>
                    <a:pt x="9764" y="0"/>
                  </a:lnTo>
                  <a:lnTo>
                    <a:pt x="7200" y="0"/>
                  </a:lnTo>
                  <a:lnTo>
                    <a:pt x="7200" y="3659"/>
                  </a:lnTo>
                  <a:lnTo>
                    <a:pt x="6510" y="3659"/>
                  </a:lnTo>
                  <a:lnTo>
                    <a:pt x="6510" y="0"/>
                  </a:lnTo>
                  <a:lnTo>
                    <a:pt x="4241" y="0"/>
                  </a:lnTo>
                  <a:lnTo>
                    <a:pt x="4241" y="3659"/>
                  </a:lnTo>
                  <a:lnTo>
                    <a:pt x="0" y="3659"/>
                  </a:lnTo>
                  <a:lnTo>
                    <a:pt x="0" y="4721"/>
                  </a:lnTo>
                  <a:lnTo>
                    <a:pt x="986" y="4721"/>
                  </a:lnTo>
                  <a:lnTo>
                    <a:pt x="986" y="21600"/>
                  </a:lnTo>
                  <a:lnTo>
                    <a:pt x="20515" y="21600"/>
                  </a:lnTo>
                  <a:lnTo>
                    <a:pt x="20515" y="4721"/>
                  </a:lnTo>
                  <a:lnTo>
                    <a:pt x="21600" y="4721"/>
                  </a:lnTo>
                  <a:lnTo>
                    <a:pt x="21600" y="3659"/>
                  </a:lnTo>
                  <a:lnTo>
                    <a:pt x="9764" y="3659"/>
                  </a:lnTo>
                  <a:lnTo>
                    <a:pt x="9764" y="3777"/>
                  </a:lnTo>
                  <a:lnTo>
                    <a:pt x="21403" y="3777"/>
                  </a:lnTo>
                  <a:lnTo>
                    <a:pt x="21403" y="4485"/>
                  </a:lnTo>
                  <a:lnTo>
                    <a:pt x="20318" y="4485"/>
                  </a:lnTo>
                  <a:lnTo>
                    <a:pt x="20318" y="21600"/>
                  </a:lnTo>
                  <a:lnTo>
                    <a:pt x="986" y="21600"/>
                  </a:lnTo>
                  <a:lnTo>
                    <a:pt x="986" y="4485"/>
                  </a:lnTo>
                  <a:lnTo>
                    <a:pt x="99" y="4485"/>
                  </a:lnTo>
                  <a:lnTo>
                    <a:pt x="99" y="3777"/>
                  </a:lnTo>
                  <a:lnTo>
                    <a:pt x="4241" y="3777"/>
                  </a:lnTo>
                  <a:lnTo>
                    <a:pt x="4438" y="3659"/>
                  </a:lnTo>
                  <a:lnTo>
                    <a:pt x="4438" y="0"/>
                  </a:lnTo>
                  <a:lnTo>
                    <a:pt x="6510" y="0"/>
                  </a:lnTo>
                  <a:lnTo>
                    <a:pt x="6510" y="3777"/>
                  </a:lnTo>
                  <a:lnTo>
                    <a:pt x="7397" y="3777"/>
                  </a:lnTo>
                  <a:lnTo>
                    <a:pt x="7397" y="0"/>
                  </a:lnTo>
                  <a:lnTo>
                    <a:pt x="9764" y="0"/>
                  </a:lnTo>
                  <a:lnTo>
                    <a:pt x="9764" y="3659"/>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263" name="Shape 5263"/>
            <p:cNvSpPr/>
            <p:nvPr/>
          </p:nvSpPr>
          <p:spPr>
            <a:xfrm>
              <a:off x="100012" y="296862"/>
              <a:ext cx="155576" cy="266701"/>
            </a:xfrm>
            <a:prstGeom prst="rect">
              <a:avLst/>
            </a:prstGeom>
            <a:solidFill>
              <a:srgbClr val="0072C6"/>
            </a:solidFill>
            <a:ln w="12700" cap="flat">
              <a:noFill/>
              <a:miter lim="400000"/>
            </a:ln>
            <a:effectLst/>
          </p:spPr>
          <p:txBody>
            <a:bodyPr wrap="square" lIns="146304" tIns="146304" rIns="146304" bIns="146304" numCol="1" anchor="t">
              <a:noAutofit/>
            </a:bodyPr>
            <a:lstStyle/>
            <a:p>
              <a:pPr/>
            </a:p>
          </p:txBody>
        </p:sp>
        <p:sp>
          <p:nvSpPr>
            <p:cNvPr id="5264" name="Shape 5264"/>
            <p:cNvSpPr/>
            <p:nvPr/>
          </p:nvSpPr>
          <p:spPr>
            <a:xfrm>
              <a:off x="93662" y="287337"/>
              <a:ext cx="171451"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65" name="Shape 5265"/>
            <p:cNvSpPr/>
            <p:nvPr/>
          </p:nvSpPr>
          <p:spPr>
            <a:xfrm>
              <a:off x="114299" y="385762"/>
              <a:ext cx="20639" cy="1905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66" name="Shape 5266"/>
            <p:cNvSpPr/>
            <p:nvPr/>
          </p:nvSpPr>
          <p:spPr>
            <a:xfrm>
              <a:off x="114299" y="384174"/>
              <a:ext cx="20639"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67" name="Shape 5267"/>
            <p:cNvSpPr/>
            <p:nvPr/>
          </p:nvSpPr>
          <p:spPr>
            <a:xfrm>
              <a:off x="150812" y="385762"/>
              <a:ext cx="19051" cy="1905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68" name="Shape 5268"/>
            <p:cNvSpPr/>
            <p:nvPr/>
          </p:nvSpPr>
          <p:spPr>
            <a:xfrm>
              <a:off x="185737" y="385762"/>
              <a:ext cx="20639" cy="1905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269" name="Shape 5269"/>
            <p:cNvSpPr/>
            <p:nvPr/>
          </p:nvSpPr>
          <p:spPr>
            <a:xfrm>
              <a:off x="150812" y="523875"/>
              <a:ext cx="19051" cy="3968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70" name="Shape 5270"/>
            <p:cNvSpPr/>
            <p:nvPr/>
          </p:nvSpPr>
          <p:spPr>
            <a:xfrm>
              <a:off x="185737" y="523875"/>
              <a:ext cx="20639" cy="3968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71" name="Shape 5271"/>
            <p:cNvSpPr/>
            <p:nvPr/>
          </p:nvSpPr>
          <p:spPr>
            <a:xfrm>
              <a:off x="222249" y="385762"/>
              <a:ext cx="19051" cy="1905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72" name="Shape 5272"/>
            <p:cNvSpPr/>
            <p:nvPr/>
          </p:nvSpPr>
          <p:spPr>
            <a:xfrm>
              <a:off x="114299" y="419100"/>
              <a:ext cx="20639" cy="22226"/>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273" name="Shape 5273"/>
            <p:cNvSpPr/>
            <p:nvPr/>
          </p:nvSpPr>
          <p:spPr>
            <a:xfrm>
              <a:off x="150812" y="419100"/>
              <a:ext cx="19051" cy="22226"/>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74" name="Shape 5274"/>
            <p:cNvSpPr/>
            <p:nvPr/>
          </p:nvSpPr>
          <p:spPr>
            <a:xfrm>
              <a:off x="185737" y="419100"/>
              <a:ext cx="20639" cy="22226"/>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75" name="Shape 5275"/>
            <p:cNvSpPr/>
            <p:nvPr/>
          </p:nvSpPr>
          <p:spPr>
            <a:xfrm>
              <a:off x="222249" y="419100"/>
              <a:ext cx="19051" cy="22226"/>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76" name="Shape 5276"/>
            <p:cNvSpPr/>
            <p:nvPr/>
          </p:nvSpPr>
          <p:spPr>
            <a:xfrm>
              <a:off x="114299" y="455612"/>
              <a:ext cx="20639" cy="20639"/>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77" name="Shape 5277"/>
            <p:cNvSpPr/>
            <p:nvPr/>
          </p:nvSpPr>
          <p:spPr>
            <a:xfrm>
              <a:off x="150812" y="455612"/>
              <a:ext cx="19051" cy="2063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278" name="Shape 5278"/>
            <p:cNvSpPr/>
            <p:nvPr/>
          </p:nvSpPr>
          <p:spPr>
            <a:xfrm>
              <a:off x="185737" y="455612"/>
              <a:ext cx="20639" cy="2063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79" name="Shape 5279"/>
            <p:cNvSpPr/>
            <p:nvPr/>
          </p:nvSpPr>
          <p:spPr>
            <a:xfrm>
              <a:off x="222249" y="455612"/>
              <a:ext cx="19051" cy="20639"/>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80" name="Shape 5280"/>
            <p:cNvSpPr/>
            <p:nvPr/>
          </p:nvSpPr>
          <p:spPr>
            <a:xfrm>
              <a:off x="114299" y="490537"/>
              <a:ext cx="20639" cy="2063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81" name="Shape 5281"/>
            <p:cNvSpPr/>
            <p:nvPr/>
          </p:nvSpPr>
          <p:spPr>
            <a:xfrm>
              <a:off x="150812" y="490537"/>
              <a:ext cx="19051" cy="2063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82" name="Shape 5282"/>
            <p:cNvSpPr/>
            <p:nvPr/>
          </p:nvSpPr>
          <p:spPr>
            <a:xfrm>
              <a:off x="185737" y="490537"/>
              <a:ext cx="20639" cy="2063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283" name="Shape 5283"/>
            <p:cNvSpPr/>
            <p:nvPr/>
          </p:nvSpPr>
          <p:spPr>
            <a:xfrm>
              <a:off x="222249" y="490537"/>
              <a:ext cx="19051" cy="2063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84" name="Shape 5284"/>
            <p:cNvSpPr/>
            <p:nvPr/>
          </p:nvSpPr>
          <p:spPr>
            <a:xfrm>
              <a:off x="114299" y="454024"/>
              <a:ext cx="20639"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85" name="Shape 5285"/>
            <p:cNvSpPr/>
            <p:nvPr/>
          </p:nvSpPr>
          <p:spPr>
            <a:xfrm>
              <a:off x="222249" y="454024"/>
              <a:ext cx="19051"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86" name="Shape 5286"/>
            <p:cNvSpPr/>
            <p:nvPr/>
          </p:nvSpPr>
          <p:spPr>
            <a:xfrm>
              <a:off x="222249" y="419100"/>
              <a:ext cx="19051"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87" name="Shape 5287"/>
            <p:cNvSpPr/>
            <p:nvPr/>
          </p:nvSpPr>
          <p:spPr>
            <a:xfrm>
              <a:off x="114299" y="314325"/>
              <a:ext cx="20639" cy="1905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88" name="Shape 5288"/>
            <p:cNvSpPr/>
            <p:nvPr/>
          </p:nvSpPr>
          <p:spPr>
            <a:xfrm>
              <a:off x="114299" y="312737"/>
              <a:ext cx="20639"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89" name="Shape 5289"/>
            <p:cNvSpPr/>
            <p:nvPr/>
          </p:nvSpPr>
          <p:spPr>
            <a:xfrm>
              <a:off x="150812" y="314325"/>
              <a:ext cx="19051" cy="1905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90" name="Shape 5290"/>
            <p:cNvSpPr/>
            <p:nvPr/>
          </p:nvSpPr>
          <p:spPr>
            <a:xfrm>
              <a:off x="185737" y="314325"/>
              <a:ext cx="20639" cy="1905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291" name="Shape 5291"/>
            <p:cNvSpPr/>
            <p:nvPr/>
          </p:nvSpPr>
          <p:spPr>
            <a:xfrm>
              <a:off x="222249" y="314325"/>
              <a:ext cx="19051" cy="1905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92" name="Shape 5292"/>
            <p:cNvSpPr/>
            <p:nvPr/>
          </p:nvSpPr>
          <p:spPr>
            <a:xfrm>
              <a:off x="114299" y="349250"/>
              <a:ext cx="20639" cy="20639"/>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293" name="Shape 5293"/>
            <p:cNvSpPr/>
            <p:nvPr/>
          </p:nvSpPr>
          <p:spPr>
            <a:xfrm>
              <a:off x="150812" y="349250"/>
              <a:ext cx="19051" cy="2063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94" name="Shape 5294"/>
            <p:cNvSpPr/>
            <p:nvPr/>
          </p:nvSpPr>
          <p:spPr>
            <a:xfrm>
              <a:off x="185737" y="349250"/>
              <a:ext cx="20639" cy="20639"/>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95" name="Shape 5295"/>
            <p:cNvSpPr/>
            <p:nvPr/>
          </p:nvSpPr>
          <p:spPr>
            <a:xfrm>
              <a:off x="222249" y="349250"/>
              <a:ext cx="19051" cy="20639"/>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96" name="Shape 5296"/>
            <p:cNvSpPr/>
            <p:nvPr/>
          </p:nvSpPr>
          <p:spPr>
            <a:xfrm>
              <a:off x="222249" y="348456"/>
              <a:ext cx="19051"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297" name="Shape 5297"/>
            <p:cNvSpPr/>
            <p:nvPr/>
          </p:nvSpPr>
          <p:spPr>
            <a:xfrm>
              <a:off x="126999" y="266700"/>
              <a:ext cx="17464" cy="2381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98" name="Shape 5298"/>
            <p:cNvSpPr/>
            <p:nvPr/>
          </p:nvSpPr>
          <p:spPr>
            <a:xfrm>
              <a:off x="152399" y="266700"/>
              <a:ext cx="17464" cy="23814"/>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299" name="Shape 5299"/>
            <p:cNvSpPr/>
            <p:nvPr/>
          </p:nvSpPr>
          <p:spPr>
            <a:xfrm>
              <a:off x="53974" y="552449"/>
              <a:ext cx="58739" cy="12701"/>
            </a:xfrm>
            <a:prstGeom prst="rect">
              <a:avLst/>
            </a:prstGeom>
            <a:solidFill>
              <a:srgbClr val="7FBA00"/>
            </a:solidFill>
            <a:ln w="12700" cap="flat">
              <a:noFill/>
              <a:miter lim="400000"/>
            </a:ln>
            <a:effectLst/>
          </p:spPr>
          <p:txBody>
            <a:bodyPr wrap="square" lIns="146304" tIns="146304" rIns="146304" bIns="146304" numCol="1" anchor="t">
              <a:noAutofit/>
            </a:bodyPr>
            <a:lstStyle/>
            <a:p>
              <a:pPr/>
            </a:p>
          </p:txBody>
        </p:sp>
        <p:sp>
          <p:nvSpPr>
            <p:cNvPr id="5300" name="Shape 5300"/>
            <p:cNvSpPr/>
            <p:nvPr/>
          </p:nvSpPr>
          <p:spPr>
            <a:xfrm>
              <a:off x="222249" y="552449"/>
              <a:ext cx="84139" cy="12701"/>
            </a:xfrm>
            <a:prstGeom prst="rect">
              <a:avLst/>
            </a:prstGeom>
            <a:solidFill>
              <a:srgbClr val="7FBA00"/>
            </a:solidFill>
            <a:ln w="12700" cap="flat">
              <a:noFill/>
              <a:miter lim="400000"/>
            </a:ln>
            <a:effectLst/>
          </p:spPr>
          <p:txBody>
            <a:bodyPr wrap="square" lIns="146304" tIns="146304" rIns="146304" bIns="146304" numCol="1" anchor="t">
              <a:noAutofit/>
            </a:bodyPr>
            <a:lstStyle/>
            <a:p>
              <a:pPr/>
            </a:p>
          </p:txBody>
        </p:sp>
        <p:sp>
          <p:nvSpPr>
            <p:cNvPr id="5301" name="Shape 5301"/>
            <p:cNvSpPr/>
            <p:nvPr/>
          </p:nvSpPr>
          <p:spPr>
            <a:xfrm>
              <a:off x="3174" y="0"/>
              <a:ext cx="195264" cy="128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48" y="9600"/>
                  </a:moveTo>
                  <a:lnTo>
                    <a:pt x="18148" y="7200"/>
                  </a:lnTo>
                  <a:lnTo>
                    <a:pt x="17793" y="5600"/>
                  </a:lnTo>
                  <a:lnTo>
                    <a:pt x="16554" y="2667"/>
                  </a:lnTo>
                  <a:lnTo>
                    <a:pt x="14607" y="800"/>
                  </a:lnTo>
                  <a:lnTo>
                    <a:pt x="13456" y="267"/>
                  </a:lnTo>
                  <a:lnTo>
                    <a:pt x="12216" y="0"/>
                  </a:lnTo>
                  <a:lnTo>
                    <a:pt x="11420" y="0"/>
                  </a:lnTo>
                  <a:lnTo>
                    <a:pt x="10623" y="267"/>
                  </a:lnTo>
                  <a:lnTo>
                    <a:pt x="9384" y="1200"/>
                  </a:lnTo>
                  <a:lnTo>
                    <a:pt x="8056" y="2400"/>
                  </a:lnTo>
                  <a:lnTo>
                    <a:pt x="7170" y="4133"/>
                  </a:lnTo>
                  <a:lnTo>
                    <a:pt x="6462" y="3600"/>
                  </a:lnTo>
                  <a:lnTo>
                    <a:pt x="5577" y="3333"/>
                  </a:lnTo>
                  <a:lnTo>
                    <a:pt x="4603" y="3600"/>
                  </a:lnTo>
                  <a:lnTo>
                    <a:pt x="3630" y="4400"/>
                  </a:lnTo>
                  <a:lnTo>
                    <a:pt x="3010" y="5067"/>
                  </a:lnTo>
                  <a:lnTo>
                    <a:pt x="2479" y="6267"/>
                  </a:lnTo>
                  <a:lnTo>
                    <a:pt x="2213" y="7467"/>
                  </a:lnTo>
                  <a:lnTo>
                    <a:pt x="2036" y="8667"/>
                  </a:lnTo>
                  <a:lnTo>
                    <a:pt x="1239" y="9600"/>
                  </a:lnTo>
                  <a:lnTo>
                    <a:pt x="443" y="11067"/>
                  </a:lnTo>
                  <a:lnTo>
                    <a:pt x="89" y="12667"/>
                  </a:lnTo>
                  <a:lnTo>
                    <a:pt x="0" y="14667"/>
                  </a:lnTo>
                  <a:lnTo>
                    <a:pt x="0" y="15867"/>
                  </a:lnTo>
                  <a:lnTo>
                    <a:pt x="266" y="17333"/>
                  </a:lnTo>
                  <a:lnTo>
                    <a:pt x="620" y="18267"/>
                  </a:lnTo>
                  <a:lnTo>
                    <a:pt x="1062" y="19467"/>
                  </a:lnTo>
                  <a:lnTo>
                    <a:pt x="1682" y="20133"/>
                  </a:lnTo>
                  <a:lnTo>
                    <a:pt x="2479" y="20933"/>
                  </a:lnTo>
                  <a:lnTo>
                    <a:pt x="3275" y="21333"/>
                  </a:lnTo>
                  <a:lnTo>
                    <a:pt x="4072" y="21600"/>
                  </a:lnTo>
                  <a:lnTo>
                    <a:pt x="18413" y="21600"/>
                  </a:lnTo>
                  <a:lnTo>
                    <a:pt x="19210" y="21067"/>
                  </a:lnTo>
                  <a:lnTo>
                    <a:pt x="19830" y="20667"/>
                  </a:lnTo>
                  <a:lnTo>
                    <a:pt x="20538" y="19867"/>
                  </a:lnTo>
                  <a:lnTo>
                    <a:pt x="21423" y="18000"/>
                  </a:lnTo>
                  <a:lnTo>
                    <a:pt x="21600" y="16800"/>
                  </a:lnTo>
                  <a:lnTo>
                    <a:pt x="21600" y="14400"/>
                  </a:lnTo>
                  <a:lnTo>
                    <a:pt x="21423" y="13467"/>
                  </a:lnTo>
                  <a:lnTo>
                    <a:pt x="21157" y="12533"/>
                  </a:lnTo>
                  <a:lnTo>
                    <a:pt x="20626" y="11467"/>
                  </a:lnTo>
                  <a:lnTo>
                    <a:pt x="20184" y="10800"/>
                  </a:lnTo>
                  <a:lnTo>
                    <a:pt x="19564" y="10267"/>
                  </a:lnTo>
                  <a:lnTo>
                    <a:pt x="18944" y="9867"/>
                  </a:lnTo>
                  <a:lnTo>
                    <a:pt x="18148" y="9600"/>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5302" name="Shape 5302"/>
            <p:cNvSpPr/>
            <p:nvPr/>
          </p:nvSpPr>
          <p:spPr>
            <a:xfrm>
              <a:off x="0" y="87312"/>
              <a:ext cx="201613" cy="420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31" y="21396"/>
                  </a:moveTo>
                  <a:lnTo>
                    <a:pt x="20672" y="21315"/>
                  </a:lnTo>
                  <a:lnTo>
                    <a:pt x="20081" y="21233"/>
                  </a:lnTo>
                  <a:lnTo>
                    <a:pt x="19322" y="21152"/>
                  </a:lnTo>
                  <a:lnTo>
                    <a:pt x="18647" y="20948"/>
                  </a:lnTo>
                  <a:lnTo>
                    <a:pt x="17297" y="20500"/>
                  </a:lnTo>
                  <a:lnTo>
                    <a:pt x="16116" y="19848"/>
                  </a:lnTo>
                  <a:lnTo>
                    <a:pt x="14850" y="18992"/>
                  </a:lnTo>
                  <a:lnTo>
                    <a:pt x="13669" y="17932"/>
                  </a:lnTo>
                  <a:lnTo>
                    <a:pt x="12572" y="16791"/>
                  </a:lnTo>
                  <a:lnTo>
                    <a:pt x="11559" y="15365"/>
                  </a:lnTo>
                  <a:lnTo>
                    <a:pt x="10631" y="13897"/>
                  </a:lnTo>
                  <a:lnTo>
                    <a:pt x="9703" y="12308"/>
                  </a:lnTo>
                  <a:lnTo>
                    <a:pt x="8944" y="10555"/>
                  </a:lnTo>
                  <a:lnTo>
                    <a:pt x="8522" y="8803"/>
                  </a:lnTo>
                  <a:lnTo>
                    <a:pt x="7931" y="6888"/>
                  </a:lnTo>
                  <a:lnTo>
                    <a:pt x="7594" y="4891"/>
                  </a:lnTo>
                  <a:lnTo>
                    <a:pt x="7425" y="2934"/>
                  </a:lnTo>
                  <a:lnTo>
                    <a:pt x="7341" y="856"/>
                  </a:lnTo>
                  <a:lnTo>
                    <a:pt x="10800" y="937"/>
                  </a:lnTo>
                  <a:lnTo>
                    <a:pt x="12741" y="937"/>
                  </a:lnTo>
                  <a:lnTo>
                    <a:pt x="16369" y="815"/>
                  </a:lnTo>
                  <a:lnTo>
                    <a:pt x="18225" y="734"/>
                  </a:lnTo>
                  <a:lnTo>
                    <a:pt x="20081" y="571"/>
                  </a:lnTo>
                  <a:lnTo>
                    <a:pt x="21094" y="367"/>
                  </a:lnTo>
                  <a:lnTo>
                    <a:pt x="21431" y="204"/>
                  </a:lnTo>
                  <a:lnTo>
                    <a:pt x="21600" y="82"/>
                  </a:lnTo>
                  <a:lnTo>
                    <a:pt x="21600" y="0"/>
                  </a:lnTo>
                  <a:lnTo>
                    <a:pt x="21263" y="0"/>
                  </a:lnTo>
                  <a:lnTo>
                    <a:pt x="21094" y="82"/>
                  </a:lnTo>
                  <a:lnTo>
                    <a:pt x="20925" y="204"/>
                  </a:lnTo>
                  <a:lnTo>
                    <a:pt x="20334" y="285"/>
                  </a:lnTo>
                  <a:lnTo>
                    <a:pt x="18394" y="448"/>
                  </a:lnTo>
                  <a:lnTo>
                    <a:pt x="15188" y="571"/>
                  </a:lnTo>
                  <a:lnTo>
                    <a:pt x="10800" y="652"/>
                  </a:lnTo>
                  <a:lnTo>
                    <a:pt x="6412" y="571"/>
                  </a:lnTo>
                  <a:lnTo>
                    <a:pt x="3206" y="448"/>
                  </a:lnTo>
                  <a:lnTo>
                    <a:pt x="1266" y="285"/>
                  </a:lnTo>
                  <a:lnTo>
                    <a:pt x="759" y="204"/>
                  </a:lnTo>
                  <a:lnTo>
                    <a:pt x="337" y="0"/>
                  </a:lnTo>
                  <a:lnTo>
                    <a:pt x="0" y="0"/>
                  </a:lnTo>
                  <a:lnTo>
                    <a:pt x="0" y="82"/>
                  </a:lnTo>
                  <a:lnTo>
                    <a:pt x="169" y="285"/>
                  </a:lnTo>
                  <a:lnTo>
                    <a:pt x="591" y="448"/>
                  </a:lnTo>
                  <a:lnTo>
                    <a:pt x="1350" y="571"/>
                  </a:lnTo>
                  <a:lnTo>
                    <a:pt x="2278" y="652"/>
                  </a:lnTo>
                  <a:lnTo>
                    <a:pt x="4387" y="815"/>
                  </a:lnTo>
                  <a:lnTo>
                    <a:pt x="6834" y="856"/>
                  </a:lnTo>
                  <a:lnTo>
                    <a:pt x="7003" y="2934"/>
                  </a:lnTo>
                  <a:lnTo>
                    <a:pt x="7172" y="4891"/>
                  </a:lnTo>
                  <a:lnTo>
                    <a:pt x="7425" y="6888"/>
                  </a:lnTo>
                  <a:lnTo>
                    <a:pt x="7931" y="8803"/>
                  </a:lnTo>
                  <a:lnTo>
                    <a:pt x="8522" y="10637"/>
                  </a:lnTo>
                  <a:lnTo>
                    <a:pt x="9281" y="12308"/>
                  </a:lnTo>
                  <a:lnTo>
                    <a:pt x="10041" y="13897"/>
                  </a:lnTo>
                  <a:lnTo>
                    <a:pt x="11053" y="15446"/>
                  </a:lnTo>
                  <a:lnTo>
                    <a:pt x="12150" y="16832"/>
                  </a:lnTo>
                  <a:lnTo>
                    <a:pt x="13247" y="18095"/>
                  </a:lnTo>
                  <a:lnTo>
                    <a:pt x="14428" y="19114"/>
                  </a:lnTo>
                  <a:lnTo>
                    <a:pt x="15778" y="20011"/>
                  </a:lnTo>
                  <a:lnTo>
                    <a:pt x="17044" y="20744"/>
                  </a:lnTo>
                  <a:lnTo>
                    <a:pt x="18563" y="21152"/>
                  </a:lnTo>
                  <a:lnTo>
                    <a:pt x="19153" y="21396"/>
                  </a:lnTo>
                  <a:lnTo>
                    <a:pt x="19913" y="21478"/>
                  </a:lnTo>
                  <a:lnTo>
                    <a:pt x="20672" y="21518"/>
                  </a:lnTo>
                  <a:lnTo>
                    <a:pt x="21431" y="21600"/>
                  </a:lnTo>
                  <a:lnTo>
                    <a:pt x="21600" y="21518"/>
                  </a:lnTo>
                  <a:lnTo>
                    <a:pt x="21600" y="21396"/>
                  </a:lnTo>
                  <a:lnTo>
                    <a:pt x="21431" y="21396"/>
                  </a:lnTo>
                  <a:close/>
                </a:path>
              </a:pathLst>
            </a:custGeom>
            <a:solidFill>
              <a:srgbClr val="D2D2D2"/>
            </a:solidFill>
            <a:ln w="12700" cap="flat">
              <a:noFill/>
              <a:miter lim="400000"/>
            </a:ln>
            <a:effectLst/>
          </p:spPr>
          <p:txBody>
            <a:bodyPr wrap="square" lIns="146304" tIns="146304" rIns="146304" bIns="146304" numCol="1" anchor="t">
              <a:noAutofit/>
            </a:bodyPr>
            <a:lstStyle/>
            <a:p>
              <a:pPr/>
            </a:p>
          </p:txBody>
        </p:sp>
      </p:grpSp>
      <p:grpSp>
        <p:nvGrpSpPr>
          <p:cNvPr id="5376" name="Group 5376"/>
          <p:cNvGrpSpPr/>
          <p:nvPr/>
        </p:nvGrpSpPr>
        <p:grpSpPr>
          <a:xfrm>
            <a:off x="9136855" y="1820861"/>
            <a:ext cx="464345" cy="565151"/>
            <a:chOff x="0" y="0"/>
            <a:chExt cx="464343" cy="565150"/>
          </a:xfrm>
        </p:grpSpPr>
        <p:sp>
          <p:nvSpPr>
            <p:cNvPr id="5304" name="Shape 5304"/>
            <p:cNvSpPr/>
            <p:nvPr/>
          </p:nvSpPr>
          <p:spPr>
            <a:xfrm>
              <a:off x="354805" y="204788"/>
              <a:ext cx="26988" cy="33339"/>
            </a:xfrm>
            <a:prstGeom prst="rect">
              <a:avLst/>
            </a:prstGeom>
            <a:solidFill>
              <a:srgbClr val="825C3C"/>
            </a:solidFill>
            <a:ln w="12700" cap="flat">
              <a:noFill/>
              <a:miter lim="400000"/>
            </a:ln>
            <a:effectLst/>
          </p:spPr>
          <p:txBody>
            <a:bodyPr wrap="square" lIns="146304" tIns="146304" rIns="146304" bIns="146304" numCol="1" anchor="t">
              <a:noAutofit/>
            </a:bodyPr>
            <a:lstStyle/>
            <a:p>
              <a:pPr/>
            </a:p>
          </p:txBody>
        </p:sp>
        <p:sp>
          <p:nvSpPr>
            <p:cNvPr id="5305" name="Shape 5305"/>
            <p:cNvSpPr/>
            <p:nvPr/>
          </p:nvSpPr>
          <p:spPr>
            <a:xfrm>
              <a:off x="373855" y="374650"/>
              <a:ext cx="38101" cy="169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17"/>
                  </a:moveTo>
                  <a:lnTo>
                    <a:pt x="3527" y="9475"/>
                  </a:lnTo>
                  <a:lnTo>
                    <a:pt x="11902" y="21600"/>
                  </a:lnTo>
                  <a:lnTo>
                    <a:pt x="21600" y="21600"/>
                  </a:lnTo>
                  <a:lnTo>
                    <a:pt x="19837" y="9170"/>
                  </a:lnTo>
                  <a:lnTo>
                    <a:pt x="13665" y="0"/>
                  </a:lnTo>
                  <a:lnTo>
                    <a:pt x="0" y="917"/>
                  </a:lnTo>
                  <a:close/>
                </a:path>
              </a:pathLst>
            </a:custGeom>
            <a:solidFill>
              <a:srgbClr val="AA8666"/>
            </a:solidFill>
            <a:ln w="12700" cap="flat">
              <a:noFill/>
              <a:miter lim="400000"/>
            </a:ln>
            <a:effectLst/>
          </p:spPr>
          <p:txBody>
            <a:bodyPr wrap="square" lIns="146304" tIns="146304" rIns="146304" bIns="146304" numCol="1" anchor="t">
              <a:noAutofit/>
            </a:bodyPr>
            <a:lstStyle/>
            <a:p>
              <a:pPr/>
            </a:p>
          </p:txBody>
        </p:sp>
        <p:sp>
          <p:nvSpPr>
            <p:cNvPr id="5306" name="Shape 5306"/>
            <p:cNvSpPr/>
            <p:nvPr/>
          </p:nvSpPr>
          <p:spPr>
            <a:xfrm>
              <a:off x="392905" y="530225"/>
              <a:ext cx="58739" cy="34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18240"/>
                  </a:lnTo>
                  <a:lnTo>
                    <a:pt x="20712" y="15360"/>
                  </a:lnTo>
                  <a:lnTo>
                    <a:pt x="18937" y="12960"/>
                  </a:lnTo>
                  <a:lnTo>
                    <a:pt x="17458" y="11040"/>
                  </a:lnTo>
                  <a:lnTo>
                    <a:pt x="11540" y="8640"/>
                  </a:lnTo>
                  <a:lnTo>
                    <a:pt x="7397" y="0"/>
                  </a:lnTo>
                  <a:lnTo>
                    <a:pt x="0" y="0"/>
                  </a:lnTo>
                  <a:lnTo>
                    <a:pt x="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07" name="Shape 5307"/>
            <p:cNvSpPr/>
            <p:nvPr/>
          </p:nvSpPr>
          <p:spPr>
            <a:xfrm>
              <a:off x="315118" y="374650"/>
              <a:ext cx="38101" cy="169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17"/>
                  </a:moveTo>
                  <a:lnTo>
                    <a:pt x="19252" y="9475"/>
                  </a:lnTo>
                  <a:lnTo>
                    <a:pt x="8922" y="21600"/>
                  </a:lnTo>
                  <a:lnTo>
                    <a:pt x="0" y="21600"/>
                  </a:lnTo>
                  <a:lnTo>
                    <a:pt x="470" y="9170"/>
                  </a:lnTo>
                  <a:lnTo>
                    <a:pt x="7513" y="0"/>
                  </a:lnTo>
                  <a:lnTo>
                    <a:pt x="21600" y="917"/>
                  </a:lnTo>
                  <a:close/>
                </a:path>
              </a:pathLst>
            </a:custGeom>
            <a:solidFill>
              <a:srgbClr val="AA8666"/>
            </a:solidFill>
            <a:ln w="12700" cap="flat">
              <a:noFill/>
              <a:miter lim="400000"/>
            </a:ln>
            <a:effectLst/>
          </p:spPr>
          <p:txBody>
            <a:bodyPr wrap="square" lIns="146304" tIns="146304" rIns="146304" bIns="146304" numCol="1" anchor="t">
              <a:noAutofit/>
            </a:bodyPr>
            <a:lstStyle/>
            <a:p>
              <a:pPr/>
            </a:p>
          </p:txBody>
        </p:sp>
        <p:sp>
          <p:nvSpPr>
            <p:cNvPr id="5308" name="Shape 5308"/>
            <p:cNvSpPr/>
            <p:nvPr/>
          </p:nvSpPr>
          <p:spPr>
            <a:xfrm>
              <a:off x="313530" y="331788"/>
              <a:ext cx="100014" cy="161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4" y="2660"/>
                  </a:moveTo>
                  <a:lnTo>
                    <a:pt x="0" y="21600"/>
                  </a:lnTo>
                  <a:lnTo>
                    <a:pt x="6750" y="21600"/>
                  </a:lnTo>
                  <a:lnTo>
                    <a:pt x="9788" y="7874"/>
                  </a:lnTo>
                  <a:lnTo>
                    <a:pt x="12150" y="7874"/>
                  </a:lnTo>
                  <a:lnTo>
                    <a:pt x="13669" y="21387"/>
                  </a:lnTo>
                  <a:lnTo>
                    <a:pt x="21600" y="21174"/>
                  </a:lnTo>
                  <a:lnTo>
                    <a:pt x="20587" y="1915"/>
                  </a:lnTo>
                  <a:lnTo>
                    <a:pt x="7594" y="0"/>
                  </a:lnTo>
                  <a:lnTo>
                    <a:pt x="844" y="266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309" name="Shape 5309"/>
            <p:cNvSpPr/>
            <p:nvPr/>
          </p:nvSpPr>
          <p:spPr>
            <a:xfrm>
              <a:off x="275430" y="530225"/>
              <a:ext cx="58739" cy="34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18240"/>
                  </a:lnTo>
                  <a:lnTo>
                    <a:pt x="1168" y="15360"/>
                  </a:lnTo>
                  <a:lnTo>
                    <a:pt x="2627" y="12960"/>
                  </a:lnTo>
                  <a:lnTo>
                    <a:pt x="4378" y="11040"/>
                  </a:lnTo>
                  <a:lnTo>
                    <a:pt x="9924" y="8640"/>
                  </a:lnTo>
                  <a:lnTo>
                    <a:pt x="14886" y="0"/>
                  </a:lnTo>
                  <a:lnTo>
                    <a:pt x="21600" y="0"/>
                  </a:lnTo>
                  <a:lnTo>
                    <a:pt x="2160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10" name="Shape 5310"/>
            <p:cNvSpPr/>
            <p:nvPr/>
          </p:nvSpPr>
          <p:spPr>
            <a:xfrm>
              <a:off x="311943" y="247650"/>
              <a:ext cx="111126" cy="109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749" y="21600"/>
                  </a:moveTo>
                  <a:lnTo>
                    <a:pt x="926" y="21600"/>
                  </a:lnTo>
                  <a:lnTo>
                    <a:pt x="0" y="0"/>
                  </a:lnTo>
                  <a:lnTo>
                    <a:pt x="21600" y="0"/>
                  </a:lnTo>
                  <a:lnTo>
                    <a:pt x="19749" y="21600"/>
                  </a:lnTo>
                  <a:close/>
                </a:path>
              </a:pathLst>
            </a:custGeom>
            <a:solidFill>
              <a:srgbClr val="E3008C"/>
            </a:solidFill>
            <a:ln w="12700" cap="flat">
              <a:noFill/>
              <a:miter lim="400000"/>
            </a:ln>
            <a:effectLst/>
          </p:spPr>
          <p:txBody>
            <a:bodyPr wrap="square" lIns="146304" tIns="146304" rIns="146304" bIns="146304" numCol="1" anchor="t">
              <a:noAutofit/>
            </a:bodyPr>
            <a:lstStyle/>
            <a:p>
              <a:pPr/>
            </a:p>
          </p:txBody>
        </p:sp>
        <p:sp>
          <p:nvSpPr>
            <p:cNvPr id="5311" name="Shape 5311"/>
            <p:cNvSpPr/>
            <p:nvPr/>
          </p:nvSpPr>
          <p:spPr>
            <a:xfrm>
              <a:off x="313530" y="279400"/>
              <a:ext cx="103189"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894"/>
                  </a:moveTo>
                  <a:lnTo>
                    <a:pt x="330" y="21600"/>
                  </a:lnTo>
                  <a:lnTo>
                    <a:pt x="0" y="0"/>
                  </a:lnTo>
                  <a:lnTo>
                    <a:pt x="21600" y="6894"/>
                  </a:lnTo>
                  <a:close/>
                </a:path>
              </a:pathLst>
            </a:custGeom>
            <a:solidFill>
              <a:srgbClr val="B4009E"/>
            </a:solidFill>
            <a:ln w="12700" cap="flat">
              <a:noFill/>
              <a:miter lim="400000"/>
            </a:ln>
            <a:effectLst/>
          </p:spPr>
          <p:txBody>
            <a:bodyPr wrap="square" lIns="146304" tIns="146304" rIns="146304" bIns="146304" numCol="1" anchor="t">
              <a:noAutofit/>
            </a:bodyPr>
            <a:lstStyle/>
            <a:p>
              <a:pPr/>
            </a:p>
          </p:txBody>
        </p:sp>
        <p:sp>
          <p:nvSpPr>
            <p:cNvPr id="5312" name="Shape 5312"/>
            <p:cNvSpPr/>
            <p:nvPr/>
          </p:nvSpPr>
          <p:spPr>
            <a:xfrm>
              <a:off x="413543" y="258763"/>
              <a:ext cx="50801" cy="61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720"/>
                  </a:moveTo>
                  <a:lnTo>
                    <a:pt x="15429" y="20520"/>
                  </a:lnTo>
                  <a:lnTo>
                    <a:pt x="17829" y="21600"/>
                  </a:lnTo>
                  <a:lnTo>
                    <a:pt x="19543" y="21060"/>
                  </a:lnTo>
                  <a:lnTo>
                    <a:pt x="21600" y="19980"/>
                  </a:lnTo>
                  <a:lnTo>
                    <a:pt x="21600" y="18090"/>
                  </a:lnTo>
                  <a:lnTo>
                    <a:pt x="20914" y="2430"/>
                  </a:lnTo>
                  <a:lnTo>
                    <a:pt x="14057" y="1080"/>
                  </a:lnTo>
                  <a:lnTo>
                    <a:pt x="13371" y="10260"/>
                  </a:lnTo>
                  <a:lnTo>
                    <a:pt x="2400" y="0"/>
                  </a:lnTo>
                  <a:lnTo>
                    <a:pt x="0" y="9720"/>
                  </a:lnTo>
                  <a:close/>
                </a:path>
              </a:pathLst>
            </a:custGeom>
            <a:solidFill>
              <a:srgbClr val="AA8666"/>
            </a:solidFill>
            <a:ln w="12700" cap="flat">
              <a:noFill/>
              <a:miter lim="400000"/>
            </a:ln>
            <a:effectLst/>
          </p:spPr>
          <p:txBody>
            <a:bodyPr wrap="square" lIns="146304" tIns="146304" rIns="146304" bIns="146304" numCol="1" anchor="t">
              <a:noAutofit/>
            </a:bodyPr>
            <a:lstStyle/>
            <a:p>
              <a:pPr/>
            </a:p>
          </p:txBody>
        </p:sp>
        <p:sp>
          <p:nvSpPr>
            <p:cNvPr id="5313" name="Shape 5313"/>
            <p:cNvSpPr/>
            <p:nvPr/>
          </p:nvSpPr>
          <p:spPr>
            <a:xfrm>
              <a:off x="278605" y="258763"/>
              <a:ext cx="50801" cy="61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720"/>
                  </a:moveTo>
                  <a:lnTo>
                    <a:pt x="5982" y="20520"/>
                  </a:lnTo>
                  <a:lnTo>
                    <a:pt x="3988" y="21600"/>
                  </a:lnTo>
                  <a:lnTo>
                    <a:pt x="2326" y="21060"/>
                  </a:lnTo>
                  <a:lnTo>
                    <a:pt x="665" y="19980"/>
                  </a:lnTo>
                  <a:lnTo>
                    <a:pt x="0" y="18090"/>
                  </a:lnTo>
                  <a:lnTo>
                    <a:pt x="1329" y="2430"/>
                  </a:lnTo>
                  <a:lnTo>
                    <a:pt x="6978" y="1080"/>
                  </a:lnTo>
                  <a:lnTo>
                    <a:pt x="8308" y="10260"/>
                  </a:lnTo>
                  <a:lnTo>
                    <a:pt x="18942" y="0"/>
                  </a:lnTo>
                  <a:lnTo>
                    <a:pt x="21600" y="9720"/>
                  </a:lnTo>
                  <a:close/>
                </a:path>
              </a:pathLst>
            </a:custGeom>
            <a:solidFill>
              <a:srgbClr val="AA8666"/>
            </a:solidFill>
            <a:ln w="12700" cap="flat">
              <a:noFill/>
              <a:miter lim="400000"/>
            </a:ln>
            <a:effectLst/>
          </p:spPr>
          <p:txBody>
            <a:bodyPr wrap="square" lIns="146304" tIns="146304" rIns="146304" bIns="146304" numCol="1" anchor="t">
              <a:noAutofit/>
            </a:bodyPr>
            <a:lstStyle/>
            <a:p>
              <a:pPr/>
            </a:p>
          </p:txBody>
        </p:sp>
        <p:sp>
          <p:nvSpPr>
            <p:cNvPr id="5314" name="Shape 5314"/>
            <p:cNvSpPr/>
            <p:nvPr/>
          </p:nvSpPr>
          <p:spPr>
            <a:xfrm>
              <a:off x="319880" y="173038"/>
              <a:ext cx="96839"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07" y="21600"/>
                  </a:moveTo>
                  <a:lnTo>
                    <a:pt x="885" y="21600"/>
                  </a:lnTo>
                  <a:lnTo>
                    <a:pt x="354" y="14400"/>
                  </a:lnTo>
                  <a:lnTo>
                    <a:pt x="0" y="10800"/>
                  </a:lnTo>
                  <a:lnTo>
                    <a:pt x="354" y="6000"/>
                  </a:lnTo>
                  <a:lnTo>
                    <a:pt x="708" y="3600"/>
                  </a:lnTo>
                  <a:lnTo>
                    <a:pt x="885" y="1200"/>
                  </a:lnTo>
                  <a:lnTo>
                    <a:pt x="1593" y="0"/>
                  </a:lnTo>
                  <a:lnTo>
                    <a:pt x="20007" y="0"/>
                  </a:lnTo>
                  <a:lnTo>
                    <a:pt x="20715" y="1200"/>
                  </a:lnTo>
                  <a:lnTo>
                    <a:pt x="21423" y="6000"/>
                  </a:lnTo>
                  <a:lnTo>
                    <a:pt x="21600" y="10800"/>
                  </a:lnTo>
                  <a:lnTo>
                    <a:pt x="21423" y="14400"/>
                  </a:lnTo>
                  <a:lnTo>
                    <a:pt x="21069" y="19200"/>
                  </a:lnTo>
                  <a:lnTo>
                    <a:pt x="20715" y="21600"/>
                  </a:lnTo>
                  <a:lnTo>
                    <a:pt x="20007" y="21600"/>
                  </a:lnTo>
                  <a:close/>
                </a:path>
              </a:pathLst>
            </a:custGeom>
            <a:solidFill>
              <a:srgbClr val="825C3C"/>
            </a:solidFill>
            <a:ln w="12700" cap="flat">
              <a:noFill/>
              <a:miter lim="400000"/>
            </a:ln>
            <a:effectLst/>
          </p:spPr>
          <p:txBody>
            <a:bodyPr wrap="square" lIns="146304" tIns="146304" rIns="146304" bIns="146304" numCol="1" anchor="t">
              <a:noAutofit/>
            </a:bodyPr>
            <a:lstStyle/>
            <a:p>
              <a:pPr/>
            </a:p>
          </p:txBody>
        </p:sp>
        <p:sp>
          <p:nvSpPr>
            <p:cNvPr id="5315" name="Shape 5315"/>
            <p:cNvSpPr/>
            <p:nvPr/>
          </p:nvSpPr>
          <p:spPr>
            <a:xfrm>
              <a:off x="327818" y="139700"/>
              <a:ext cx="82551" cy="825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1392" y="13085"/>
                  </a:lnTo>
                  <a:lnTo>
                    <a:pt x="20977" y="14954"/>
                  </a:lnTo>
                  <a:lnTo>
                    <a:pt x="19731" y="16823"/>
                  </a:lnTo>
                  <a:lnTo>
                    <a:pt x="16823" y="19731"/>
                  </a:lnTo>
                  <a:lnTo>
                    <a:pt x="13085" y="21392"/>
                  </a:lnTo>
                  <a:lnTo>
                    <a:pt x="10800" y="21600"/>
                  </a:lnTo>
                  <a:lnTo>
                    <a:pt x="8515" y="21392"/>
                  </a:lnTo>
                  <a:lnTo>
                    <a:pt x="4777" y="19731"/>
                  </a:lnTo>
                  <a:lnTo>
                    <a:pt x="1869" y="16823"/>
                  </a:lnTo>
                  <a:lnTo>
                    <a:pt x="831" y="14954"/>
                  </a:lnTo>
                  <a:lnTo>
                    <a:pt x="415" y="13085"/>
                  </a:lnTo>
                  <a:lnTo>
                    <a:pt x="0" y="10800"/>
                  </a:lnTo>
                  <a:lnTo>
                    <a:pt x="415" y="8723"/>
                  </a:lnTo>
                  <a:lnTo>
                    <a:pt x="831" y="6854"/>
                  </a:lnTo>
                  <a:lnTo>
                    <a:pt x="1869" y="4985"/>
                  </a:lnTo>
                  <a:lnTo>
                    <a:pt x="3323" y="3115"/>
                  </a:lnTo>
                  <a:lnTo>
                    <a:pt x="4777" y="1869"/>
                  </a:lnTo>
                  <a:lnTo>
                    <a:pt x="6646" y="831"/>
                  </a:lnTo>
                  <a:lnTo>
                    <a:pt x="8515" y="415"/>
                  </a:lnTo>
                  <a:lnTo>
                    <a:pt x="10800" y="0"/>
                  </a:lnTo>
                  <a:lnTo>
                    <a:pt x="13085" y="415"/>
                  </a:lnTo>
                  <a:lnTo>
                    <a:pt x="14954" y="831"/>
                  </a:lnTo>
                  <a:lnTo>
                    <a:pt x="16823" y="1869"/>
                  </a:lnTo>
                  <a:lnTo>
                    <a:pt x="18277" y="3115"/>
                  </a:lnTo>
                  <a:lnTo>
                    <a:pt x="19731" y="4985"/>
                  </a:lnTo>
                  <a:lnTo>
                    <a:pt x="20977" y="6854"/>
                  </a:lnTo>
                  <a:lnTo>
                    <a:pt x="21392" y="8723"/>
                  </a:lnTo>
                  <a:lnTo>
                    <a:pt x="21600" y="10800"/>
                  </a:lnTo>
                  <a:close/>
                </a:path>
              </a:pathLst>
            </a:custGeom>
            <a:solidFill>
              <a:srgbClr val="AA8666"/>
            </a:solidFill>
            <a:ln w="12700" cap="flat">
              <a:noFill/>
              <a:miter lim="400000"/>
            </a:ln>
            <a:effectLst/>
          </p:spPr>
          <p:txBody>
            <a:bodyPr wrap="square" lIns="146304" tIns="146304" rIns="146304" bIns="146304" numCol="1" anchor="t">
              <a:noAutofit/>
            </a:bodyPr>
            <a:lstStyle/>
            <a:p>
              <a:pPr/>
            </a:p>
          </p:txBody>
        </p:sp>
        <p:sp>
          <p:nvSpPr>
            <p:cNvPr id="5316" name="Shape 5316"/>
            <p:cNvSpPr/>
            <p:nvPr/>
          </p:nvSpPr>
          <p:spPr>
            <a:xfrm>
              <a:off x="334962" y="1801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400"/>
                  </a:moveTo>
                  <a:lnTo>
                    <a:pt x="21600" y="16800"/>
                  </a:lnTo>
                  <a:lnTo>
                    <a:pt x="10800" y="21600"/>
                  </a:lnTo>
                  <a:lnTo>
                    <a:pt x="5400" y="16800"/>
                  </a:lnTo>
                  <a:lnTo>
                    <a:pt x="0" y="14400"/>
                  </a:lnTo>
                  <a:lnTo>
                    <a:pt x="5400" y="4800"/>
                  </a:lnTo>
                  <a:lnTo>
                    <a:pt x="10800" y="0"/>
                  </a:lnTo>
                  <a:lnTo>
                    <a:pt x="21600" y="4800"/>
                  </a:lnTo>
                  <a:lnTo>
                    <a:pt x="21600" y="1440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317" name="Shape 5317"/>
            <p:cNvSpPr/>
            <p:nvPr/>
          </p:nvSpPr>
          <p:spPr>
            <a:xfrm>
              <a:off x="388937" y="18018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400"/>
                  </a:moveTo>
                  <a:lnTo>
                    <a:pt x="15429" y="16800"/>
                  </a:lnTo>
                  <a:lnTo>
                    <a:pt x="9257" y="21600"/>
                  </a:lnTo>
                  <a:lnTo>
                    <a:pt x="0" y="16800"/>
                  </a:lnTo>
                  <a:lnTo>
                    <a:pt x="0" y="4800"/>
                  </a:lnTo>
                  <a:lnTo>
                    <a:pt x="9257" y="0"/>
                  </a:lnTo>
                  <a:lnTo>
                    <a:pt x="15429" y="4800"/>
                  </a:lnTo>
                  <a:lnTo>
                    <a:pt x="21600" y="1440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318" name="Shape 5318"/>
            <p:cNvSpPr/>
            <p:nvPr/>
          </p:nvSpPr>
          <p:spPr>
            <a:xfrm>
              <a:off x="348455" y="204788"/>
              <a:ext cx="3968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728" y="9450"/>
                  </a:lnTo>
                  <a:lnTo>
                    <a:pt x="3888" y="17550"/>
                  </a:lnTo>
                  <a:lnTo>
                    <a:pt x="6912" y="21600"/>
                  </a:lnTo>
                  <a:lnTo>
                    <a:pt x="13824" y="21600"/>
                  </a:lnTo>
                  <a:lnTo>
                    <a:pt x="17712" y="17550"/>
                  </a:lnTo>
                  <a:lnTo>
                    <a:pt x="20304" y="9450"/>
                  </a:lnTo>
                  <a:lnTo>
                    <a:pt x="21600" y="0"/>
                  </a:lnTo>
                  <a:lnTo>
                    <a:pt x="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19" name="Shape 5319"/>
            <p:cNvSpPr/>
            <p:nvPr/>
          </p:nvSpPr>
          <p:spPr>
            <a:xfrm>
              <a:off x="334962" y="1714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14" y="21600"/>
                  </a:moveTo>
                  <a:lnTo>
                    <a:pt x="3086" y="21600"/>
                  </a:lnTo>
                  <a:lnTo>
                    <a:pt x="0" y="14400"/>
                  </a:lnTo>
                  <a:lnTo>
                    <a:pt x="0" y="7200"/>
                  </a:lnTo>
                  <a:lnTo>
                    <a:pt x="3086" y="0"/>
                  </a:lnTo>
                  <a:lnTo>
                    <a:pt x="18514" y="0"/>
                  </a:lnTo>
                  <a:lnTo>
                    <a:pt x="21600" y="7200"/>
                  </a:lnTo>
                  <a:lnTo>
                    <a:pt x="21600" y="14400"/>
                  </a:lnTo>
                  <a:lnTo>
                    <a:pt x="18514"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20" name="Shape 5320"/>
            <p:cNvSpPr/>
            <p:nvPr/>
          </p:nvSpPr>
          <p:spPr>
            <a:xfrm>
              <a:off x="388937" y="1714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720" y="21600"/>
                  </a:moveTo>
                  <a:lnTo>
                    <a:pt x="2880" y="21600"/>
                  </a:lnTo>
                  <a:lnTo>
                    <a:pt x="0" y="14400"/>
                  </a:lnTo>
                  <a:lnTo>
                    <a:pt x="0" y="7200"/>
                  </a:lnTo>
                  <a:lnTo>
                    <a:pt x="2880" y="0"/>
                  </a:lnTo>
                  <a:lnTo>
                    <a:pt x="18720" y="0"/>
                  </a:lnTo>
                  <a:lnTo>
                    <a:pt x="21600" y="7200"/>
                  </a:lnTo>
                  <a:lnTo>
                    <a:pt x="21600" y="14400"/>
                  </a:lnTo>
                  <a:lnTo>
                    <a:pt x="1872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21" name="Shape 5321"/>
            <p:cNvSpPr/>
            <p:nvPr/>
          </p:nvSpPr>
          <p:spPr>
            <a:xfrm>
              <a:off x="361949" y="182563"/>
              <a:ext cx="12701"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18" y="21600"/>
                  </a:moveTo>
                  <a:lnTo>
                    <a:pt x="3927" y="19200"/>
                  </a:lnTo>
                  <a:lnTo>
                    <a:pt x="0" y="15600"/>
                  </a:lnTo>
                  <a:lnTo>
                    <a:pt x="0" y="7200"/>
                  </a:lnTo>
                  <a:lnTo>
                    <a:pt x="3927" y="2400"/>
                  </a:lnTo>
                  <a:lnTo>
                    <a:pt x="9818" y="0"/>
                  </a:lnTo>
                  <a:lnTo>
                    <a:pt x="17673" y="2400"/>
                  </a:lnTo>
                  <a:lnTo>
                    <a:pt x="21600" y="7200"/>
                  </a:lnTo>
                  <a:lnTo>
                    <a:pt x="21600" y="15600"/>
                  </a:lnTo>
                  <a:lnTo>
                    <a:pt x="17673" y="19200"/>
                  </a:lnTo>
                  <a:lnTo>
                    <a:pt x="9818" y="21600"/>
                  </a:lnTo>
                  <a:close/>
                </a:path>
              </a:pathLst>
            </a:custGeom>
            <a:solidFill>
              <a:srgbClr val="825C3C"/>
            </a:solidFill>
            <a:ln w="12700" cap="flat">
              <a:noFill/>
              <a:miter lim="400000"/>
            </a:ln>
            <a:effectLst/>
          </p:spPr>
          <p:txBody>
            <a:bodyPr wrap="square" lIns="146304" tIns="146304" rIns="146304" bIns="146304" numCol="1" anchor="t">
              <a:noAutofit/>
            </a:bodyPr>
            <a:lstStyle/>
            <a:p>
              <a:pPr/>
            </a:p>
          </p:txBody>
        </p:sp>
        <p:sp>
          <p:nvSpPr>
            <p:cNvPr id="5322" name="Shape 5322"/>
            <p:cNvSpPr/>
            <p:nvPr/>
          </p:nvSpPr>
          <p:spPr>
            <a:xfrm>
              <a:off x="358774" y="18573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6800" y="7200"/>
                  </a:lnTo>
                  <a:lnTo>
                    <a:pt x="9600" y="0"/>
                  </a:lnTo>
                  <a:lnTo>
                    <a:pt x="4800" y="7200"/>
                  </a:lnTo>
                  <a:lnTo>
                    <a:pt x="0" y="21600"/>
                  </a:lnTo>
                  <a:lnTo>
                    <a:pt x="21600" y="21600"/>
                  </a:lnTo>
                  <a:close/>
                </a:path>
              </a:pathLst>
            </a:custGeom>
            <a:solidFill>
              <a:srgbClr val="825C3C"/>
            </a:solidFill>
            <a:ln w="12700" cap="flat">
              <a:noFill/>
              <a:miter lim="400000"/>
            </a:ln>
            <a:effectLst/>
          </p:spPr>
          <p:txBody>
            <a:bodyPr wrap="square" lIns="146304" tIns="146304" rIns="146304" bIns="146304" numCol="1" anchor="t">
              <a:noAutofit/>
            </a:bodyPr>
            <a:lstStyle/>
            <a:p>
              <a:pPr/>
            </a:p>
          </p:txBody>
        </p:sp>
        <p:sp>
          <p:nvSpPr>
            <p:cNvPr id="5323" name="Shape 5323"/>
            <p:cNvSpPr/>
            <p:nvPr/>
          </p:nvSpPr>
          <p:spPr>
            <a:xfrm>
              <a:off x="365918" y="18573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0"/>
                  </a:lnTo>
                  <a:lnTo>
                    <a:pt x="4800" y="7200"/>
                  </a:lnTo>
                  <a:lnTo>
                    <a:pt x="0" y="21600"/>
                  </a:lnTo>
                  <a:lnTo>
                    <a:pt x="21600" y="21600"/>
                  </a:lnTo>
                  <a:close/>
                </a:path>
              </a:pathLst>
            </a:custGeom>
            <a:solidFill>
              <a:srgbClr val="825C3C"/>
            </a:solidFill>
            <a:ln w="12700" cap="flat">
              <a:noFill/>
              <a:miter lim="400000"/>
            </a:ln>
            <a:effectLst/>
          </p:spPr>
          <p:txBody>
            <a:bodyPr wrap="square" lIns="146304" tIns="146304" rIns="146304" bIns="146304" numCol="1" anchor="t">
              <a:noAutofit/>
            </a:bodyPr>
            <a:lstStyle/>
            <a:p>
              <a:pPr/>
            </a:p>
          </p:txBody>
        </p:sp>
        <p:sp>
          <p:nvSpPr>
            <p:cNvPr id="5324" name="Shape 5324"/>
            <p:cNvSpPr/>
            <p:nvPr/>
          </p:nvSpPr>
          <p:spPr>
            <a:xfrm>
              <a:off x="302418" y="147638"/>
              <a:ext cx="41276" cy="42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2634" y="1600"/>
                  </a:lnTo>
                  <a:lnTo>
                    <a:pt x="8966" y="3600"/>
                  </a:lnTo>
                  <a:lnTo>
                    <a:pt x="5298" y="6400"/>
                  </a:lnTo>
                  <a:lnTo>
                    <a:pt x="3260" y="10000"/>
                  </a:lnTo>
                  <a:lnTo>
                    <a:pt x="815" y="13600"/>
                  </a:lnTo>
                  <a:lnTo>
                    <a:pt x="0" y="18000"/>
                  </a:lnTo>
                  <a:lnTo>
                    <a:pt x="0" y="21600"/>
                  </a:lnTo>
                  <a:lnTo>
                    <a:pt x="21600" y="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25" name="Shape 5325"/>
            <p:cNvSpPr/>
            <p:nvPr/>
          </p:nvSpPr>
          <p:spPr>
            <a:xfrm>
              <a:off x="392905" y="147638"/>
              <a:ext cx="41276" cy="44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569" y="771"/>
                  </a:lnTo>
                  <a:lnTo>
                    <a:pt x="8723" y="1543"/>
                  </a:lnTo>
                  <a:lnTo>
                    <a:pt x="12462" y="3471"/>
                  </a:lnTo>
                  <a:lnTo>
                    <a:pt x="16200" y="6171"/>
                  </a:lnTo>
                  <a:lnTo>
                    <a:pt x="18692" y="9643"/>
                  </a:lnTo>
                  <a:lnTo>
                    <a:pt x="20769" y="13114"/>
                  </a:lnTo>
                  <a:lnTo>
                    <a:pt x="21600" y="17357"/>
                  </a:lnTo>
                  <a:lnTo>
                    <a:pt x="21600" y="21600"/>
                  </a:lnTo>
                  <a:lnTo>
                    <a:pt x="0" y="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26" name="Shape 5326"/>
            <p:cNvSpPr/>
            <p:nvPr/>
          </p:nvSpPr>
          <p:spPr>
            <a:xfrm>
              <a:off x="327818" y="139700"/>
              <a:ext cx="82551" cy="39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8515" y="847"/>
                  </a:lnTo>
                  <a:lnTo>
                    <a:pt x="6646" y="1694"/>
                  </a:lnTo>
                  <a:lnTo>
                    <a:pt x="4777" y="3812"/>
                  </a:lnTo>
                  <a:lnTo>
                    <a:pt x="3323" y="6353"/>
                  </a:lnTo>
                  <a:lnTo>
                    <a:pt x="1869" y="9318"/>
                  </a:lnTo>
                  <a:lnTo>
                    <a:pt x="1038" y="13129"/>
                  </a:lnTo>
                  <a:lnTo>
                    <a:pt x="415" y="16941"/>
                  </a:lnTo>
                  <a:lnTo>
                    <a:pt x="0" y="21600"/>
                  </a:lnTo>
                  <a:lnTo>
                    <a:pt x="831" y="21600"/>
                  </a:lnTo>
                  <a:lnTo>
                    <a:pt x="1038" y="16941"/>
                  </a:lnTo>
                  <a:lnTo>
                    <a:pt x="1869" y="13976"/>
                  </a:lnTo>
                  <a:lnTo>
                    <a:pt x="2908" y="11435"/>
                  </a:lnTo>
                  <a:lnTo>
                    <a:pt x="4154" y="10165"/>
                  </a:lnTo>
                  <a:lnTo>
                    <a:pt x="5608" y="9318"/>
                  </a:lnTo>
                  <a:lnTo>
                    <a:pt x="8308" y="8471"/>
                  </a:lnTo>
                  <a:lnTo>
                    <a:pt x="10800" y="7624"/>
                  </a:lnTo>
                  <a:lnTo>
                    <a:pt x="13085" y="8471"/>
                  </a:lnTo>
                  <a:lnTo>
                    <a:pt x="15992" y="9318"/>
                  </a:lnTo>
                  <a:lnTo>
                    <a:pt x="17654" y="10165"/>
                  </a:lnTo>
                  <a:lnTo>
                    <a:pt x="18692" y="11435"/>
                  </a:lnTo>
                  <a:lnTo>
                    <a:pt x="19731" y="13976"/>
                  </a:lnTo>
                  <a:lnTo>
                    <a:pt x="20146" y="16941"/>
                  </a:lnTo>
                  <a:lnTo>
                    <a:pt x="20977" y="21600"/>
                  </a:lnTo>
                  <a:lnTo>
                    <a:pt x="21600" y="21600"/>
                  </a:lnTo>
                  <a:lnTo>
                    <a:pt x="21392" y="16941"/>
                  </a:lnTo>
                  <a:lnTo>
                    <a:pt x="19731" y="9318"/>
                  </a:lnTo>
                  <a:lnTo>
                    <a:pt x="18277" y="6353"/>
                  </a:lnTo>
                  <a:lnTo>
                    <a:pt x="16823" y="3812"/>
                  </a:lnTo>
                  <a:lnTo>
                    <a:pt x="14954" y="1694"/>
                  </a:lnTo>
                  <a:lnTo>
                    <a:pt x="13085" y="847"/>
                  </a:lnTo>
                  <a:lnTo>
                    <a:pt x="10800" y="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27" name="Shape 5327"/>
            <p:cNvSpPr/>
            <p:nvPr/>
          </p:nvSpPr>
          <p:spPr>
            <a:xfrm>
              <a:off x="337343" y="14128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7200"/>
                  </a:moveTo>
                  <a:lnTo>
                    <a:pt x="21600" y="16800"/>
                  </a:lnTo>
                  <a:lnTo>
                    <a:pt x="14400" y="21600"/>
                  </a:lnTo>
                  <a:lnTo>
                    <a:pt x="4800" y="16800"/>
                  </a:lnTo>
                  <a:lnTo>
                    <a:pt x="0" y="7200"/>
                  </a:lnTo>
                  <a:lnTo>
                    <a:pt x="4800" y="2400"/>
                  </a:lnTo>
                  <a:lnTo>
                    <a:pt x="14400" y="0"/>
                  </a:lnTo>
                  <a:lnTo>
                    <a:pt x="21600" y="2400"/>
                  </a:lnTo>
                  <a:lnTo>
                    <a:pt x="21600" y="7200"/>
                  </a:lnTo>
                  <a:close/>
                </a:path>
              </a:pathLst>
            </a:custGeom>
            <a:solidFill>
              <a:srgbClr val="5C005C"/>
            </a:solidFill>
            <a:ln w="12700" cap="flat">
              <a:noFill/>
              <a:miter lim="400000"/>
            </a:ln>
            <a:effectLst/>
          </p:spPr>
          <p:txBody>
            <a:bodyPr wrap="square" lIns="146304" tIns="146304" rIns="146304" bIns="146304" numCol="1" anchor="t">
              <a:noAutofit/>
            </a:bodyPr>
            <a:lstStyle/>
            <a:p>
              <a:pPr/>
            </a:p>
          </p:txBody>
        </p:sp>
        <p:sp>
          <p:nvSpPr>
            <p:cNvPr id="5328" name="Shape 5328"/>
            <p:cNvSpPr/>
            <p:nvPr/>
          </p:nvSpPr>
          <p:spPr>
            <a:xfrm>
              <a:off x="332580" y="14525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2000"/>
                  </a:moveTo>
                  <a:lnTo>
                    <a:pt x="12000" y="21600"/>
                  </a:lnTo>
                  <a:lnTo>
                    <a:pt x="4800" y="16800"/>
                  </a:lnTo>
                  <a:lnTo>
                    <a:pt x="0" y="12000"/>
                  </a:lnTo>
                  <a:lnTo>
                    <a:pt x="4800" y="4800"/>
                  </a:lnTo>
                  <a:lnTo>
                    <a:pt x="12000" y="0"/>
                  </a:lnTo>
                  <a:lnTo>
                    <a:pt x="16800" y="4800"/>
                  </a:lnTo>
                  <a:lnTo>
                    <a:pt x="21600" y="12000"/>
                  </a:lnTo>
                  <a:close/>
                </a:path>
              </a:pathLst>
            </a:custGeom>
            <a:solidFill>
              <a:srgbClr val="5C005C"/>
            </a:solidFill>
            <a:ln w="12700" cap="flat">
              <a:noFill/>
              <a:miter lim="400000"/>
            </a:ln>
            <a:effectLst/>
          </p:spPr>
          <p:txBody>
            <a:bodyPr wrap="square" lIns="146304" tIns="146304" rIns="146304" bIns="146304" numCol="1" anchor="t">
              <a:noAutofit/>
            </a:bodyPr>
            <a:lstStyle/>
            <a:p>
              <a:pPr/>
            </a:p>
          </p:txBody>
        </p:sp>
        <p:sp>
          <p:nvSpPr>
            <p:cNvPr id="5329" name="Shape 5329"/>
            <p:cNvSpPr/>
            <p:nvPr/>
          </p:nvSpPr>
          <p:spPr>
            <a:xfrm>
              <a:off x="387349" y="141288"/>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200"/>
                  </a:moveTo>
                  <a:lnTo>
                    <a:pt x="4800" y="16800"/>
                  </a:lnTo>
                  <a:lnTo>
                    <a:pt x="14400" y="21600"/>
                  </a:lnTo>
                  <a:lnTo>
                    <a:pt x="21600" y="16800"/>
                  </a:lnTo>
                  <a:lnTo>
                    <a:pt x="21600" y="2400"/>
                  </a:lnTo>
                  <a:lnTo>
                    <a:pt x="14400" y="0"/>
                  </a:lnTo>
                  <a:lnTo>
                    <a:pt x="4800" y="2400"/>
                  </a:lnTo>
                  <a:lnTo>
                    <a:pt x="0" y="7200"/>
                  </a:lnTo>
                  <a:close/>
                </a:path>
              </a:pathLst>
            </a:custGeom>
            <a:solidFill>
              <a:srgbClr val="5C005C"/>
            </a:solidFill>
            <a:ln w="12700" cap="flat">
              <a:noFill/>
              <a:miter lim="400000"/>
            </a:ln>
            <a:effectLst/>
          </p:spPr>
          <p:txBody>
            <a:bodyPr wrap="square" lIns="146304" tIns="146304" rIns="146304" bIns="146304" numCol="1" anchor="t">
              <a:noAutofit/>
            </a:bodyPr>
            <a:lstStyle/>
            <a:p>
              <a:pPr/>
            </a:p>
          </p:txBody>
        </p:sp>
        <p:sp>
          <p:nvSpPr>
            <p:cNvPr id="5330" name="Shape 5330"/>
            <p:cNvSpPr/>
            <p:nvPr/>
          </p:nvSpPr>
          <p:spPr>
            <a:xfrm>
              <a:off x="391318" y="14525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000"/>
                  </a:moveTo>
                  <a:lnTo>
                    <a:pt x="2400" y="16800"/>
                  </a:lnTo>
                  <a:lnTo>
                    <a:pt x="12000" y="21600"/>
                  </a:lnTo>
                  <a:lnTo>
                    <a:pt x="21600" y="12000"/>
                  </a:lnTo>
                  <a:lnTo>
                    <a:pt x="16800" y="4800"/>
                  </a:lnTo>
                  <a:lnTo>
                    <a:pt x="12000" y="0"/>
                  </a:lnTo>
                  <a:lnTo>
                    <a:pt x="2400" y="4800"/>
                  </a:lnTo>
                  <a:lnTo>
                    <a:pt x="0" y="12000"/>
                  </a:lnTo>
                  <a:close/>
                </a:path>
              </a:pathLst>
            </a:custGeom>
            <a:solidFill>
              <a:srgbClr val="5C005C"/>
            </a:solidFill>
            <a:ln w="12700" cap="flat">
              <a:noFill/>
              <a:miter lim="400000"/>
            </a:ln>
            <a:effectLst/>
          </p:spPr>
          <p:txBody>
            <a:bodyPr wrap="square" lIns="146304" tIns="146304" rIns="146304" bIns="146304" numCol="1" anchor="t">
              <a:noAutofit/>
            </a:bodyPr>
            <a:lstStyle/>
            <a:p>
              <a:pPr/>
            </a:p>
          </p:txBody>
        </p:sp>
        <p:sp>
          <p:nvSpPr>
            <p:cNvPr id="5331" name="Shape 5331"/>
            <p:cNvSpPr/>
            <p:nvPr/>
          </p:nvSpPr>
          <p:spPr>
            <a:xfrm>
              <a:off x="300830" y="219075"/>
              <a:ext cx="139700" cy="87314"/>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332" name="Shape 5332"/>
            <p:cNvSpPr/>
            <p:nvPr/>
          </p:nvSpPr>
          <p:spPr>
            <a:xfrm>
              <a:off x="310355" y="479425"/>
              <a:ext cx="38101"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96" y="21600"/>
                  </a:moveTo>
                  <a:lnTo>
                    <a:pt x="1763" y="21600"/>
                  </a:lnTo>
                  <a:lnTo>
                    <a:pt x="0" y="0"/>
                  </a:lnTo>
                  <a:lnTo>
                    <a:pt x="21600" y="2400"/>
                  </a:lnTo>
                  <a:lnTo>
                    <a:pt x="19396" y="21600"/>
                  </a:lnTo>
                  <a:close/>
                </a:path>
              </a:pathLst>
            </a:custGeom>
            <a:solidFill>
              <a:srgbClr val="0078D7"/>
            </a:solidFill>
            <a:ln w="12700" cap="flat">
              <a:noFill/>
              <a:miter lim="400000"/>
            </a:ln>
            <a:effectLst/>
          </p:spPr>
          <p:txBody>
            <a:bodyPr wrap="square" lIns="146304" tIns="146304" rIns="146304" bIns="146304" numCol="1" anchor="t">
              <a:noAutofit/>
            </a:bodyPr>
            <a:lstStyle/>
            <a:p>
              <a:pPr/>
            </a:p>
          </p:txBody>
        </p:sp>
        <p:sp>
          <p:nvSpPr>
            <p:cNvPr id="5333" name="Shape 5333"/>
            <p:cNvSpPr/>
            <p:nvPr/>
          </p:nvSpPr>
          <p:spPr>
            <a:xfrm>
              <a:off x="373855" y="477838"/>
              <a:ext cx="42864"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0" y="21600"/>
                  </a:moveTo>
                  <a:lnTo>
                    <a:pt x="0" y="4800"/>
                  </a:lnTo>
                  <a:lnTo>
                    <a:pt x="21600" y="0"/>
                  </a:lnTo>
                  <a:lnTo>
                    <a:pt x="20400" y="19200"/>
                  </a:lnTo>
                  <a:lnTo>
                    <a:pt x="1600" y="21600"/>
                  </a:lnTo>
                  <a:close/>
                </a:path>
              </a:pathLst>
            </a:custGeom>
            <a:solidFill>
              <a:srgbClr val="0078D7"/>
            </a:solidFill>
            <a:ln w="12700" cap="flat">
              <a:noFill/>
              <a:miter lim="400000"/>
            </a:ln>
            <a:effectLst/>
          </p:spPr>
          <p:txBody>
            <a:bodyPr wrap="square" lIns="146304" tIns="146304" rIns="146304" bIns="146304" numCol="1" anchor="t">
              <a:noAutofit/>
            </a:bodyPr>
            <a:lstStyle/>
            <a:p>
              <a:pPr/>
            </a:p>
          </p:txBody>
        </p:sp>
        <p:sp>
          <p:nvSpPr>
            <p:cNvPr id="5334" name="Shape 5334"/>
            <p:cNvSpPr/>
            <p:nvPr/>
          </p:nvSpPr>
          <p:spPr>
            <a:xfrm>
              <a:off x="386555" y="488157"/>
              <a:ext cx="254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4800"/>
                  </a:lnTo>
                  <a:lnTo>
                    <a:pt x="21600" y="0"/>
                  </a:lnTo>
                  <a:lnTo>
                    <a:pt x="21600" y="21600"/>
                  </a:lnTo>
                  <a:close/>
                </a:path>
              </a:pathLst>
            </a:custGeom>
            <a:solidFill>
              <a:srgbClr val="825C3C"/>
            </a:solidFill>
            <a:ln w="12700" cap="flat">
              <a:noFill/>
              <a:miter lim="400000"/>
            </a:ln>
            <a:effectLst/>
          </p:spPr>
          <p:txBody>
            <a:bodyPr wrap="square" lIns="146304" tIns="146304" rIns="146304" bIns="146304" numCol="1" anchor="t">
              <a:noAutofit/>
            </a:bodyPr>
            <a:lstStyle/>
            <a:p>
              <a:pPr/>
            </a:p>
          </p:txBody>
        </p:sp>
        <p:sp>
          <p:nvSpPr>
            <p:cNvPr id="5335" name="Shape 5335"/>
            <p:cNvSpPr/>
            <p:nvPr/>
          </p:nvSpPr>
          <p:spPr>
            <a:xfrm>
              <a:off x="315118" y="491332"/>
              <a:ext cx="254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160" y="21600"/>
                  </a:lnTo>
                  <a:lnTo>
                    <a:pt x="21600" y="0"/>
                  </a:lnTo>
                  <a:lnTo>
                    <a:pt x="0" y="0"/>
                  </a:lnTo>
                  <a:close/>
                </a:path>
              </a:pathLst>
            </a:custGeom>
            <a:solidFill>
              <a:srgbClr val="825C3C"/>
            </a:solidFill>
            <a:ln w="12700" cap="flat">
              <a:noFill/>
              <a:miter lim="400000"/>
            </a:ln>
            <a:effectLst/>
          </p:spPr>
          <p:txBody>
            <a:bodyPr wrap="square" lIns="146304" tIns="146304" rIns="146304" bIns="146304" numCol="1" anchor="t">
              <a:noAutofit/>
            </a:bodyPr>
            <a:lstStyle/>
            <a:p>
              <a:pPr/>
            </a:p>
          </p:txBody>
        </p:sp>
        <p:sp>
          <p:nvSpPr>
            <p:cNvPr id="5336" name="Shape 5336"/>
            <p:cNvSpPr/>
            <p:nvPr/>
          </p:nvSpPr>
          <p:spPr>
            <a:xfrm>
              <a:off x="316705" y="356394"/>
              <a:ext cx="9366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0" y="0"/>
                  </a:lnTo>
                  <a:lnTo>
                    <a:pt x="21600" y="0"/>
                  </a:lnTo>
                  <a:close/>
                </a:path>
              </a:pathLst>
            </a:custGeom>
            <a:solidFill>
              <a:srgbClr val="001533"/>
            </a:solidFill>
            <a:ln w="12700" cap="flat">
              <a:noFill/>
              <a:miter lim="400000"/>
            </a:ln>
            <a:effectLst/>
          </p:spPr>
          <p:txBody>
            <a:bodyPr wrap="square" lIns="146304" tIns="146304" rIns="146304" bIns="146304" numCol="1" anchor="t">
              <a:noAutofit/>
            </a:bodyPr>
            <a:lstStyle/>
            <a:p>
              <a:pPr/>
            </a:p>
          </p:txBody>
        </p:sp>
        <p:sp>
          <p:nvSpPr>
            <p:cNvPr id="5337" name="Shape 5337"/>
            <p:cNvSpPr/>
            <p:nvPr/>
          </p:nvSpPr>
          <p:spPr>
            <a:xfrm>
              <a:off x="281780" y="239713"/>
              <a:ext cx="47626" cy="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75" y="0"/>
                  </a:moveTo>
                  <a:lnTo>
                    <a:pt x="4957" y="0"/>
                  </a:lnTo>
                  <a:lnTo>
                    <a:pt x="2833" y="919"/>
                  </a:lnTo>
                  <a:lnTo>
                    <a:pt x="354" y="4136"/>
                  </a:lnTo>
                  <a:lnTo>
                    <a:pt x="0" y="7353"/>
                  </a:lnTo>
                  <a:lnTo>
                    <a:pt x="0" y="14706"/>
                  </a:lnTo>
                  <a:lnTo>
                    <a:pt x="354" y="17464"/>
                  </a:lnTo>
                  <a:lnTo>
                    <a:pt x="1770" y="18843"/>
                  </a:lnTo>
                  <a:lnTo>
                    <a:pt x="2833" y="20681"/>
                  </a:lnTo>
                  <a:lnTo>
                    <a:pt x="4957" y="21600"/>
                  </a:lnTo>
                  <a:lnTo>
                    <a:pt x="15226" y="21600"/>
                  </a:lnTo>
                  <a:lnTo>
                    <a:pt x="16289" y="20681"/>
                  </a:lnTo>
                  <a:lnTo>
                    <a:pt x="17705" y="19762"/>
                  </a:lnTo>
                  <a:lnTo>
                    <a:pt x="18413" y="18383"/>
                  </a:lnTo>
                  <a:lnTo>
                    <a:pt x="18767" y="16545"/>
                  </a:lnTo>
                  <a:lnTo>
                    <a:pt x="18767" y="5974"/>
                  </a:lnTo>
                  <a:lnTo>
                    <a:pt x="19475" y="5974"/>
                  </a:lnTo>
                  <a:lnTo>
                    <a:pt x="20892" y="5055"/>
                  </a:lnTo>
                  <a:lnTo>
                    <a:pt x="21600" y="3217"/>
                  </a:lnTo>
                  <a:lnTo>
                    <a:pt x="20892" y="919"/>
                  </a:lnTo>
                  <a:lnTo>
                    <a:pt x="19475" y="0"/>
                  </a:lnTo>
                  <a:close/>
                </a:path>
              </a:pathLst>
            </a:custGeom>
            <a:solidFill>
              <a:srgbClr val="AA8666"/>
            </a:solidFill>
            <a:ln w="12700" cap="flat">
              <a:noFill/>
              <a:miter lim="400000"/>
            </a:ln>
            <a:effectLst/>
          </p:spPr>
          <p:txBody>
            <a:bodyPr wrap="square" lIns="146304" tIns="146304" rIns="146304" bIns="146304" numCol="1" anchor="t">
              <a:noAutofit/>
            </a:bodyPr>
            <a:lstStyle/>
            <a:p>
              <a:pPr/>
            </a:p>
          </p:txBody>
        </p:sp>
        <p:sp>
          <p:nvSpPr>
            <p:cNvPr id="5338" name="Shape 5338"/>
            <p:cNvSpPr/>
            <p:nvPr/>
          </p:nvSpPr>
          <p:spPr>
            <a:xfrm>
              <a:off x="413543" y="239713"/>
              <a:ext cx="49214" cy="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34" y="0"/>
                  </a:moveTo>
                  <a:lnTo>
                    <a:pt x="1770" y="0"/>
                  </a:lnTo>
                  <a:lnTo>
                    <a:pt x="0" y="919"/>
                  </a:lnTo>
                  <a:lnTo>
                    <a:pt x="0" y="5055"/>
                  </a:lnTo>
                  <a:lnTo>
                    <a:pt x="1770" y="5974"/>
                  </a:lnTo>
                  <a:lnTo>
                    <a:pt x="2479" y="5974"/>
                  </a:lnTo>
                  <a:lnTo>
                    <a:pt x="2479" y="16545"/>
                  </a:lnTo>
                  <a:lnTo>
                    <a:pt x="3187" y="18383"/>
                  </a:lnTo>
                  <a:lnTo>
                    <a:pt x="3541" y="19762"/>
                  </a:lnTo>
                  <a:lnTo>
                    <a:pt x="6374" y="21600"/>
                  </a:lnTo>
                  <a:lnTo>
                    <a:pt x="15934" y="21600"/>
                  </a:lnTo>
                  <a:lnTo>
                    <a:pt x="18413" y="20681"/>
                  </a:lnTo>
                  <a:lnTo>
                    <a:pt x="19475" y="18843"/>
                  </a:lnTo>
                  <a:lnTo>
                    <a:pt x="20892" y="17464"/>
                  </a:lnTo>
                  <a:lnTo>
                    <a:pt x="21600" y="14706"/>
                  </a:lnTo>
                  <a:lnTo>
                    <a:pt x="21600" y="7353"/>
                  </a:lnTo>
                  <a:lnTo>
                    <a:pt x="20892" y="4136"/>
                  </a:lnTo>
                  <a:lnTo>
                    <a:pt x="18413" y="919"/>
                  </a:lnTo>
                  <a:lnTo>
                    <a:pt x="15934" y="0"/>
                  </a:lnTo>
                  <a:close/>
                </a:path>
              </a:pathLst>
            </a:custGeom>
            <a:solidFill>
              <a:srgbClr val="AA8666"/>
            </a:solidFill>
            <a:ln w="12700" cap="flat">
              <a:noFill/>
              <a:miter lim="400000"/>
            </a:ln>
            <a:effectLst/>
          </p:spPr>
          <p:txBody>
            <a:bodyPr wrap="square" lIns="146304" tIns="146304" rIns="146304" bIns="146304" numCol="1" anchor="t">
              <a:noAutofit/>
            </a:bodyPr>
            <a:lstStyle/>
            <a:p>
              <a:pPr/>
            </a:p>
          </p:txBody>
        </p:sp>
        <p:sp>
          <p:nvSpPr>
            <p:cNvPr id="5339" name="Shape 5339"/>
            <p:cNvSpPr/>
            <p:nvPr/>
          </p:nvSpPr>
          <p:spPr>
            <a:xfrm>
              <a:off x="97630" y="122238"/>
              <a:ext cx="47625" cy="15876"/>
            </a:xfrm>
            <a:prstGeom prst="rect">
              <a:avLst/>
            </a:prstGeom>
            <a:solidFill>
              <a:srgbClr val="7A5734"/>
            </a:solidFill>
            <a:ln w="12700" cap="flat">
              <a:noFill/>
              <a:miter lim="400000"/>
            </a:ln>
            <a:effectLst/>
          </p:spPr>
          <p:txBody>
            <a:bodyPr wrap="square" lIns="146304" tIns="146304" rIns="146304" bIns="146304" numCol="1" anchor="t">
              <a:noAutofit/>
            </a:bodyPr>
            <a:lstStyle/>
            <a:p>
              <a:pPr/>
            </a:p>
          </p:txBody>
        </p:sp>
        <p:sp>
          <p:nvSpPr>
            <p:cNvPr id="5340" name="Shape 5340"/>
            <p:cNvSpPr/>
            <p:nvPr/>
          </p:nvSpPr>
          <p:spPr>
            <a:xfrm>
              <a:off x="107155" y="92075"/>
              <a:ext cx="28576" cy="571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20400"/>
                  </a:lnTo>
                  <a:lnTo>
                    <a:pt x="0" y="0"/>
                  </a:lnTo>
                  <a:lnTo>
                    <a:pt x="21600" y="0"/>
                  </a:lnTo>
                  <a:lnTo>
                    <a:pt x="21600" y="21600"/>
                  </a:lnTo>
                  <a:lnTo>
                    <a:pt x="10800"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41" name="Shape 5341"/>
            <p:cNvSpPr/>
            <p:nvPr/>
          </p:nvSpPr>
          <p:spPr>
            <a:xfrm>
              <a:off x="107155" y="96838"/>
              <a:ext cx="28576"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0" y="21600"/>
                  </a:lnTo>
                  <a:lnTo>
                    <a:pt x="0" y="0"/>
                  </a:lnTo>
                  <a:lnTo>
                    <a:pt x="21600" y="9000"/>
                  </a:lnTo>
                  <a:lnTo>
                    <a:pt x="21600" y="108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342" name="Shape 5342"/>
            <p:cNvSpPr/>
            <p:nvPr/>
          </p:nvSpPr>
          <p:spPr>
            <a:xfrm>
              <a:off x="56355" y="261938"/>
              <a:ext cx="128589" cy="2651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33" y="12352"/>
                  </a:moveTo>
                  <a:lnTo>
                    <a:pt x="18800" y="0"/>
                  </a:lnTo>
                  <a:lnTo>
                    <a:pt x="3600" y="1035"/>
                  </a:lnTo>
                  <a:lnTo>
                    <a:pt x="0" y="11964"/>
                  </a:lnTo>
                  <a:lnTo>
                    <a:pt x="0" y="21600"/>
                  </a:lnTo>
                  <a:lnTo>
                    <a:pt x="5867" y="21600"/>
                  </a:lnTo>
                  <a:lnTo>
                    <a:pt x="7067" y="12352"/>
                  </a:lnTo>
                  <a:lnTo>
                    <a:pt x="10400" y="4074"/>
                  </a:lnTo>
                  <a:lnTo>
                    <a:pt x="10800" y="4074"/>
                  </a:lnTo>
                  <a:lnTo>
                    <a:pt x="13733" y="12352"/>
                  </a:lnTo>
                  <a:lnTo>
                    <a:pt x="15600" y="21600"/>
                  </a:lnTo>
                  <a:lnTo>
                    <a:pt x="21600" y="21600"/>
                  </a:lnTo>
                  <a:lnTo>
                    <a:pt x="20133" y="12352"/>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43" name="Shape 5343"/>
            <p:cNvSpPr/>
            <p:nvPr/>
          </p:nvSpPr>
          <p:spPr>
            <a:xfrm>
              <a:off x="76993" y="0"/>
              <a:ext cx="90489" cy="88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97"/>
                  </a:moveTo>
                  <a:lnTo>
                    <a:pt x="379" y="13038"/>
                  </a:lnTo>
                  <a:lnTo>
                    <a:pt x="758" y="14984"/>
                  </a:lnTo>
                  <a:lnTo>
                    <a:pt x="1705" y="17124"/>
                  </a:lnTo>
                  <a:lnTo>
                    <a:pt x="3221" y="18486"/>
                  </a:lnTo>
                  <a:lnTo>
                    <a:pt x="4926" y="19849"/>
                  </a:lnTo>
                  <a:lnTo>
                    <a:pt x="6632" y="21016"/>
                  </a:lnTo>
                  <a:lnTo>
                    <a:pt x="8526" y="21600"/>
                  </a:lnTo>
                  <a:lnTo>
                    <a:pt x="13074" y="21600"/>
                  </a:lnTo>
                  <a:lnTo>
                    <a:pt x="15158" y="21016"/>
                  </a:lnTo>
                  <a:lnTo>
                    <a:pt x="16863" y="19849"/>
                  </a:lnTo>
                  <a:lnTo>
                    <a:pt x="18379" y="18486"/>
                  </a:lnTo>
                  <a:lnTo>
                    <a:pt x="19516" y="17124"/>
                  </a:lnTo>
                  <a:lnTo>
                    <a:pt x="20463" y="14984"/>
                  </a:lnTo>
                  <a:lnTo>
                    <a:pt x="21221" y="13038"/>
                  </a:lnTo>
                  <a:lnTo>
                    <a:pt x="21600" y="10897"/>
                  </a:lnTo>
                  <a:lnTo>
                    <a:pt x="21221" y="8757"/>
                  </a:lnTo>
                  <a:lnTo>
                    <a:pt x="20463" y="6616"/>
                  </a:lnTo>
                  <a:lnTo>
                    <a:pt x="19516" y="4476"/>
                  </a:lnTo>
                  <a:lnTo>
                    <a:pt x="18379" y="3114"/>
                  </a:lnTo>
                  <a:lnTo>
                    <a:pt x="16863" y="1751"/>
                  </a:lnTo>
                  <a:lnTo>
                    <a:pt x="15158" y="778"/>
                  </a:lnTo>
                  <a:lnTo>
                    <a:pt x="13074" y="0"/>
                  </a:lnTo>
                  <a:lnTo>
                    <a:pt x="8526" y="0"/>
                  </a:lnTo>
                  <a:lnTo>
                    <a:pt x="6632" y="778"/>
                  </a:lnTo>
                  <a:lnTo>
                    <a:pt x="4926" y="1751"/>
                  </a:lnTo>
                  <a:lnTo>
                    <a:pt x="3221" y="3114"/>
                  </a:lnTo>
                  <a:lnTo>
                    <a:pt x="1705" y="4476"/>
                  </a:lnTo>
                  <a:lnTo>
                    <a:pt x="758" y="6616"/>
                  </a:lnTo>
                  <a:lnTo>
                    <a:pt x="0" y="10897"/>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44" name="Shape 5344"/>
            <p:cNvSpPr/>
            <p:nvPr/>
          </p:nvSpPr>
          <p:spPr>
            <a:xfrm>
              <a:off x="72230" y="55563"/>
              <a:ext cx="100014"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19" y="21600"/>
                  </a:moveTo>
                  <a:lnTo>
                    <a:pt x="20081" y="21600"/>
                  </a:lnTo>
                  <a:lnTo>
                    <a:pt x="20419" y="19200"/>
                  </a:lnTo>
                  <a:lnTo>
                    <a:pt x="20925" y="18000"/>
                  </a:lnTo>
                  <a:lnTo>
                    <a:pt x="21262" y="13200"/>
                  </a:lnTo>
                  <a:lnTo>
                    <a:pt x="21600" y="10800"/>
                  </a:lnTo>
                  <a:lnTo>
                    <a:pt x="21262" y="7200"/>
                  </a:lnTo>
                  <a:lnTo>
                    <a:pt x="20925" y="2400"/>
                  </a:lnTo>
                  <a:lnTo>
                    <a:pt x="20419" y="0"/>
                  </a:lnTo>
                  <a:lnTo>
                    <a:pt x="1013" y="0"/>
                  </a:lnTo>
                  <a:lnTo>
                    <a:pt x="675" y="2400"/>
                  </a:lnTo>
                  <a:lnTo>
                    <a:pt x="338" y="7200"/>
                  </a:lnTo>
                  <a:lnTo>
                    <a:pt x="0" y="10800"/>
                  </a:lnTo>
                  <a:lnTo>
                    <a:pt x="338" y="13200"/>
                  </a:lnTo>
                  <a:lnTo>
                    <a:pt x="675" y="18000"/>
                  </a:lnTo>
                  <a:lnTo>
                    <a:pt x="1013" y="19200"/>
                  </a:lnTo>
                  <a:lnTo>
                    <a:pt x="1519"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345" name="Shape 5345"/>
            <p:cNvSpPr/>
            <p:nvPr/>
          </p:nvSpPr>
          <p:spPr>
            <a:xfrm>
              <a:off x="78580" y="20638"/>
              <a:ext cx="85726" cy="88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322"/>
                  </a:moveTo>
                  <a:lnTo>
                    <a:pt x="400" y="8219"/>
                  </a:lnTo>
                  <a:lnTo>
                    <a:pt x="1200" y="6308"/>
                  </a:lnTo>
                  <a:lnTo>
                    <a:pt x="1800" y="4588"/>
                  </a:lnTo>
                  <a:lnTo>
                    <a:pt x="3200" y="3058"/>
                  </a:lnTo>
                  <a:lnTo>
                    <a:pt x="5000" y="1720"/>
                  </a:lnTo>
                  <a:lnTo>
                    <a:pt x="6800" y="765"/>
                  </a:lnTo>
                  <a:lnTo>
                    <a:pt x="8600" y="382"/>
                  </a:lnTo>
                  <a:lnTo>
                    <a:pt x="10800" y="0"/>
                  </a:lnTo>
                  <a:lnTo>
                    <a:pt x="15200" y="765"/>
                  </a:lnTo>
                  <a:lnTo>
                    <a:pt x="17000" y="1720"/>
                  </a:lnTo>
                  <a:lnTo>
                    <a:pt x="18800" y="3058"/>
                  </a:lnTo>
                  <a:lnTo>
                    <a:pt x="19800" y="4588"/>
                  </a:lnTo>
                  <a:lnTo>
                    <a:pt x="20800" y="6308"/>
                  </a:lnTo>
                  <a:lnTo>
                    <a:pt x="21600" y="8219"/>
                  </a:lnTo>
                  <a:lnTo>
                    <a:pt x="21600" y="11660"/>
                  </a:lnTo>
                  <a:lnTo>
                    <a:pt x="21200" y="12998"/>
                  </a:lnTo>
                  <a:lnTo>
                    <a:pt x="18400" y="17968"/>
                  </a:lnTo>
                  <a:lnTo>
                    <a:pt x="16600" y="19880"/>
                  </a:lnTo>
                  <a:lnTo>
                    <a:pt x="15800" y="20644"/>
                  </a:lnTo>
                  <a:lnTo>
                    <a:pt x="14800" y="21027"/>
                  </a:lnTo>
                  <a:lnTo>
                    <a:pt x="14000" y="21409"/>
                  </a:lnTo>
                  <a:lnTo>
                    <a:pt x="12600" y="21600"/>
                  </a:lnTo>
                  <a:lnTo>
                    <a:pt x="9000" y="21600"/>
                  </a:lnTo>
                  <a:lnTo>
                    <a:pt x="8000" y="21409"/>
                  </a:lnTo>
                  <a:lnTo>
                    <a:pt x="6800" y="21027"/>
                  </a:lnTo>
                  <a:lnTo>
                    <a:pt x="6200" y="20644"/>
                  </a:lnTo>
                  <a:lnTo>
                    <a:pt x="5400" y="19880"/>
                  </a:lnTo>
                  <a:lnTo>
                    <a:pt x="3600" y="17968"/>
                  </a:lnTo>
                  <a:lnTo>
                    <a:pt x="1800" y="15483"/>
                  </a:lnTo>
                  <a:lnTo>
                    <a:pt x="800" y="12998"/>
                  </a:lnTo>
                  <a:lnTo>
                    <a:pt x="0" y="10322"/>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46" name="Shape 5346"/>
            <p:cNvSpPr/>
            <p:nvPr/>
          </p:nvSpPr>
          <p:spPr>
            <a:xfrm>
              <a:off x="140493" y="4921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21600"/>
                  </a:lnTo>
                  <a:lnTo>
                    <a:pt x="15429" y="21600"/>
                  </a:lnTo>
                  <a:lnTo>
                    <a:pt x="21600" y="9257"/>
                  </a:lnTo>
                  <a:lnTo>
                    <a:pt x="12343" y="0"/>
                  </a:lnTo>
                  <a:lnTo>
                    <a:pt x="0" y="3086"/>
                  </a:lnTo>
                  <a:lnTo>
                    <a:pt x="0" y="9257"/>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47" name="Shape 5347"/>
            <p:cNvSpPr/>
            <p:nvPr/>
          </p:nvSpPr>
          <p:spPr>
            <a:xfrm>
              <a:off x="102393" y="80963"/>
              <a:ext cx="3968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0250" y="10165"/>
                  </a:lnTo>
                  <a:lnTo>
                    <a:pt x="17100" y="13976"/>
                  </a:lnTo>
                  <a:lnTo>
                    <a:pt x="14400" y="19059"/>
                  </a:lnTo>
                  <a:lnTo>
                    <a:pt x="10350" y="21600"/>
                  </a:lnTo>
                  <a:lnTo>
                    <a:pt x="7200" y="19059"/>
                  </a:lnTo>
                  <a:lnTo>
                    <a:pt x="4050" y="13976"/>
                  </a:lnTo>
                  <a:lnTo>
                    <a:pt x="1350" y="10165"/>
                  </a:lnTo>
                  <a:lnTo>
                    <a:pt x="0" y="0"/>
                  </a:lnTo>
                  <a:lnTo>
                    <a:pt x="216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48" name="Shape 5348"/>
            <p:cNvSpPr/>
            <p:nvPr/>
          </p:nvSpPr>
          <p:spPr>
            <a:xfrm>
              <a:off x="141287" y="412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80" y="21600"/>
                  </a:moveTo>
                  <a:lnTo>
                    <a:pt x="21600" y="21600"/>
                  </a:lnTo>
                  <a:lnTo>
                    <a:pt x="21600" y="0"/>
                  </a:lnTo>
                  <a:lnTo>
                    <a:pt x="0" y="0"/>
                  </a:lnTo>
                  <a:lnTo>
                    <a:pt x="0" y="21600"/>
                  </a:lnTo>
                  <a:lnTo>
                    <a:pt x="288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49" name="Shape 5349"/>
            <p:cNvSpPr/>
            <p:nvPr/>
          </p:nvSpPr>
          <p:spPr>
            <a:xfrm>
              <a:off x="91280" y="4921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257"/>
                  </a:moveTo>
                  <a:lnTo>
                    <a:pt x="0" y="21600"/>
                  </a:lnTo>
                  <a:lnTo>
                    <a:pt x="15429" y="21600"/>
                  </a:lnTo>
                  <a:lnTo>
                    <a:pt x="21600" y="9257"/>
                  </a:lnTo>
                  <a:lnTo>
                    <a:pt x="12343" y="0"/>
                  </a:lnTo>
                  <a:lnTo>
                    <a:pt x="0" y="3086"/>
                  </a:lnTo>
                  <a:lnTo>
                    <a:pt x="0" y="9257"/>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50" name="Shape 5350"/>
            <p:cNvSpPr/>
            <p:nvPr/>
          </p:nvSpPr>
          <p:spPr>
            <a:xfrm>
              <a:off x="89693" y="412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050" y="21600"/>
                  </a:moveTo>
                  <a:lnTo>
                    <a:pt x="21600" y="21600"/>
                  </a:lnTo>
                  <a:lnTo>
                    <a:pt x="21600" y="0"/>
                  </a:lnTo>
                  <a:lnTo>
                    <a:pt x="1350" y="0"/>
                  </a:lnTo>
                  <a:lnTo>
                    <a:pt x="0" y="7200"/>
                  </a:lnTo>
                  <a:lnTo>
                    <a:pt x="1350" y="21600"/>
                  </a:lnTo>
                  <a:lnTo>
                    <a:pt x="405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51" name="Shape 5351"/>
            <p:cNvSpPr/>
            <p:nvPr/>
          </p:nvSpPr>
          <p:spPr>
            <a:xfrm>
              <a:off x="115887" y="53975"/>
              <a:ext cx="12701"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200" y="21600"/>
                  </a:moveTo>
                  <a:lnTo>
                    <a:pt x="16800" y="21600"/>
                  </a:lnTo>
                  <a:lnTo>
                    <a:pt x="21600" y="19008"/>
                  </a:lnTo>
                  <a:lnTo>
                    <a:pt x="21600" y="5184"/>
                  </a:lnTo>
                  <a:lnTo>
                    <a:pt x="16800" y="1728"/>
                  </a:lnTo>
                  <a:lnTo>
                    <a:pt x="7200" y="0"/>
                  </a:lnTo>
                  <a:lnTo>
                    <a:pt x="0" y="1728"/>
                  </a:lnTo>
                  <a:lnTo>
                    <a:pt x="0" y="21600"/>
                  </a:lnTo>
                  <a:lnTo>
                    <a:pt x="7200"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352" name="Shape 5352"/>
            <p:cNvSpPr/>
            <p:nvPr/>
          </p:nvSpPr>
          <p:spPr>
            <a:xfrm>
              <a:off x="119062" y="635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5429"/>
                  </a:lnTo>
                  <a:lnTo>
                    <a:pt x="3927" y="3086"/>
                  </a:lnTo>
                  <a:lnTo>
                    <a:pt x="11782" y="0"/>
                  </a:lnTo>
                  <a:lnTo>
                    <a:pt x="17673" y="3086"/>
                  </a:lnTo>
                  <a:lnTo>
                    <a:pt x="21600" y="15429"/>
                  </a:lnTo>
                  <a:lnTo>
                    <a:pt x="21600" y="21600"/>
                  </a:lnTo>
                  <a:lnTo>
                    <a:pt x="0"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353" name="Shape 5353"/>
            <p:cNvSpPr/>
            <p:nvPr/>
          </p:nvSpPr>
          <p:spPr>
            <a:xfrm>
              <a:off x="111918" y="635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5429"/>
                  </a:lnTo>
                  <a:lnTo>
                    <a:pt x="4800" y="3086"/>
                  </a:lnTo>
                  <a:lnTo>
                    <a:pt x="14400" y="0"/>
                  </a:lnTo>
                  <a:lnTo>
                    <a:pt x="21600" y="3086"/>
                  </a:lnTo>
                  <a:lnTo>
                    <a:pt x="21600" y="21600"/>
                  </a:lnTo>
                  <a:lnTo>
                    <a:pt x="0"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354" name="Shape 5354"/>
            <p:cNvSpPr/>
            <p:nvPr/>
          </p:nvSpPr>
          <p:spPr>
            <a:xfrm>
              <a:off x="21430" y="120650"/>
              <a:ext cx="211139" cy="166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377" y="1869"/>
                  </a:moveTo>
                  <a:lnTo>
                    <a:pt x="17134" y="1454"/>
                  </a:lnTo>
                  <a:lnTo>
                    <a:pt x="16484" y="935"/>
                  </a:lnTo>
                  <a:lnTo>
                    <a:pt x="16078" y="519"/>
                  </a:lnTo>
                  <a:lnTo>
                    <a:pt x="15672" y="208"/>
                  </a:lnTo>
                  <a:lnTo>
                    <a:pt x="14941" y="0"/>
                  </a:lnTo>
                  <a:lnTo>
                    <a:pt x="12586" y="0"/>
                  </a:lnTo>
                  <a:lnTo>
                    <a:pt x="12018" y="727"/>
                  </a:lnTo>
                  <a:lnTo>
                    <a:pt x="11693" y="1246"/>
                  </a:lnTo>
                  <a:lnTo>
                    <a:pt x="11287" y="1662"/>
                  </a:lnTo>
                  <a:lnTo>
                    <a:pt x="10800" y="1869"/>
                  </a:lnTo>
                  <a:lnTo>
                    <a:pt x="9826" y="1869"/>
                  </a:lnTo>
                  <a:lnTo>
                    <a:pt x="9338" y="1662"/>
                  </a:lnTo>
                  <a:lnTo>
                    <a:pt x="8932" y="1246"/>
                  </a:lnTo>
                  <a:lnTo>
                    <a:pt x="8608" y="727"/>
                  </a:lnTo>
                  <a:lnTo>
                    <a:pt x="8202" y="0"/>
                  </a:lnTo>
                  <a:lnTo>
                    <a:pt x="7471" y="0"/>
                  </a:lnTo>
                  <a:lnTo>
                    <a:pt x="6334" y="208"/>
                  </a:lnTo>
                  <a:lnTo>
                    <a:pt x="5278" y="519"/>
                  </a:lnTo>
                  <a:lnTo>
                    <a:pt x="4385" y="1142"/>
                  </a:lnTo>
                  <a:lnTo>
                    <a:pt x="3492" y="2077"/>
                  </a:lnTo>
                  <a:lnTo>
                    <a:pt x="0" y="6335"/>
                  </a:lnTo>
                  <a:lnTo>
                    <a:pt x="1786" y="8412"/>
                  </a:lnTo>
                  <a:lnTo>
                    <a:pt x="4710" y="5919"/>
                  </a:lnTo>
                  <a:lnTo>
                    <a:pt x="5278" y="20873"/>
                  </a:lnTo>
                  <a:lnTo>
                    <a:pt x="14941" y="19938"/>
                  </a:lnTo>
                  <a:lnTo>
                    <a:pt x="15510" y="5400"/>
                  </a:lnTo>
                  <a:lnTo>
                    <a:pt x="18677" y="11527"/>
                  </a:lnTo>
                  <a:lnTo>
                    <a:pt x="16809" y="19938"/>
                  </a:lnTo>
                  <a:lnTo>
                    <a:pt x="18433" y="21600"/>
                  </a:lnTo>
                  <a:lnTo>
                    <a:pt x="21600" y="11942"/>
                  </a:lnTo>
                  <a:lnTo>
                    <a:pt x="21600" y="11215"/>
                  </a:lnTo>
                  <a:lnTo>
                    <a:pt x="21519" y="10592"/>
                  </a:lnTo>
                  <a:lnTo>
                    <a:pt x="17377" y="1869"/>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5355" name="Shape 5355"/>
            <p:cNvSpPr/>
            <p:nvPr/>
          </p:nvSpPr>
          <p:spPr>
            <a:xfrm>
              <a:off x="2381" y="147638"/>
              <a:ext cx="44450" cy="714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59" y="21120"/>
                  </a:moveTo>
                  <a:lnTo>
                    <a:pt x="6703" y="21600"/>
                  </a:lnTo>
                  <a:lnTo>
                    <a:pt x="20855" y="19920"/>
                  </a:lnTo>
                  <a:lnTo>
                    <a:pt x="21600" y="19440"/>
                  </a:lnTo>
                  <a:lnTo>
                    <a:pt x="15269" y="0"/>
                  </a:lnTo>
                  <a:lnTo>
                    <a:pt x="14897" y="0"/>
                  </a:lnTo>
                  <a:lnTo>
                    <a:pt x="745" y="1680"/>
                  </a:lnTo>
                  <a:lnTo>
                    <a:pt x="0" y="2160"/>
                  </a:lnTo>
                  <a:lnTo>
                    <a:pt x="5959" y="2112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56" name="Shape 5356"/>
            <p:cNvSpPr/>
            <p:nvPr/>
          </p:nvSpPr>
          <p:spPr>
            <a:xfrm>
              <a:off x="19843" y="163513"/>
              <a:ext cx="17464"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927" y="21600"/>
                  </a:moveTo>
                  <a:lnTo>
                    <a:pt x="21600" y="16800"/>
                  </a:lnTo>
                  <a:lnTo>
                    <a:pt x="17673" y="0"/>
                  </a:lnTo>
                  <a:lnTo>
                    <a:pt x="0" y="3600"/>
                  </a:lnTo>
                  <a:lnTo>
                    <a:pt x="3927"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57" name="Shape 5357"/>
            <p:cNvSpPr/>
            <p:nvPr/>
          </p:nvSpPr>
          <p:spPr>
            <a:xfrm>
              <a:off x="7143" y="166688"/>
              <a:ext cx="15876"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20" y="21600"/>
                  </a:moveTo>
                  <a:lnTo>
                    <a:pt x="21600" y="18000"/>
                  </a:lnTo>
                  <a:lnTo>
                    <a:pt x="19440" y="0"/>
                  </a:lnTo>
                  <a:lnTo>
                    <a:pt x="0" y="4800"/>
                  </a:lnTo>
                  <a:lnTo>
                    <a:pt x="4320" y="21600"/>
                  </a:lnTo>
                  <a:close/>
                </a:path>
              </a:pathLst>
            </a:custGeom>
            <a:solidFill>
              <a:srgbClr val="FFB900"/>
            </a:solidFill>
            <a:ln w="12700" cap="flat">
              <a:noFill/>
              <a:miter lim="400000"/>
            </a:ln>
            <a:effectLst/>
          </p:spPr>
          <p:txBody>
            <a:bodyPr wrap="square" lIns="146304" tIns="146304" rIns="146304" bIns="146304" numCol="1" anchor="t">
              <a:noAutofit/>
            </a:bodyPr>
            <a:lstStyle/>
            <a:p>
              <a:pPr/>
            </a:p>
          </p:txBody>
        </p:sp>
        <p:sp>
          <p:nvSpPr>
            <p:cNvPr id="5358" name="Shape 5358"/>
            <p:cNvSpPr/>
            <p:nvPr/>
          </p:nvSpPr>
          <p:spPr>
            <a:xfrm>
              <a:off x="10319" y="176213"/>
              <a:ext cx="28575"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0" y="21600"/>
                  </a:moveTo>
                  <a:lnTo>
                    <a:pt x="21600" y="14727"/>
                  </a:lnTo>
                  <a:lnTo>
                    <a:pt x="20400" y="0"/>
                  </a:lnTo>
                  <a:lnTo>
                    <a:pt x="0" y="6873"/>
                  </a:lnTo>
                  <a:lnTo>
                    <a:pt x="1200" y="21600"/>
                  </a:lnTo>
                  <a:close/>
                </a:path>
              </a:pathLst>
            </a:custGeom>
            <a:solidFill>
              <a:schemeClr val="accent3"/>
            </a:solidFill>
            <a:ln w="12700" cap="flat">
              <a:noFill/>
              <a:miter lim="400000"/>
            </a:ln>
            <a:effectLst/>
          </p:spPr>
          <p:txBody>
            <a:bodyPr wrap="square" lIns="146304" tIns="146304" rIns="146304" bIns="146304" numCol="1" anchor="t">
              <a:noAutofit/>
            </a:bodyPr>
            <a:lstStyle/>
            <a:p>
              <a:pPr/>
            </a:p>
          </p:txBody>
        </p:sp>
        <p:sp>
          <p:nvSpPr>
            <p:cNvPr id="5359" name="Shape 5359"/>
            <p:cNvSpPr/>
            <p:nvPr/>
          </p:nvSpPr>
          <p:spPr>
            <a:xfrm>
              <a:off x="5556" y="158750"/>
              <a:ext cx="28575"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 y="21600"/>
                  </a:moveTo>
                  <a:lnTo>
                    <a:pt x="21600" y="12150"/>
                  </a:lnTo>
                  <a:lnTo>
                    <a:pt x="20983" y="0"/>
                  </a:lnTo>
                  <a:lnTo>
                    <a:pt x="0" y="9450"/>
                  </a:lnTo>
                  <a:lnTo>
                    <a:pt x="617" y="21600"/>
                  </a:lnTo>
                  <a:close/>
                </a:path>
              </a:pathLst>
            </a:custGeom>
            <a:solidFill>
              <a:schemeClr val="accent3"/>
            </a:solidFill>
            <a:ln w="12700" cap="flat">
              <a:noFill/>
              <a:miter lim="400000"/>
            </a:ln>
            <a:effectLst/>
          </p:spPr>
          <p:txBody>
            <a:bodyPr wrap="square" lIns="146304" tIns="146304" rIns="146304" bIns="146304" numCol="1" anchor="t">
              <a:noAutofit/>
            </a:bodyPr>
            <a:lstStyle/>
            <a:p>
              <a:pPr/>
            </a:p>
          </p:txBody>
        </p:sp>
        <p:sp>
          <p:nvSpPr>
            <p:cNvPr id="5360" name="Shape 5360"/>
            <p:cNvSpPr/>
            <p:nvPr/>
          </p:nvSpPr>
          <p:spPr>
            <a:xfrm>
              <a:off x="24605" y="185738"/>
              <a:ext cx="17464"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21600"/>
                  </a:moveTo>
                  <a:lnTo>
                    <a:pt x="21600" y="16800"/>
                  </a:lnTo>
                  <a:lnTo>
                    <a:pt x="18514" y="0"/>
                  </a:lnTo>
                  <a:lnTo>
                    <a:pt x="0" y="3600"/>
                  </a:lnTo>
                  <a:lnTo>
                    <a:pt x="3086" y="21600"/>
                  </a:lnTo>
                  <a:close/>
                </a:path>
              </a:pathLst>
            </a:custGeom>
            <a:solidFill>
              <a:srgbClr val="7FBA00"/>
            </a:solidFill>
            <a:ln w="12700" cap="flat">
              <a:noFill/>
              <a:miter lim="400000"/>
            </a:ln>
            <a:effectLst/>
          </p:spPr>
          <p:txBody>
            <a:bodyPr wrap="square" lIns="146304" tIns="146304" rIns="146304" bIns="146304" numCol="1" anchor="t">
              <a:noAutofit/>
            </a:bodyPr>
            <a:lstStyle/>
            <a:p>
              <a:pPr/>
            </a:p>
          </p:txBody>
        </p:sp>
        <p:sp>
          <p:nvSpPr>
            <p:cNvPr id="5361" name="Shape 5361"/>
            <p:cNvSpPr/>
            <p:nvPr/>
          </p:nvSpPr>
          <p:spPr>
            <a:xfrm>
              <a:off x="11905" y="188913"/>
              <a:ext cx="15876"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11" y="21600"/>
                  </a:moveTo>
                  <a:lnTo>
                    <a:pt x="21600" y="18000"/>
                  </a:lnTo>
                  <a:lnTo>
                    <a:pt x="20463" y="0"/>
                  </a:lnTo>
                  <a:lnTo>
                    <a:pt x="0" y="4800"/>
                  </a:lnTo>
                  <a:lnTo>
                    <a:pt x="3411"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62" name="Shape 5362"/>
            <p:cNvSpPr/>
            <p:nvPr/>
          </p:nvSpPr>
          <p:spPr>
            <a:xfrm>
              <a:off x="34924" y="2047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0" y="10800"/>
                  </a:lnTo>
                  <a:lnTo>
                    <a:pt x="0" y="0"/>
                  </a:lnTo>
                  <a:lnTo>
                    <a:pt x="21600" y="10800"/>
                  </a:lnTo>
                  <a:lnTo>
                    <a:pt x="21600" y="21600"/>
                  </a:lnTo>
                  <a:lnTo>
                    <a:pt x="0" y="21600"/>
                  </a:lnTo>
                  <a:lnTo>
                    <a:pt x="21600" y="10800"/>
                  </a:lnTo>
                  <a:lnTo>
                    <a:pt x="0" y="10800"/>
                  </a:lnTo>
                  <a:lnTo>
                    <a:pt x="21600" y="108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63" name="Shape 5363"/>
            <p:cNvSpPr/>
            <p:nvPr/>
          </p:nvSpPr>
          <p:spPr>
            <a:xfrm>
              <a:off x="12699" y="20875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600"/>
                  </a:lnTo>
                  <a:lnTo>
                    <a:pt x="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64" name="Shape 5364"/>
            <p:cNvSpPr/>
            <p:nvPr/>
          </p:nvSpPr>
          <p:spPr>
            <a:xfrm>
              <a:off x="6350" y="2008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8640" y="21600"/>
                  </a:lnTo>
                  <a:lnTo>
                    <a:pt x="0" y="3927"/>
                  </a:lnTo>
                  <a:lnTo>
                    <a:pt x="17280" y="0"/>
                  </a:lnTo>
                  <a:lnTo>
                    <a:pt x="2160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365" name="Shape 5365"/>
            <p:cNvSpPr/>
            <p:nvPr/>
          </p:nvSpPr>
          <p:spPr>
            <a:xfrm>
              <a:off x="11905" y="148432"/>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0" y="21600"/>
                  </a:lnTo>
                  <a:close/>
                </a:path>
              </a:pathLst>
            </a:custGeom>
            <a:solidFill>
              <a:srgbClr val="969696"/>
            </a:solidFill>
            <a:ln w="12700" cap="flat">
              <a:noFill/>
              <a:miter lim="400000"/>
            </a:ln>
            <a:effectLst/>
          </p:spPr>
          <p:txBody>
            <a:bodyPr wrap="square" lIns="146304" tIns="146304" rIns="146304" bIns="146304" numCol="1" anchor="t">
              <a:noAutofit/>
            </a:bodyPr>
            <a:lstStyle/>
            <a:p>
              <a:pPr/>
            </a:p>
          </p:txBody>
        </p:sp>
        <p:sp>
          <p:nvSpPr>
            <p:cNvPr id="5366" name="Shape 5366"/>
            <p:cNvSpPr/>
            <p:nvPr/>
          </p:nvSpPr>
          <p:spPr>
            <a:xfrm>
              <a:off x="13493" y="195263"/>
              <a:ext cx="30164"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51" y="21600"/>
                  </a:moveTo>
                  <a:lnTo>
                    <a:pt x="21600" y="16200"/>
                  </a:lnTo>
                  <a:lnTo>
                    <a:pt x="19849" y="0"/>
                  </a:lnTo>
                  <a:lnTo>
                    <a:pt x="0" y="8640"/>
                  </a:lnTo>
                  <a:lnTo>
                    <a:pt x="1751" y="21600"/>
                  </a:lnTo>
                  <a:close/>
                </a:path>
              </a:pathLst>
            </a:custGeom>
            <a:solidFill>
              <a:srgbClr val="FFB900"/>
            </a:solidFill>
            <a:ln w="12700" cap="flat">
              <a:noFill/>
              <a:miter lim="400000"/>
            </a:ln>
            <a:effectLst/>
          </p:spPr>
          <p:txBody>
            <a:bodyPr wrap="square" lIns="146304" tIns="146304" rIns="146304" bIns="146304" numCol="1" anchor="t">
              <a:noAutofit/>
            </a:bodyPr>
            <a:lstStyle/>
            <a:p>
              <a:pPr/>
            </a:p>
          </p:txBody>
        </p:sp>
        <p:sp>
          <p:nvSpPr>
            <p:cNvPr id="5367" name="Shape 5367"/>
            <p:cNvSpPr/>
            <p:nvPr/>
          </p:nvSpPr>
          <p:spPr>
            <a:xfrm>
              <a:off x="23812" y="206375"/>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0"/>
                  </a:lnTo>
                  <a:lnTo>
                    <a:pt x="0" y="10800"/>
                  </a:lnTo>
                  <a:lnTo>
                    <a:pt x="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368" name="Shape 5368"/>
            <p:cNvSpPr/>
            <p:nvPr/>
          </p:nvSpPr>
          <p:spPr>
            <a:xfrm>
              <a:off x="5556" y="1905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54" y="21600"/>
                  </a:moveTo>
                  <a:lnTo>
                    <a:pt x="3323" y="21600"/>
                  </a:lnTo>
                  <a:lnTo>
                    <a:pt x="0" y="15429"/>
                  </a:lnTo>
                  <a:lnTo>
                    <a:pt x="3323" y="3086"/>
                  </a:lnTo>
                  <a:lnTo>
                    <a:pt x="6646" y="0"/>
                  </a:lnTo>
                  <a:lnTo>
                    <a:pt x="18277" y="0"/>
                  </a:lnTo>
                  <a:lnTo>
                    <a:pt x="21600" y="9257"/>
                  </a:lnTo>
                  <a:lnTo>
                    <a:pt x="14954"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69" name="Shape 5369"/>
            <p:cNvSpPr/>
            <p:nvPr/>
          </p:nvSpPr>
          <p:spPr>
            <a:xfrm>
              <a:off x="3968" y="1841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71" y="16800"/>
                  </a:moveTo>
                  <a:lnTo>
                    <a:pt x="4629" y="21600"/>
                  </a:lnTo>
                  <a:lnTo>
                    <a:pt x="3086" y="16800"/>
                  </a:lnTo>
                  <a:lnTo>
                    <a:pt x="0" y="12000"/>
                  </a:lnTo>
                  <a:lnTo>
                    <a:pt x="0" y="2400"/>
                  </a:lnTo>
                  <a:lnTo>
                    <a:pt x="3086" y="0"/>
                  </a:lnTo>
                  <a:lnTo>
                    <a:pt x="18514" y="0"/>
                  </a:lnTo>
                  <a:lnTo>
                    <a:pt x="21600" y="2400"/>
                  </a:lnTo>
                  <a:lnTo>
                    <a:pt x="16971" y="168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70" name="Shape 5370"/>
            <p:cNvSpPr/>
            <p:nvPr/>
          </p:nvSpPr>
          <p:spPr>
            <a:xfrm>
              <a:off x="1587" y="17541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77" y="16800"/>
                  </a:moveTo>
                  <a:lnTo>
                    <a:pt x="6646" y="21600"/>
                  </a:lnTo>
                  <a:lnTo>
                    <a:pt x="3323" y="21600"/>
                  </a:lnTo>
                  <a:lnTo>
                    <a:pt x="0" y="12000"/>
                  </a:lnTo>
                  <a:lnTo>
                    <a:pt x="0" y="7200"/>
                  </a:lnTo>
                  <a:lnTo>
                    <a:pt x="3323" y="4800"/>
                  </a:lnTo>
                  <a:lnTo>
                    <a:pt x="14954" y="0"/>
                  </a:lnTo>
                  <a:lnTo>
                    <a:pt x="18277" y="4800"/>
                  </a:lnTo>
                  <a:lnTo>
                    <a:pt x="21600" y="7200"/>
                  </a:lnTo>
                  <a:lnTo>
                    <a:pt x="21600" y="16800"/>
                  </a:lnTo>
                  <a:lnTo>
                    <a:pt x="18277" y="168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71" name="Shape 5371"/>
            <p:cNvSpPr/>
            <p:nvPr/>
          </p:nvSpPr>
          <p:spPr>
            <a:xfrm>
              <a:off x="0" y="16906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45" y="21600"/>
                  </a:moveTo>
                  <a:lnTo>
                    <a:pt x="3927" y="21600"/>
                  </a:lnTo>
                  <a:lnTo>
                    <a:pt x="0" y="15429"/>
                  </a:lnTo>
                  <a:lnTo>
                    <a:pt x="0" y="3086"/>
                  </a:lnTo>
                  <a:lnTo>
                    <a:pt x="3927" y="0"/>
                  </a:lnTo>
                  <a:lnTo>
                    <a:pt x="17673" y="0"/>
                  </a:lnTo>
                  <a:lnTo>
                    <a:pt x="21600" y="3086"/>
                  </a:lnTo>
                  <a:lnTo>
                    <a:pt x="21600" y="15429"/>
                  </a:lnTo>
                  <a:lnTo>
                    <a:pt x="13745"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72" name="Shape 5372"/>
            <p:cNvSpPr/>
            <p:nvPr/>
          </p:nvSpPr>
          <p:spPr>
            <a:xfrm>
              <a:off x="32543" y="165100"/>
              <a:ext cx="14289"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0" y="21600"/>
                  </a:moveTo>
                  <a:lnTo>
                    <a:pt x="19200" y="17788"/>
                  </a:lnTo>
                  <a:lnTo>
                    <a:pt x="21600" y="14612"/>
                  </a:lnTo>
                  <a:lnTo>
                    <a:pt x="16800" y="7624"/>
                  </a:lnTo>
                  <a:lnTo>
                    <a:pt x="14400" y="5718"/>
                  </a:lnTo>
                  <a:lnTo>
                    <a:pt x="0" y="0"/>
                  </a:lnTo>
                  <a:lnTo>
                    <a:pt x="0" y="6353"/>
                  </a:lnTo>
                  <a:lnTo>
                    <a:pt x="10800" y="10165"/>
                  </a:lnTo>
                  <a:lnTo>
                    <a:pt x="14400"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73" name="Shape 5373"/>
            <p:cNvSpPr/>
            <p:nvPr/>
          </p:nvSpPr>
          <p:spPr>
            <a:xfrm>
              <a:off x="159543" y="274638"/>
              <a:ext cx="41276" cy="31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54" y="0"/>
                  </a:moveTo>
                  <a:lnTo>
                    <a:pt x="2077" y="0"/>
                  </a:lnTo>
                  <a:lnTo>
                    <a:pt x="0" y="6686"/>
                  </a:lnTo>
                  <a:lnTo>
                    <a:pt x="2077" y="15943"/>
                  </a:lnTo>
                  <a:lnTo>
                    <a:pt x="3738" y="18514"/>
                  </a:lnTo>
                  <a:lnTo>
                    <a:pt x="4985" y="20571"/>
                  </a:lnTo>
                  <a:lnTo>
                    <a:pt x="7477" y="21600"/>
                  </a:lnTo>
                  <a:lnTo>
                    <a:pt x="8723" y="21600"/>
                  </a:lnTo>
                  <a:lnTo>
                    <a:pt x="15369" y="19543"/>
                  </a:lnTo>
                  <a:lnTo>
                    <a:pt x="21600" y="6686"/>
                  </a:lnTo>
                  <a:lnTo>
                    <a:pt x="14954" y="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374" name="Shape 5374"/>
            <p:cNvSpPr/>
            <p:nvPr/>
          </p:nvSpPr>
          <p:spPr>
            <a:xfrm>
              <a:off x="11906" y="527050"/>
              <a:ext cx="71438"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15869"/>
                  </a:lnTo>
                  <a:lnTo>
                    <a:pt x="11040" y="8816"/>
                  </a:lnTo>
                  <a:lnTo>
                    <a:pt x="13200" y="0"/>
                  </a:lnTo>
                  <a:lnTo>
                    <a:pt x="21120" y="0"/>
                  </a:lnTo>
                  <a:lnTo>
                    <a:pt x="21600" y="21600"/>
                  </a:lnTo>
                  <a:close/>
                </a:path>
              </a:pathLst>
            </a:custGeom>
            <a:solidFill>
              <a:srgbClr val="322400"/>
            </a:solidFill>
            <a:ln w="12700" cap="flat">
              <a:noFill/>
              <a:miter lim="400000"/>
            </a:ln>
            <a:effectLst/>
          </p:spPr>
          <p:txBody>
            <a:bodyPr wrap="square" lIns="146304" tIns="146304" rIns="146304" bIns="146304" numCol="1" anchor="t">
              <a:noAutofit/>
            </a:bodyPr>
            <a:lstStyle/>
            <a:p>
              <a:pPr/>
            </a:p>
          </p:txBody>
        </p:sp>
        <p:sp>
          <p:nvSpPr>
            <p:cNvPr id="5375" name="Shape 5375"/>
            <p:cNvSpPr/>
            <p:nvPr/>
          </p:nvSpPr>
          <p:spPr>
            <a:xfrm>
              <a:off x="154780" y="527050"/>
              <a:ext cx="50801"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21600" y="15869"/>
                  </a:lnTo>
                  <a:lnTo>
                    <a:pt x="14622" y="8816"/>
                  </a:lnTo>
                  <a:lnTo>
                    <a:pt x="11631" y="0"/>
                  </a:lnTo>
                  <a:lnTo>
                    <a:pt x="665" y="0"/>
                  </a:lnTo>
                  <a:lnTo>
                    <a:pt x="0" y="21600"/>
                  </a:lnTo>
                  <a:close/>
                </a:path>
              </a:pathLst>
            </a:custGeom>
            <a:solidFill>
              <a:srgbClr val="322400"/>
            </a:solidFill>
            <a:ln w="12700" cap="flat">
              <a:noFill/>
              <a:miter lim="400000"/>
            </a:ln>
            <a:effectLst/>
          </p:spPr>
          <p:txBody>
            <a:bodyPr wrap="square" lIns="146304" tIns="146304" rIns="146304" bIns="146304" numCol="1" anchor="t">
              <a:noAutofit/>
            </a:bodyPr>
            <a:lstStyle/>
            <a:p>
              <a:pPr/>
            </a:p>
          </p:txBody>
        </p:sp>
      </p:grpSp>
      <p:grpSp>
        <p:nvGrpSpPr>
          <p:cNvPr id="5379" name="Group 5379"/>
          <p:cNvGrpSpPr/>
          <p:nvPr/>
        </p:nvGrpSpPr>
        <p:grpSpPr>
          <a:xfrm>
            <a:off x="8072436" y="1965325"/>
            <a:ext cx="403227" cy="276226"/>
            <a:chOff x="0" y="0"/>
            <a:chExt cx="403225" cy="276225"/>
          </a:xfrm>
        </p:grpSpPr>
        <p:sp>
          <p:nvSpPr>
            <p:cNvPr id="5377" name="Shape 5377"/>
            <p:cNvSpPr/>
            <p:nvPr/>
          </p:nvSpPr>
          <p:spPr>
            <a:xfrm>
              <a:off x="-1" y="0"/>
              <a:ext cx="206377" cy="276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433" y="20607"/>
                  </a:moveTo>
                  <a:lnTo>
                    <a:pt x="20266" y="21041"/>
                  </a:lnTo>
                  <a:lnTo>
                    <a:pt x="18598" y="21414"/>
                  </a:lnTo>
                  <a:lnTo>
                    <a:pt x="16513" y="21600"/>
                  </a:lnTo>
                  <a:lnTo>
                    <a:pt x="12593" y="21600"/>
                  </a:lnTo>
                  <a:lnTo>
                    <a:pt x="11092" y="21538"/>
                  </a:lnTo>
                  <a:lnTo>
                    <a:pt x="9758" y="21290"/>
                  </a:lnTo>
                  <a:lnTo>
                    <a:pt x="8423" y="20979"/>
                  </a:lnTo>
                  <a:lnTo>
                    <a:pt x="7172" y="20607"/>
                  </a:lnTo>
                  <a:lnTo>
                    <a:pt x="6171" y="20048"/>
                  </a:lnTo>
                  <a:lnTo>
                    <a:pt x="4920" y="19614"/>
                  </a:lnTo>
                  <a:lnTo>
                    <a:pt x="4086" y="18931"/>
                  </a:lnTo>
                  <a:lnTo>
                    <a:pt x="3169" y="18186"/>
                  </a:lnTo>
                  <a:lnTo>
                    <a:pt x="2419" y="17379"/>
                  </a:lnTo>
                  <a:lnTo>
                    <a:pt x="1668" y="16510"/>
                  </a:lnTo>
                  <a:lnTo>
                    <a:pt x="1084" y="15579"/>
                  </a:lnTo>
                  <a:lnTo>
                    <a:pt x="584" y="14586"/>
                  </a:lnTo>
                  <a:lnTo>
                    <a:pt x="334" y="13469"/>
                  </a:lnTo>
                  <a:lnTo>
                    <a:pt x="167" y="12228"/>
                  </a:lnTo>
                  <a:lnTo>
                    <a:pt x="0" y="11048"/>
                  </a:lnTo>
                  <a:lnTo>
                    <a:pt x="167" y="9807"/>
                  </a:lnTo>
                  <a:lnTo>
                    <a:pt x="334" y="8690"/>
                  </a:lnTo>
                  <a:lnTo>
                    <a:pt x="584" y="7572"/>
                  </a:lnTo>
                  <a:lnTo>
                    <a:pt x="1084" y="6455"/>
                  </a:lnTo>
                  <a:lnTo>
                    <a:pt x="1668" y="5524"/>
                  </a:lnTo>
                  <a:lnTo>
                    <a:pt x="2419" y="4531"/>
                  </a:lnTo>
                  <a:lnTo>
                    <a:pt x="3169" y="3786"/>
                  </a:lnTo>
                  <a:lnTo>
                    <a:pt x="4170" y="2979"/>
                  </a:lnTo>
                  <a:lnTo>
                    <a:pt x="5087" y="2297"/>
                  </a:lnTo>
                  <a:lnTo>
                    <a:pt x="6338" y="1676"/>
                  </a:lnTo>
                  <a:lnTo>
                    <a:pt x="7506" y="1179"/>
                  </a:lnTo>
                  <a:lnTo>
                    <a:pt x="8840" y="745"/>
                  </a:lnTo>
                  <a:lnTo>
                    <a:pt x="10175" y="434"/>
                  </a:lnTo>
                  <a:lnTo>
                    <a:pt x="11676" y="62"/>
                  </a:lnTo>
                  <a:lnTo>
                    <a:pt x="13177" y="0"/>
                  </a:lnTo>
                  <a:lnTo>
                    <a:pt x="17263" y="0"/>
                  </a:lnTo>
                  <a:lnTo>
                    <a:pt x="19181" y="310"/>
                  </a:lnTo>
                  <a:lnTo>
                    <a:pt x="20516" y="559"/>
                  </a:lnTo>
                  <a:lnTo>
                    <a:pt x="21600" y="869"/>
                  </a:lnTo>
                  <a:lnTo>
                    <a:pt x="20683" y="3103"/>
                  </a:lnTo>
                  <a:lnTo>
                    <a:pt x="19515" y="2793"/>
                  </a:lnTo>
                  <a:lnTo>
                    <a:pt x="18181" y="2421"/>
                  </a:lnTo>
                  <a:lnTo>
                    <a:pt x="16680" y="2297"/>
                  </a:lnTo>
                  <a:lnTo>
                    <a:pt x="15012" y="2234"/>
                  </a:lnTo>
                  <a:lnTo>
                    <a:pt x="13844" y="2234"/>
                  </a:lnTo>
                  <a:lnTo>
                    <a:pt x="12593" y="2297"/>
                  </a:lnTo>
                  <a:lnTo>
                    <a:pt x="11425" y="2545"/>
                  </a:lnTo>
                  <a:lnTo>
                    <a:pt x="10341" y="2793"/>
                  </a:lnTo>
                  <a:lnTo>
                    <a:pt x="9424" y="3103"/>
                  </a:lnTo>
                  <a:lnTo>
                    <a:pt x="8590" y="3538"/>
                  </a:lnTo>
                  <a:lnTo>
                    <a:pt x="7673" y="3972"/>
                  </a:lnTo>
                  <a:lnTo>
                    <a:pt x="6922" y="4469"/>
                  </a:lnTo>
                  <a:lnTo>
                    <a:pt x="6338" y="5090"/>
                  </a:lnTo>
                  <a:lnTo>
                    <a:pt x="5671" y="5772"/>
                  </a:lnTo>
                  <a:lnTo>
                    <a:pt x="5087" y="6455"/>
                  </a:lnTo>
                  <a:lnTo>
                    <a:pt x="4670" y="7200"/>
                  </a:lnTo>
                  <a:lnTo>
                    <a:pt x="4337" y="8007"/>
                  </a:lnTo>
                  <a:lnTo>
                    <a:pt x="4086" y="8876"/>
                  </a:lnTo>
                  <a:lnTo>
                    <a:pt x="3920" y="9931"/>
                  </a:lnTo>
                  <a:lnTo>
                    <a:pt x="3920" y="11793"/>
                  </a:lnTo>
                  <a:lnTo>
                    <a:pt x="4086" y="12786"/>
                  </a:lnTo>
                  <a:lnTo>
                    <a:pt x="4337" y="13593"/>
                  </a:lnTo>
                  <a:lnTo>
                    <a:pt x="4670" y="14400"/>
                  </a:lnTo>
                  <a:lnTo>
                    <a:pt x="5087" y="15145"/>
                  </a:lnTo>
                  <a:lnTo>
                    <a:pt x="5588" y="15828"/>
                  </a:lnTo>
                  <a:lnTo>
                    <a:pt x="6171" y="16510"/>
                  </a:lnTo>
                  <a:lnTo>
                    <a:pt x="6755" y="17069"/>
                  </a:lnTo>
                  <a:lnTo>
                    <a:pt x="7506" y="17628"/>
                  </a:lnTo>
                  <a:lnTo>
                    <a:pt x="8256" y="18062"/>
                  </a:lnTo>
                  <a:lnTo>
                    <a:pt x="9174" y="18497"/>
                  </a:lnTo>
                  <a:lnTo>
                    <a:pt x="10175" y="18807"/>
                  </a:lnTo>
                  <a:lnTo>
                    <a:pt x="12343" y="19303"/>
                  </a:lnTo>
                  <a:lnTo>
                    <a:pt x="13510" y="19366"/>
                  </a:lnTo>
                  <a:lnTo>
                    <a:pt x="14845" y="19366"/>
                  </a:lnTo>
                  <a:lnTo>
                    <a:pt x="16513" y="19303"/>
                  </a:lnTo>
                  <a:lnTo>
                    <a:pt x="18014" y="19179"/>
                  </a:lnTo>
                  <a:lnTo>
                    <a:pt x="19515" y="18807"/>
                  </a:lnTo>
                  <a:lnTo>
                    <a:pt x="20683" y="18497"/>
                  </a:lnTo>
                  <a:lnTo>
                    <a:pt x="21433" y="20607"/>
                  </a:lnTo>
                  <a:close/>
                </a:path>
              </a:pathLst>
            </a:custGeom>
            <a:solidFill>
              <a:srgbClr val="404040"/>
            </a:solidFill>
            <a:ln w="12700" cap="flat">
              <a:noFill/>
              <a:miter lim="400000"/>
            </a:ln>
            <a:effectLst/>
          </p:spPr>
          <p:txBody>
            <a:bodyPr wrap="square" lIns="146304" tIns="146304" rIns="146304" bIns="146304" numCol="1" anchor="t">
              <a:noAutofit/>
            </a:bodyPr>
            <a:lstStyle/>
            <a:p>
              <a:pPr/>
            </a:p>
          </p:txBody>
        </p:sp>
        <p:sp>
          <p:nvSpPr>
            <p:cNvPr id="5378" name="Shape 5378"/>
            <p:cNvSpPr/>
            <p:nvPr/>
          </p:nvSpPr>
          <p:spPr>
            <a:xfrm>
              <a:off x="233362" y="12700"/>
              <a:ext cx="169864" cy="2603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27" y="21600"/>
                  </a:moveTo>
                  <a:lnTo>
                    <a:pt x="4239" y="15100"/>
                  </a:lnTo>
                  <a:lnTo>
                    <a:pt x="0" y="15100"/>
                  </a:lnTo>
                  <a:lnTo>
                    <a:pt x="0" y="13065"/>
                  </a:lnTo>
                  <a:lnTo>
                    <a:pt x="4744" y="13065"/>
                  </a:lnTo>
                  <a:lnTo>
                    <a:pt x="5652" y="8272"/>
                  </a:lnTo>
                  <a:lnTo>
                    <a:pt x="1312" y="8272"/>
                  </a:lnTo>
                  <a:lnTo>
                    <a:pt x="1312" y="6368"/>
                  </a:lnTo>
                  <a:lnTo>
                    <a:pt x="6056" y="6368"/>
                  </a:lnTo>
                  <a:lnTo>
                    <a:pt x="7469" y="0"/>
                  </a:lnTo>
                  <a:lnTo>
                    <a:pt x="10396" y="0"/>
                  </a:lnTo>
                  <a:lnTo>
                    <a:pt x="9084" y="6368"/>
                  </a:lnTo>
                  <a:lnTo>
                    <a:pt x="14333" y="6368"/>
                  </a:lnTo>
                  <a:lnTo>
                    <a:pt x="15645" y="0"/>
                  </a:lnTo>
                  <a:lnTo>
                    <a:pt x="18673" y="0"/>
                  </a:lnTo>
                  <a:lnTo>
                    <a:pt x="17462" y="6368"/>
                  </a:lnTo>
                  <a:lnTo>
                    <a:pt x="21600" y="6368"/>
                  </a:lnTo>
                  <a:lnTo>
                    <a:pt x="21600" y="8272"/>
                  </a:lnTo>
                  <a:lnTo>
                    <a:pt x="16856" y="8272"/>
                  </a:lnTo>
                  <a:lnTo>
                    <a:pt x="15948" y="13065"/>
                  </a:lnTo>
                  <a:lnTo>
                    <a:pt x="20389" y="13065"/>
                  </a:lnTo>
                  <a:lnTo>
                    <a:pt x="20389" y="15100"/>
                  </a:lnTo>
                  <a:lnTo>
                    <a:pt x="15645" y="15100"/>
                  </a:lnTo>
                  <a:lnTo>
                    <a:pt x="14131" y="21600"/>
                  </a:lnTo>
                  <a:lnTo>
                    <a:pt x="11305" y="21600"/>
                  </a:lnTo>
                  <a:lnTo>
                    <a:pt x="12516" y="15100"/>
                  </a:lnTo>
                  <a:lnTo>
                    <a:pt x="7267" y="15100"/>
                  </a:lnTo>
                  <a:lnTo>
                    <a:pt x="6056" y="21600"/>
                  </a:lnTo>
                  <a:lnTo>
                    <a:pt x="2927" y="21600"/>
                  </a:lnTo>
                  <a:close/>
                  <a:moveTo>
                    <a:pt x="12920" y="13065"/>
                  </a:moveTo>
                  <a:lnTo>
                    <a:pt x="14030" y="8272"/>
                  </a:lnTo>
                  <a:lnTo>
                    <a:pt x="8680" y="8272"/>
                  </a:lnTo>
                  <a:lnTo>
                    <a:pt x="7671" y="13065"/>
                  </a:lnTo>
                  <a:lnTo>
                    <a:pt x="12920" y="13065"/>
                  </a:lnTo>
                  <a:close/>
                </a:path>
              </a:pathLst>
            </a:custGeom>
            <a:solidFill>
              <a:srgbClr val="404040"/>
            </a:solidFill>
            <a:ln w="12700" cap="flat">
              <a:noFill/>
              <a:miter lim="400000"/>
            </a:ln>
            <a:effectLst/>
          </p:spPr>
          <p:txBody>
            <a:bodyPr wrap="square" lIns="146304" tIns="146304" rIns="146304" bIns="146304" numCol="1" anchor="t">
              <a:noAutofit/>
            </a:bodyPr>
            <a:lstStyle/>
            <a:p>
              <a:pPr/>
            </a:p>
          </p:txBody>
        </p:sp>
      </p:grpSp>
      <p:grpSp>
        <p:nvGrpSpPr>
          <p:cNvPr id="5389" name="Group 5389"/>
          <p:cNvGrpSpPr/>
          <p:nvPr/>
        </p:nvGrpSpPr>
        <p:grpSpPr>
          <a:xfrm>
            <a:off x="1631949" y="4325937"/>
            <a:ext cx="282577" cy="565151"/>
            <a:chOff x="0" y="0"/>
            <a:chExt cx="282575" cy="565150"/>
          </a:xfrm>
        </p:grpSpPr>
        <p:sp>
          <p:nvSpPr>
            <p:cNvPr id="5380" name="Shape 5380"/>
            <p:cNvSpPr/>
            <p:nvPr/>
          </p:nvSpPr>
          <p:spPr>
            <a:xfrm>
              <a:off x="1586" y="428625"/>
              <a:ext cx="280990" cy="136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431"/>
                  </a:moveTo>
                  <a:lnTo>
                    <a:pt x="0" y="3176"/>
                  </a:lnTo>
                  <a:lnTo>
                    <a:pt x="244" y="2668"/>
                  </a:lnTo>
                  <a:lnTo>
                    <a:pt x="793" y="2033"/>
                  </a:lnTo>
                  <a:lnTo>
                    <a:pt x="1769" y="1525"/>
                  </a:lnTo>
                  <a:lnTo>
                    <a:pt x="3112" y="889"/>
                  </a:lnTo>
                  <a:lnTo>
                    <a:pt x="4759" y="381"/>
                  </a:lnTo>
                  <a:lnTo>
                    <a:pt x="6590" y="127"/>
                  </a:lnTo>
                  <a:lnTo>
                    <a:pt x="8542" y="0"/>
                  </a:lnTo>
                  <a:lnTo>
                    <a:pt x="12936" y="0"/>
                  </a:lnTo>
                  <a:lnTo>
                    <a:pt x="14949" y="127"/>
                  </a:lnTo>
                  <a:lnTo>
                    <a:pt x="16780" y="381"/>
                  </a:lnTo>
                  <a:lnTo>
                    <a:pt x="18427" y="889"/>
                  </a:lnTo>
                  <a:lnTo>
                    <a:pt x="19769" y="1525"/>
                  </a:lnTo>
                  <a:lnTo>
                    <a:pt x="20746" y="2033"/>
                  </a:lnTo>
                  <a:lnTo>
                    <a:pt x="21417" y="2668"/>
                  </a:lnTo>
                  <a:lnTo>
                    <a:pt x="21600" y="3431"/>
                  </a:lnTo>
                  <a:lnTo>
                    <a:pt x="21600" y="18042"/>
                  </a:lnTo>
                  <a:lnTo>
                    <a:pt x="21539" y="18169"/>
                  </a:lnTo>
                  <a:lnTo>
                    <a:pt x="21417" y="18678"/>
                  </a:lnTo>
                  <a:lnTo>
                    <a:pt x="20746" y="19313"/>
                  </a:lnTo>
                  <a:lnTo>
                    <a:pt x="19769" y="20075"/>
                  </a:lnTo>
                  <a:lnTo>
                    <a:pt x="18427" y="20456"/>
                  </a:lnTo>
                  <a:lnTo>
                    <a:pt x="16780" y="20965"/>
                  </a:lnTo>
                  <a:lnTo>
                    <a:pt x="14949" y="21219"/>
                  </a:lnTo>
                  <a:lnTo>
                    <a:pt x="12936" y="21473"/>
                  </a:lnTo>
                  <a:lnTo>
                    <a:pt x="10739" y="21600"/>
                  </a:lnTo>
                  <a:lnTo>
                    <a:pt x="8542" y="21473"/>
                  </a:lnTo>
                  <a:lnTo>
                    <a:pt x="6590" y="21219"/>
                  </a:lnTo>
                  <a:lnTo>
                    <a:pt x="4759" y="20965"/>
                  </a:lnTo>
                  <a:lnTo>
                    <a:pt x="3112" y="20456"/>
                  </a:lnTo>
                  <a:lnTo>
                    <a:pt x="1769" y="20075"/>
                  </a:lnTo>
                  <a:lnTo>
                    <a:pt x="793" y="19313"/>
                  </a:lnTo>
                  <a:lnTo>
                    <a:pt x="244" y="18678"/>
                  </a:lnTo>
                  <a:lnTo>
                    <a:pt x="0" y="18169"/>
                  </a:lnTo>
                  <a:lnTo>
                    <a:pt x="0" y="3431"/>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5381" name="Shape 5381"/>
            <p:cNvSpPr/>
            <p:nvPr/>
          </p:nvSpPr>
          <p:spPr>
            <a:xfrm>
              <a:off x="1586" y="428625"/>
              <a:ext cx="280990" cy="44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604"/>
                  </a:moveTo>
                  <a:lnTo>
                    <a:pt x="0" y="9818"/>
                  </a:lnTo>
                  <a:lnTo>
                    <a:pt x="244" y="8247"/>
                  </a:lnTo>
                  <a:lnTo>
                    <a:pt x="793" y="6284"/>
                  </a:lnTo>
                  <a:lnTo>
                    <a:pt x="1769" y="4713"/>
                  </a:lnTo>
                  <a:lnTo>
                    <a:pt x="3112" y="2749"/>
                  </a:lnTo>
                  <a:lnTo>
                    <a:pt x="4759" y="1178"/>
                  </a:lnTo>
                  <a:lnTo>
                    <a:pt x="6590" y="393"/>
                  </a:lnTo>
                  <a:lnTo>
                    <a:pt x="8542" y="0"/>
                  </a:lnTo>
                  <a:lnTo>
                    <a:pt x="12936" y="0"/>
                  </a:lnTo>
                  <a:lnTo>
                    <a:pt x="14949" y="393"/>
                  </a:lnTo>
                  <a:lnTo>
                    <a:pt x="16780" y="1178"/>
                  </a:lnTo>
                  <a:lnTo>
                    <a:pt x="18427" y="2749"/>
                  </a:lnTo>
                  <a:lnTo>
                    <a:pt x="19769" y="4713"/>
                  </a:lnTo>
                  <a:lnTo>
                    <a:pt x="20746" y="6284"/>
                  </a:lnTo>
                  <a:lnTo>
                    <a:pt x="21417" y="8247"/>
                  </a:lnTo>
                  <a:lnTo>
                    <a:pt x="21600" y="10604"/>
                  </a:lnTo>
                  <a:lnTo>
                    <a:pt x="21539" y="11782"/>
                  </a:lnTo>
                  <a:lnTo>
                    <a:pt x="21417" y="13353"/>
                  </a:lnTo>
                  <a:lnTo>
                    <a:pt x="20746" y="15316"/>
                  </a:lnTo>
                  <a:lnTo>
                    <a:pt x="19769" y="16887"/>
                  </a:lnTo>
                  <a:lnTo>
                    <a:pt x="18427" y="18851"/>
                  </a:lnTo>
                  <a:lnTo>
                    <a:pt x="16780" y="19636"/>
                  </a:lnTo>
                  <a:lnTo>
                    <a:pt x="14949" y="20815"/>
                  </a:lnTo>
                  <a:lnTo>
                    <a:pt x="12936" y="21600"/>
                  </a:lnTo>
                  <a:lnTo>
                    <a:pt x="8542" y="21600"/>
                  </a:lnTo>
                  <a:lnTo>
                    <a:pt x="6590" y="20815"/>
                  </a:lnTo>
                  <a:lnTo>
                    <a:pt x="4759" y="19636"/>
                  </a:lnTo>
                  <a:lnTo>
                    <a:pt x="3112" y="18851"/>
                  </a:lnTo>
                  <a:lnTo>
                    <a:pt x="1769" y="16887"/>
                  </a:lnTo>
                  <a:lnTo>
                    <a:pt x="793" y="15316"/>
                  </a:lnTo>
                  <a:lnTo>
                    <a:pt x="244" y="13353"/>
                  </a:lnTo>
                  <a:lnTo>
                    <a:pt x="0" y="11782"/>
                  </a:lnTo>
                  <a:lnTo>
                    <a:pt x="0" y="10604"/>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5382" name="Shape 5382"/>
            <p:cNvSpPr/>
            <p:nvPr/>
          </p:nvSpPr>
          <p:spPr>
            <a:xfrm>
              <a:off x="-1" y="319088"/>
              <a:ext cx="280990" cy="134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411"/>
                  </a:moveTo>
                  <a:lnTo>
                    <a:pt x="122" y="3158"/>
                  </a:lnTo>
                  <a:lnTo>
                    <a:pt x="243" y="2779"/>
                  </a:lnTo>
                  <a:lnTo>
                    <a:pt x="913" y="2021"/>
                  </a:lnTo>
                  <a:lnTo>
                    <a:pt x="1886" y="1642"/>
                  </a:lnTo>
                  <a:lnTo>
                    <a:pt x="3225" y="884"/>
                  </a:lnTo>
                  <a:lnTo>
                    <a:pt x="4868" y="505"/>
                  </a:lnTo>
                  <a:lnTo>
                    <a:pt x="6571" y="253"/>
                  </a:lnTo>
                  <a:lnTo>
                    <a:pt x="8640" y="0"/>
                  </a:lnTo>
                  <a:lnTo>
                    <a:pt x="13021" y="0"/>
                  </a:lnTo>
                  <a:lnTo>
                    <a:pt x="15029" y="253"/>
                  </a:lnTo>
                  <a:lnTo>
                    <a:pt x="16854" y="505"/>
                  </a:lnTo>
                  <a:lnTo>
                    <a:pt x="18436" y="884"/>
                  </a:lnTo>
                  <a:lnTo>
                    <a:pt x="19714" y="1642"/>
                  </a:lnTo>
                  <a:lnTo>
                    <a:pt x="20687" y="2021"/>
                  </a:lnTo>
                  <a:lnTo>
                    <a:pt x="21357" y="2779"/>
                  </a:lnTo>
                  <a:lnTo>
                    <a:pt x="21600" y="3158"/>
                  </a:lnTo>
                  <a:lnTo>
                    <a:pt x="21600" y="18189"/>
                  </a:lnTo>
                  <a:lnTo>
                    <a:pt x="21357" y="18695"/>
                  </a:lnTo>
                  <a:lnTo>
                    <a:pt x="20687" y="19326"/>
                  </a:lnTo>
                  <a:lnTo>
                    <a:pt x="19714" y="19958"/>
                  </a:lnTo>
                  <a:lnTo>
                    <a:pt x="18436" y="20463"/>
                  </a:lnTo>
                  <a:lnTo>
                    <a:pt x="16854" y="20968"/>
                  </a:lnTo>
                  <a:lnTo>
                    <a:pt x="15029" y="21095"/>
                  </a:lnTo>
                  <a:lnTo>
                    <a:pt x="13021" y="21347"/>
                  </a:lnTo>
                  <a:lnTo>
                    <a:pt x="10830" y="21600"/>
                  </a:lnTo>
                  <a:lnTo>
                    <a:pt x="8640" y="21347"/>
                  </a:lnTo>
                  <a:lnTo>
                    <a:pt x="6571" y="21095"/>
                  </a:lnTo>
                  <a:lnTo>
                    <a:pt x="4868" y="20968"/>
                  </a:lnTo>
                  <a:lnTo>
                    <a:pt x="3225" y="20463"/>
                  </a:lnTo>
                  <a:lnTo>
                    <a:pt x="1886" y="19958"/>
                  </a:lnTo>
                  <a:lnTo>
                    <a:pt x="913" y="19326"/>
                  </a:lnTo>
                  <a:lnTo>
                    <a:pt x="243" y="18695"/>
                  </a:lnTo>
                  <a:lnTo>
                    <a:pt x="122" y="18189"/>
                  </a:lnTo>
                  <a:lnTo>
                    <a:pt x="0" y="17937"/>
                  </a:lnTo>
                  <a:lnTo>
                    <a:pt x="0" y="3411"/>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5383" name="Shape 5383"/>
            <p:cNvSpPr/>
            <p:nvPr/>
          </p:nvSpPr>
          <p:spPr>
            <a:xfrm>
              <a:off x="-1" y="319088"/>
              <a:ext cx="280990" cy="44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414"/>
                  </a:moveTo>
                  <a:lnTo>
                    <a:pt x="122" y="9643"/>
                  </a:lnTo>
                  <a:lnTo>
                    <a:pt x="243" y="8486"/>
                  </a:lnTo>
                  <a:lnTo>
                    <a:pt x="913" y="6171"/>
                  </a:lnTo>
                  <a:lnTo>
                    <a:pt x="1886" y="4243"/>
                  </a:lnTo>
                  <a:lnTo>
                    <a:pt x="3225" y="2700"/>
                  </a:lnTo>
                  <a:lnTo>
                    <a:pt x="4868" y="1543"/>
                  </a:lnTo>
                  <a:lnTo>
                    <a:pt x="6571" y="771"/>
                  </a:lnTo>
                  <a:lnTo>
                    <a:pt x="8640" y="0"/>
                  </a:lnTo>
                  <a:lnTo>
                    <a:pt x="13021" y="0"/>
                  </a:lnTo>
                  <a:lnTo>
                    <a:pt x="15029" y="771"/>
                  </a:lnTo>
                  <a:lnTo>
                    <a:pt x="16854" y="1543"/>
                  </a:lnTo>
                  <a:lnTo>
                    <a:pt x="18436" y="2700"/>
                  </a:lnTo>
                  <a:lnTo>
                    <a:pt x="19714" y="4243"/>
                  </a:lnTo>
                  <a:lnTo>
                    <a:pt x="20687" y="6171"/>
                  </a:lnTo>
                  <a:lnTo>
                    <a:pt x="21357" y="8486"/>
                  </a:lnTo>
                  <a:lnTo>
                    <a:pt x="21600" y="9643"/>
                  </a:lnTo>
                  <a:lnTo>
                    <a:pt x="21600" y="11957"/>
                  </a:lnTo>
                  <a:lnTo>
                    <a:pt x="21357" y="13114"/>
                  </a:lnTo>
                  <a:lnTo>
                    <a:pt x="20687" y="14657"/>
                  </a:lnTo>
                  <a:lnTo>
                    <a:pt x="19714" y="16586"/>
                  </a:lnTo>
                  <a:lnTo>
                    <a:pt x="18436" y="18129"/>
                  </a:lnTo>
                  <a:lnTo>
                    <a:pt x="16854" y="19286"/>
                  </a:lnTo>
                  <a:lnTo>
                    <a:pt x="15029" y="20829"/>
                  </a:lnTo>
                  <a:lnTo>
                    <a:pt x="13021" y="21600"/>
                  </a:lnTo>
                  <a:lnTo>
                    <a:pt x="8640" y="21600"/>
                  </a:lnTo>
                  <a:lnTo>
                    <a:pt x="6571" y="20829"/>
                  </a:lnTo>
                  <a:lnTo>
                    <a:pt x="4868" y="19286"/>
                  </a:lnTo>
                  <a:lnTo>
                    <a:pt x="3225" y="18129"/>
                  </a:lnTo>
                  <a:lnTo>
                    <a:pt x="1886" y="16586"/>
                  </a:lnTo>
                  <a:lnTo>
                    <a:pt x="913" y="14657"/>
                  </a:lnTo>
                  <a:lnTo>
                    <a:pt x="243" y="13114"/>
                  </a:lnTo>
                  <a:lnTo>
                    <a:pt x="122" y="11957"/>
                  </a:lnTo>
                  <a:lnTo>
                    <a:pt x="0" y="10414"/>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5384" name="Shape 5384"/>
            <p:cNvSpPr/>
            <p:nvPr/>
          </p:nvSpPr>
          <p:spPr>
            <a:xfrm>
              <a:off x="-1" y="211138"/>
              <a:ext cx="280990" cy="1349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63"/>
                  </a:moveTo>
                  <a:lnTo>
                    <a:pt x="122" y="3284"/>
                  </a:lnTo>
                  <a:lnTo>
                    <a:pt x="243" y="3032"/>
                  </a:lnTo>
                  <a:lnTo>
                    <a:pt x="913" y="2274"/>
                  </a:lnTo>
                  <a:lnTo>
                    <a:pt x="1886" y="1642"/>
                  </a:lnTo>
                  <a:lnTo>
                    <a:pt x="3225" y="1137"/>
                  </a:lnTo>
                  <a:lnTo>
                    <a:pt x="4868" y="758"/>
                  </a:lnTo>
                  <a:lnTo>
                    <a:pt x="6571" y="253"/>
                  </a:lnTo>
                  <a:lnTo>
                    <a:pt x="8640" y="253"/>
                  </a:lnTo>
                  <a:lnTo>
                    <a:pt x="10830" y="0"/>
                  </a:lnTo>
                  <a:lnTo>
                    <a:pt x="13021" y="253"/>
                  </a:lnTo>
                  <a:lnTo>
                    <a:pt x="15029" y="253"/>
                  </a:lnTo>
                  <a:lnTo>
                    <a:pt x="16854" y="758"/>
                  </a:lnTo>
                  <a:lnTo>
                    <a:pt x="18436" y="1137"/>
                  </a:lnTo>
                  <a:lnTo>
                    <a:pt x="19714" y="1642"/>
                  </a:lnTo>
                  <a:lnTo>
                    <a:pt x="20687" y="2274"/>
                  </a:lnTo>
                  <a:lnTo>
                    <a:pt x="21357" y="3032"/>
                  </a:lnTo>
                  <a:lnTo>
                    <a:pt x="21600" y="3284"/>
                  </a:lnTo>
                  <a:lnTo>
                    <a:pt x="21600" y="18442"/>
                  </a:lnTo>
                  <a:lnTo>
                    <a:pt x="21357" y="18947"/>
                  </a:lnTo>
                  <a:lnTo>
                    <a:pt x="20687" y="19579"/>
                  </a:lnTo>
                  <a:lnTo>
                    <a:pt x="19714" y="20084"/>
                  </a:lnTo>
                  <a:lnTo>
                    <a:pt x="18436" y="20716"/>
                  </a:lnTo>
                  <a:lnTo>
                    <a:pt x="16854" y="21221"/>
                  </a:lnTo>
                  <a:lnTo>
                    <a:pt x="15029" y="21347"/>
                  </a:lnTo>
                  <a:lnTo>
                    <a:pt x="13021" y="21600"/>
                  </a:lnTo>
                  <a:lnTo>
                    <a:pt x="8640" y="21600"/>
                  </a:lnTo>
                  <a:lnTo>
                    <a:pt x="6571" y="21347"/>
                  </a:lnTo>
                  <a:lnTo>
                    <a:pt x="4868" y="21221"/>
                  </a:lnTo>
                  <a:lnTo>
                    <a:pt x="3225" y="20716"/>
                  </a:lnTo>
                  <a:lnTo>
                    <a:pt x="1886" y="20084"/>
                  </a:lnTo>
                  <a:lnTo>
                    <a:pt x="913" y="19579"/>
                  </a:lnTo>
                  <a:lnTo>
                    <a:pt x="243" y="18947"/>
                  </a:lnTo>
                  <a:lnTo>
                    <a:pt x="122" y="18442"/>
                  </a:lnTo>
                  <a:lnTo>
                    <a:pt x="0" y="18189"/>
                  </a:lnTo>
                  <a:lnTo>
                    <a:pt x="0" y="3663"/>
                  </a:lnTo>
                  <a:close/>
                </a:path>
              </a:pathLst>
            </a:custGeom>
            <a:solidFill>
              <a:srgbClr val="0072C6"/>
            </a:solidFill>
            <a:ln w="12700" cap="flat">
              <a:noFill/>
              <a:miter lim="400000"/>
            </a:ln>
            <a:effectLst/>
          </p:spPr>
          <p:txBody>
            <a:bodyPr wrap="square" lIns="146304" tIns="146304" rIns="146304" bIns="146304" numCol="1" anchor="t">
              <a:noAutofit/>
            </a:bodyPr>
            <a:lstStyle/>
            <a:p>
              <a:pPr/>
            </a:p>
          </p:txBody>
        </p:sp>
        <p:sp>
          <p:nvSpPr>
            <p:cNvPr id="5385" name="Shape 5385"/>
            <p:cNvSpPr/>
            <p:nvPr/>
          </p:nvSpPr>
          <p:spPr>
            <a:xfrm>
              <a:off x="-1" y="211137"/>
              <a:ext cx="280990" cy="44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22" y="9683"/>
                  </a:lnTo>
                  <a:lnTo>
                    <a:pt x="243" y="8938"/>
                  </a:lnTo>
                  <a:lnTo>
                    <a:pt x="913" y="6703"/>
                  </a:lnTo>
                  <a:lnTo>
                    <a:pt x="1886" y="4841"/>
                  </a:lnTo>
                  <a:lnTo>
                    <a:pt x="3225" y="3352"/>
                  </a:lnTo>
                  <a:lnTo>
                    <a:pt x="4868" y="2234"/>
                  </a:lnTo>
                  <a:lnTo>
                    <a:pt x="6571" y="745"/>
                  </a:lnTo>
                  <a:lnTo>
                    <a:pt x="8640" y="745"/>
                  </a:lnTo>
                  <a:lnTo>
                    <a:pt x="10830" y="0"/>
                  </a:lnTo>
                  <a:lnTo>
                    <a:pt x="13021" y="745"/>
                  </a:lnTo>
                  <a:lnTo>
                    <a:pt x="15029" y="745"/>
                  </a:lnTo>
                  <a:lnTo>
                    <a:pt x="16854" y="2234"/>
                  </a:lnTo>
                  <a:lnTo>
                    <a:pt x="18436" y="3352"/>
                  </a:lnTo>
                  <a:lnTo>
                    <a:pt x="19714" y="4841"/>
                  </a:lnTo>
                  <a:lnTo>
                    <a:pt x="20687" y="6703"/>
                  </a:lnTo>
                  <a:lnTo>
                    <a:pt x="21357" y="8938"/>
                  </a:lnTo>
                  <a:lnTo>
                    <a:pt x="21600" y="9683"/>
                  </a:lnTo>
                  <a:lnTo>
                    <a:pt x="21600" y="12290"/>
                  </a:lnTo>
                  <a:lnTo>
                    <a:pt x="21357" y="13034"/>
                  </a:lnTo>
                  <a:lnTo>
                    <a:pt x="20687" y="14897"/>
                  </a:lnTo>
                  <a:lnTo>
                    <a:pt x="19714" y="16759"/>
                  </a:lnTo>
                  <a:lnTo>
                    <a:pt x="18436" y="18248"/>
                  </a:lnTo>
                  <a:lnTo>
                    <a:pt x="16854" y="19738"/>
                  </a:lnTo>
                  <a:lnTo>
                    <a:pt x="15029" y="20855"/>
                  </a:lnTo>
                  <a:lnTo>
                    <a:pt x="13021" y="20855"/>
                  </a:lnTo>
                  <a:lnTo>
                    <a:pt x="10830" y="21600"/>
                  </a:lnTo>
                  <a:lnTo>
                    <a:pt x="8640" y="20855"/>
                  </a:lnTo>
                  <a:lnTo>
                    <a:pt x="6571" y="20855"/>
                  </a:lnTo>
                  <a:lnTo>
                    <a:pt x="4868" y="19738"/>
                  </a:lnTo>
                  <a:lnTo>
                    <a:pt x="3225" y="18248"/>
                  </a:lnTo>
                  <a:lnTo>
                    <a:pt x="1886" y="16759"/>
                  </a:lnTo>
                  <a:lnTo>
                    <a:pt x="913" y="14897"/>
                  </a:lnTo>
                  <a:lnTo>
                    <a:pt x="243" y="13034"/>
                  </a:lnTo>
                  <a:lnTo>
                    <a:pt x="122" y="12290"/>
                  </a:lnTo>
                  <a:lnTo>
                    <a:pt x="0" y="10800"/>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5386" name="Shape 5386"/>
            <p:cNvSpPr/>
            <p:nvPr/>
          </p:nvSpPr>
          <p:spPr>
            <a:xfrm>
              <a:off x="17461" y="0"/>
              <a:ext cx="173039" cy="173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77" y="17869"/>
                  </a:moveTo>
                  <a:lnTo>
                    <a:pt x="3765" y="18949"/>
                  </a:lnTo>
                  <a:lnTo>
                    <a:pt x="4062" y="19145"/>
                  </a:lnTo>
                  <a:lnTo>
                    <a:pt x="4657" y="18949"/>
                  </a:lnTo>
                  <a:lnTo>
                    <a:pt x="6044" y="17673"/>
                  </a:lnTo>
                  <a:lnTo>
                    <a:pt x="6440" y="17476"/>
                  </a:lnTo>
                  <a:lnTo>
                    <a:pt x="6738" y="17378"/>
                  </a:lnTo>
                  <a:lnTo>
                    <a:pt x="7134" y="17476"/>
                  </a:lnTo>
                  <a:lnTo>
                    <a:pt x="7530" y="17476"/>
                  </a:lnTo>
                  <a:lnTo>
                    <a:pt x="8224" y="17869"/>
                  </a:lnTo>
                  <a:lnTo>
                    <a:pt x="8719" y="18262"/>
                  </a:lnTo>
                  <a:lnTo>
                    <a:pt x="9116" y="18556"/>
                  </a:lnTo>
                  <a:lnTo>
                    <a:pt x="9116" y="18949"/>
                  </a:lnTo>
                  <a:lnTo>
                    <a:pt x="9314" y="20913"/>
                  </a:lnTo>
                  <a:lnTo>
                    <a:pt x="9413" y="21207"/>
                  </a:lnTo>
                  <a:lnTo>
                    <a:pt x="9611" y="21404"/>
                  </a:lnTo>
                  <a:lnTo>
                    <a:pt x="10007" y="21600"/>
                  </a:lnTo>
                  <a:lnTo>
                    <a:pt x="11593" y="21600"/>
                  </a:lnTo>
                  <a:lnTo>
                    <a:pt x="11890" y="21404"/>
                  </a:lnTo>
                  <a:lnTo>
                    <a:pt x="12088" y="20913"/>
                  </a:lnTo>
                  <a:lnTo>
                    <a:pt x="12484" y="18949"/>
                  </a:lnTo>
                  <a:lnTo>
                    <a:pt x="12484" y="18556"/>
                  </a:lnTo>
                  <a:lnTo>
                    <a:pt x="12683" y="18262"/>
                  </a:lnTo>
                  <a:lnTo>
                    <a:pt x="13178" y="17869"/>
                  </a:lnTo>
                  <a:lnTo>
                    <a:pt x="14070" y="17476"/>
                  </a:lnTo>
                  <a:lnTo>
                    <a:pt x="15160" y="17476"/>
                  </a:lnTo>
                  <a:lnTo>
                    <a:pt x="15457" y="17673"/>
                  </a:lnTo>
                  <a:lnTo>
                    <a:pt x="16943" y="18949"/>
                  </a:lnTo>
                  <a:lnTo>
                    <a:pt x="17439" y="19145"/>
                  </a:lnTo>
                  <a:lnTo>
                    <a:pt x="17835" y="18949"/>
                  </a:lnTo>
                  <a:lnTo>
                    <a:pt x="18925" y="17673"/>
                  </a:lnTo>
                  <a:lnTo>
                    <a:pt x="19024" y="17673"/>
                  </a:lnTo>
                  <a:lnTo>
                    <a:pt x="19024" y="17182"/>
                  </a:lnTo>
                  <a:lnTo>
                    <a:pt x="18925" y="16789"/>
                  </a:lnTo>
                  <a:lnTo>
                    <a:pt x="17835" y="15415"/>
                  </a:lnTo>
                  <a:lnTo>
                    <a:pt x="17439" y="15022"/>
                  </a:lnTo>
                  <a:lnTo>
                    <a:pt x="17439" y="13942"/>
                  </a:lnTo>
                  <a:lnTo>
                    <a:pt x="18033" y="13255"/>
                  </a:lnTo>
                  <a:lnTo>
                    <a:pt x="18330" y="12764"/>
                  </a:lnTo>
                  <a:lnTo>
                    <a:pt x="18528" y="12567"/>
                  </a:lnTo>
                  <a:lnTo>
                    <a:pt x="19024" y="12371"/>
                  </a:lnTo>
                  <a:lnTo>
                    <a:pt x="21006" y="12175"/>
                  </a:lnTo>
                  <a:lnTo>
                    <a:pt x="21402" y="11880"/>
                  </a:lnTo>
                  <a:lnTo>
                    <a:pt x="21600" y="11684"/>
                  </a:lnTo>
                  <a:lnTo>
                    <a:pt x="21600" y="9916"/>
                  </a:lnTo>
                  <a:lnTo>
                    <a:pt x="21402" y="9524"/>
                  </a:lnTo>
                  <a:lnTo>
                    <a:pt x="21006" y="9425"/>
                  </a:lnTo>
                  <a:lnTo>
                    <a:pt x="18925" y="9229"/>
                  </a:lnTo>
                  <a:lnTo>
                    <a:pt x="18132" y="8836"/>
                  </a:lnTo>
                  <a:lnTo>
                    <a:pt x="18033" y="8640"/>
                  </a:lnTo>
                  <a:lnTo>
                    <a:pt x="18033" y="8345"/>
                  </a:lnTo>
                  <a:lnTo>
                    <a:pt x="17835" y="8345"/>
                  </a:lnTo>
                  <a:lnTo>
                    <a:pt x="17637" y="7462"/>
                  </a:lnTo>
                  <a:lnTo>
                    <a:pt x="17439" y="7069"/>
                  </a:lnTo>
                  <a:lnTo>
                    <a:pt x="17439" y="6578"/>
                  </a:lnTo>
                  <a:lnTo>
                    <a:pt x="17835" y="5989"/>
                  </a:lnTo>
                  <a:lnTo>
                    <a:pt x="18925" y="4615"/>
                  </a:lnTo>
                  <a:lnTo>
                    <a:pt x="19024" y="4124"/>
                  </a:lnTo>
                  <a:lnTo>
                    <a:pt x="18925" y="3731"/>
                  </a:lnTo>
                  <a:lnTo>
                    <a:pt x="17835" y="2651"/>
                  </a:lnTo>
                  <a:lnTo>
                    <a:pt x="17439" y="2553"/>
                  </a:lnTo>
                  <a:lnTo>
                    <a:pt x="16943" y="2553"/>
                  </a:lnTo>
                  <a:lnTo>
                    <a:pt x="15358" y="3927"/>
                  </a:lnTo>
                  <a:lnTo>
                    <a:pt x="14565" y="4124"/>
                  </a:lnTo>
                  <a:lnTo>
                    <a:pt x="14070" y="4124"/>
                  </a:lnTo>
                  <a:lnTo>
                    <a:pt x="13178" y="3535"/>
                  </a:lnTo>
                  <a:lnTo>
                    <a:pt x="12782" y="3535"/>
                  </a:lnTo>
                  <a:lnTo>
                    <a:pt x="12683" y="3436"/>
                  </a:lnTo>
                  <a:lnTo>
                    <a:pt x="12484" y="3044"/>
                  </a:lnTo>
                  <a:lnTo>
                    <a:pt x="12286" y="2553"/>
                  </a:lnTo>
                  <a:lnTo>
                    <a:pt x="12088" y="785"/>
                  </a:lnTo>
                  <a:lnTo>
                    <a:pt x="12088" y="393"/>
                  </a:lnTo>
                  <a:lnTo>
                    <a:pt x="11890" y="196"/>
                  </a:lnTo>
                  <a:lnTo>
                    <a:pt x="11394" y="0"/>
                  </a:lnTo>
                  <a:lnTo>
                    <a:pt x="9809" y="0"/>
                  </a:lnTo>
                  <a:lnTo>
                    <a:pt x="9413" y="196"/>
                  </a:lnTo>
                  <a:lnTo>
                    <a:pt x="9314" y="589"/>
                  </a:lnTo>
                  <a:lnTo>
                    <a:pt x="9116" y="2553"/>
                  </a:lnTo>
                  <a:lnTo>
                    <a:pt x="8917" y="3044"/>
                  </a:lnTo>
                  <a:lnTo>
                    <a:pt x="8719" y="3436"/>
                  </a:lnTo>
                  <a:lnTo>
                    <a:pt x="8422" y="3731"/>
                  </a:lnTo>
                  <a:lnTo>
                    <a:pt x="7828" y="3731"/>
                  </a:lnTo>
                  <a:lnTo>
                    <a:pt x="7332" y="4124"/>
                  </a:lnTo>
                  <a:lnTo>
                    <a:pt x="6440" y="4124"/>
                  </a:lnTo>
                  <a:lnTo>
                    <a:pt x="6044" y="3927"/>
                  </a:lnTo>
                  <a:lnTo>
                    <a:pt x="4657" y="2651"/>
                  </a:lnTo>
                  <a:lnTo>
                    <a:pt x="4261" y="2553"/>
                  </a:lnTo>
                  <a:lnTo>
                    <a:pt x="4062" y="2553"/>
                  </a:lnTo>
                  <a:lnTo>
                    <a:pt x="3765" y="2651"/>
                  </a:lnTo>
                  <a:lnTo>
                    <a:pt x="2477" y="3731"/>
                  </a:lnTo>
                  <a:lnTo>
                    <a:pt x="2279" y="4124"/>
                  </a:lnTo>
                  <a:lnTo>
                    <a:pt x="2279" y="4418"/>
                  </a:lnTo>
                  <a:lnTo>
                    <a:pt x="2477" y="4811"/>
                  </a:lnTo>
                  <a:lnTo>
                    <a:pt x="3765" y="6185"/>
                  </a:lnTo>
                  <a:lnTo>
                    <a:pt x="4062" y="6775"/>
                  </a:lnTo>
                  <a:lnTo>
                    <a:pt x="3963" y="7265"/>
                  </a:lnTo>
                  <a:lnTo>
                    <a:pt x="3567" y="8542"/>
                  </a:lnTo>
                  <a:lnTo>
                    <a:pt x="3171" y="8836"/>
                  </a:lnTo>
                  <a:lnTo>
                    <a:pt x="2873" y="9033"/>
                  </a:lnTo>
                  <a:lnTo>
                    <a:pt x="2477" y="9229"/>
                  </a:lnTo>
                  <a:lnTo>
                    <a:pt x="495" y="9425"/>
                  </a:lnTo>
                  <a:lnTo>
                    <a:pt x="0" y="9524"/>
                  </a:lnTo>
                  <a:lnTo>
                    <a:pt x="0" y="12076"/>
                  </a:lnTo>
                  <a:lnTo>
                    <a:pt x="198" y="12175"/>
                  </a:lnTo>
                  <a:lnTo>
                    <a:pt x="495" y="12175"/>
                  </a:lnTo>
                  <a:lnTo>
                    <a:pt x="2477" y="12371"/>
                  </a:lnTo>
                  <a:lnTo>
                    <a:pt x="2873" y="12567"/>
                  </a:lnTo>
                  <a:lnTo>
                    <a:pt x="3171" y="12764"/>
                  </a:lnTo>
                  <a:lnTo>
                    <a:pt x="3369" y="12960"/>
                  </a:lnTo>
                  <a:lnTo>
                    <a:pt x="3567" y="13255"/>
                  </a:lnTo>
                  <a:lnTo>
                    <a:pt x="3963" y="14138"/>
                  </a:lnTo>
                  <a:lnTo>
                    <a:pt x="4062" y="14531"/>
                  </a:lnTo>
                  <a:lnTo>
                    <a:pt x="4062" y="14727"/>
                  </a:lnTo>
                  <a:lnTo>
                    <a:pt x="3963" y="15022"/>
                  </a:lnTo>
                  <a:lnTo>
                    <a:pt x="3765" y="15415"/>
                  </a:lnTo>
                  <a:lnTo>
                    <a:pt x="2477" y="16985"/>
                  </a:lnTo>
                  <a:lnTo>
                    <a:pt x="2279" y="17476"/>
                  </a:lnTo>
                  <a:lnTo>
                    <a:pt x="2477" y="17869"/>
                  </a:lnTo>
                  <a:close/>
                  <a:moveTo>
                    <a:pt x="8026" y="13647"/>
                  </a:moveTo>
                  <a:lnTo>
                    <a:pt x="7530" y="12960"/>
                  </a:lnTo>
                  <a:lnTo>
                    <a:pt x="6936" y="12175"/>
                  </a:lnTo>
                  <a:lnTo>
                    <a:pt x="6738" y="11487"/>
                  </a:lnTo>
                  <a:lnTo>
                    <a:pt x="6738" y="10113"/>
                  </a:lnTo>
                  <a:lnTo>
                    <a:pt x="6936" y="9229"/>
                  </a:lnTo>
                  <a:lnTo>
                    <a:pt x="7332" y="8640"/>
                  </a:lnTo>
                  <a:lnTo>
                    <a:pt x="7828" y="7953"/>
                  </a:lnTo>
                  <a:lnTo>
                    <a:pt x="8521" y="7462"/>
                  </a:lnTo>
                  <a:lnTo>
                    <a:pt x="9314" y="7069"/>
                  </a:lnTo>
                  <a:lnTo>
                    <a:pt x="10007" y="6873"/>
                  </a:lnTo>
                  <a:lnTo>
                    <a:pt x="11394" y="6873"/>
                  </a:lnTo>
                  <a:lnTo>
                    <a:pt x="12088" y="7069"/>
                  </a:lnTo>
                  <a:lnTo>
                    <a:pt x="12782" y="7462"/>
                  </a:lnTo>
                  <a:lnTo>
                    <a:pt x="13574" y="7953"/>
                  </a:lnTo>
                  <a:lnTo>
                    <a:pt x="14070" y="8640"/>
                  </a:lnTo>
                  <a:lnTo>
                    <a:pt x="14466" y="9425"/>
                  </a:lnTo>
                  <a:lnTo>
                    <a:pt x="14565" y="10113"/>
                  </a:lnTo>
                  <a:lnTo>
                    <a:pt x="14565" y="11487"/>
                  </a:lnTo>
                  <a:lnTo>
                    <a:pt x="14466" y="12175"/>
                  </a:lnTo>
                  <a:lnTo>
                    <a:pt x="14070" y="12960"/>
                  </a:lnTo>
                  <a:lnTo>
                    <a:pt x="13574" y="13451"/>
                  </a:lnTo>
                  <a:lnTo>
                    <a:pt x="12782" y="13942"/>
                  </a:lnTo>
                  <a:lnTo>
                    <a:pt x="12286" y="14335"/>
                  </a:lnTo>
                  <a:lnTo>
                    <a:pt x="11394" y="14727"/>
                  </a:lnTo>
                  <a:lnTo>
                    <a:pt x="10007" y="14727"/>
                  </a:lnTo>
                  <a:lnTo>
                    <a:pt x="9314" y="14531"/>
                  </a:lnTo>
                  <a:lnTo>
                    <a:pt x="8521" y="14138"/>
                  </a:lnTo>
                  <a:lnTo>
                    <a:pt x="8026" y="13647"/>
                  </a:lnTo>
                  <a:close/>
                </a:path>
              </a:pathLst>
            </a:custGeom>
            <a:solidFill>
              <a:srgbClr val="FF8C00"/>
            </a:solidFill>
            <a:ln w="12700" cap="flat">
              <a:noFill/>
              <a:miter lim="400000"/>
            </a:ln>
            <a:effectLst/>
          </p:spPr>
          <p:txBody>
            <a:bodyPr wrap="square" lIns="146304" tIns="146304" rIns="146304" bIns="146304" numCol="1" anchor="t">
              <a:noAutofit/>
            </a:bodyPr>
            <a:lstStyle/>
            <a:p>
              <a:pPr/>
            </a:p>
          </p:txBody>
        </p:sp>
        <p:sp>
          <p:nvSpPr>
            <p:cNvPr id="5387" name="Shape 5387"/>
            <p:cNvSpPr/>
            <p:nvPr/>
          </p:nvSpPr>
          <p:spPr>
            <a:xfrm>
              <a:off x="192087" y="1587"/>
              <a:ext cx="76201" cy="76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012" y="20932"/>
                  </a:moveTo>
                  <a:lnTo>
                    <a:pt x="7794" y="21600"/>
                  </a:lnTo>
                  <a:lnTo>
                    <a:pt x="8016" y="21600"/>
                  </a:lnTo>
                  <a:lnTo>
                    <a:pt x="8462" y="21155"/>
                  </a:lnTo>
                  <a:lnTo>
                    <a:pt x="9353" y="19151"/>
                  </a:lnTo>
                  <a:lnTo>
                    <a:pt x="9798" y="18928"/>
                  </a:lnTo>
                  <a:lnTo>
                    <a:pt x="10466" y="18928"/>
                  </a:lnTo>
                  <a:lnTo>
                    <a:pt x="11357" y="18482"/>
                  </a:lnTo>
                  <a:lnTo>
                    <a:pt x="12025" y="18928"/>
                  </a:lnTo>
                  <a:lnTo>
                    <a:pt x="12915" y="19151"/>
                  </a:lnTo>
                  <a:lnTo>
                    <a:pt x="13806" y="21155"/>
                  </a:lnTo>
                  <a:lnTo>
                    <a:pt x="14029" y="21600"/>
                  </a:lnTo>
                  <a:lnTo>
                    <a:pt x="14474" y="21600"/>
                  </a:lnTo>
                  <a:lnTo>
                    <a:pt x="16033" y="20932"/>
                  </a:lnTo>
                  <a:lnTo>
                    <a:pt x="16478" y="20487"/>
                  </a:lnTo>
                  <a:lnTo>
                    <a:pt x="16478" y="20041"/>
                  </a:lnTo>
                  <a:lnTo>
                    <a:pt x="15588" y="18037"/>
                  </a:lnTo>
                  <a:lnTo>
                    <a:pt x="15588" y="17146"/>
                  </a:lnTo>
                  <a:lnTo>
                    <a:pt x="16033" y="16924"/>
                  </a:lnTo>
                  <a:lnTo>
                    <a:pt x="17369" y="15588"/>
                  </a:lnTo>
                  <a:lnTo>
                    <a:pt x="18037" y="15588"/>
                  </a:lnTo>
                  <a:lnTo>
                    <a:pt x="20041" y="16033"/>
                  </a:lnTo>
                  <a:lnTo>
                    <a:pt x="20487" y="16033"/>
                  </a:lnTo>
                  <a:lnTo>
                    <a:pt x="20932" y="15588"/>
                  </a:lnTo>
                  <a:lnTo>
                    <a:pt x="21600" y="14029"/>
                  </a:lnTo>
                  <a:lnTo>
                    <a:pt x="21600" y="13584"/>
                  </a:lnTo>
                  <a:lnTo>
                    <a:pt x="21377" y="13138"/>
                  </a:lnTo>
                  <a:lnTo>
                    <a:pt x="19373" y="12470"/>
                  </a:lnTo>
                  <a:lnTo>
                    <a:pt x="18928" y="12025"/>
                  </a:lnTo>
                  <a:lnTo>
                    <a:pt x="18928" y="9575"/>
                  </a:lnTo>
                  <a:lnTo>
                    <a:pt x="19373" y="9353"/>
                  </a:lnTo>
                  <a:lnTo>
                    <a:pt x="21377" y="8016"/>
                  </a:lnTo>
                  <a:lnTo>
                    <a:pt x="21600" y="7571"/>
                  </a:lnTo>
                  <a:lnTo>
                    <a:pt x="21600" y="7348"/>
                  </a:lnTo>
                  <a:lnTo>
                    <a:pt x="20932" y="5567"/>
                  </a:lnTo>
                  <a:lnTo>
                    <a:pt x="20487" y="5344"/>
                  </a:lnTo>
                  <a:lnTo>
                    <a:pt x="20041" y="5344"/>
                  </a:lnTo>
                  <a:lnTo>
                    <a:pt x="18037" y="6012"/>
                  </a:lnTo>
                  <a:lnTo>
                    <a:pt x="17369" y="6012"/>
                  </a:lnTo>
                  <a:lnTo>
                    <a:pt x="16924" y="5567"/>
                  </a:lnTo>
                  <a:lnTo>
                    <a:pt x="16033" y="4899"/>
                  </a:lnTo>
                  <a:lnTo>
                    <a:pt x="15588" y="4454"/>
                  </a:lnTo>
                  <a:lnTo>
                    <a:pt x="15588" y="3563"/>
                  </a:lnTo>
                  <a:lnTo>
                    <a:pt x="16033" y="1559"/>
                  </a:lnTo>
                  <a:lnTo>
                    <a:pt x="16033" y="891"/>
                  </a:lnTo>
                  <a:lnTo>
                    <a:pt x="14474" y="0"/>
                  </a:lnTo>
                  <a:lnTo>
                    <a:pt x="13806" y="0"/>
                  </a:lnTo>
                  <a:lnTo>
                    <a:pt x="13806" y="445"/>
                  </a:lnTo>
                  <a:lnTo>
                    <a:pt x="12470" y="2449"/>
                  </a:lnTo>
                  <a:lnTo>
                    <a:pt x="12025" y="2895"/>
                  </a:lnTo>
                  <a:lnTo>
                    <a:pt x="9798" y="2895"/>
                  </a:lnTo>
                  <a:lnTo>
                    <a:pt x="9353" y="2004"/>
                  </a:lnTo>
                  <a:lnTo>
                    <a:pt x="8016" y="445"/>
                  </a:lnTo>
                  <a:lnTo>
                    <a:pt x="7794" y="0"/>
                  </a:lnTo>
                  <a:lnTo>
                    <a:pt x="7348" y="0"/>
                  </a:lnTo>
                  <a:lnTo>
                    <a:pt x="5790" y="891"/>
                  </a:lnTo>
                  <a:lnTo>
                    <a:pt x="5790" y="1336"/>
                  </a:lnTo>
                  <a:lnTo>
                    <a:pt x="5344" y="1559"/>
                  </a:lnTo>
                  <a:lnTo>
                    <a:pt x="6012" y="3563"/>
                  </a:lnTo>
                  <a:lnTo>
                    <a:pt x="6012" y="4454"/>
                  </a:lnTo>
                  <a:lnTo>
                    <a:pt x="5790" y="4899"/>
                  </a:lnTo>
                  <a:lnTo>
                    <a:pt x="4899" y="5567"/>
                  </a:lnTo>
                  <a:lnTo>
                    <a:pt x="4454" y="6012"/>
                  </a:lnTo>
                  <a:lnTo>
                    <a:pt x="3786" y="6012"/>
                  </a:lnTo>
                  <a:lnTo>
                    <a:pt x="1781" y="5567"/>
                  </a:lnTo>
                  <a:lnTo>
                    <a:pt x="891" y="5567"/>
                  </a:lnTo>
                  <a:lnTo>
                    <a:pt x="0" y="7348"/>
                  </a:lnTo>
                  <a:lnTo>
                    <a:pt x="0" y="7571"/>
                  </a:lnTo>
                  <a:lnTo>
                    <a:pt x="445" y="8462"/>
                  </a:lnTo>
                  <a:lnTo>
                    <a:pt x="2449" y="9353"/>
                  </a:lnTo>
                  <a:lnTo>
                    <a:pt x="2895" y="9575"/>
                  </a:lnTo>
                  <a:lnTo>
                    <a:pt x="2895" y="10021"/>
                  </a:lnTo>
                  <a:lnTo>
                    <a:pt x="3340" y="11579"/>
                  </a:lnTo>
                  <a:lnTo>
                    <a:pt x="2449" y="12470"/>
                  </a:lnTo>
                  <a:lnTo>
                    <a:pt x="445" y="13584"/>
                  </a:lnTo>
                  <a:lnTo>
                    <a:pt x="0" y="14029"/>
                  </a:lnTo>
                  <a:lnTo>
                    <a:pt x="445" y="14474"/>
                  </a:lnTo>
                  <a:lnTo>
                    <a:pt x="891" y="16033"/>
                  </a:lnTo>
                  <a:lnTo>
                    <a:pt x="1336" y="16478"/>
                  </a:lnTo>
                  <a:lnTo>
                    <a:pt x="1781" y="16478"/>
                  </a:lnTo>
                  <a:lnTo>
                    <a:pt x="3786" y="15588"/>
                  </a:lnTo>
                  <a:lnTo>
                    <a:pt x="4454" y="15588"/>
                  </a:lnTo>
                  <a:lnTo>
                    <a:pt x="6012" y="17146"/>
                  </a:lnTo>
                  <a:lnTo>
                    <a:pt x="6012" y="18037"/>
                  </a:lnTo>
                  <a:lnTo>
                    <a:pt x="5790" y="20041"/>
                  </a:lnTo>
                  <a:lnTo>
                    <a:pt x="5790" y="20487"/>
                  </a:lnTo>
                  <a:lnTo>
                    <a:pt x="6012" y="20932"/>
                  </a:lnTo>
                  <a:close/>
                  <a:moveTo>
                    <a:pt x="9353" y="14920"/>
                  </a:moveTo>
                  <a:lnTo>
                    <a:pt x="8016" y="13584"/>
                  </a:lnTo>
                  <a:lnTo>
                    <a:pt x="7348" y="12470"/>
                  </a:lnTo>
                  <a:lnTo>
                    <a:pt x="6903" y="10911"/>
                  </a:lnTo>
                  <a:lnTo>
                    <a:pt x="6903" y="9353"/>
                  </a:lnTo>
                  <a:lnTo>
                    <a:pt x="8016" y="8016"/>
                  </a:lnTo>
                  <a:lnTo>
                    <a:pt x="9353" y="6903"/>
                  </a:lnTo>
                  <a:lnTo>
                    <a:pt x="12470" y="6903"/>
                  </a:lnTo>
                  <a:lnTo>
                    <a:pt x="13806" y="8016"/>
                  </a:lnTo>
                  <a:lnTo>
                    <a:pt x="14474" y="9353"/>
                  </a:lnTo>
                  <a:lnTo>
                    <a:pt x="14920" y="10911"/>
                  </a:lnTo>
                  <a:lnTo>
                    <a:pt x="14474" y="12470"/>
                  </a:lnTo>
                  <a:lnTo>
                    <a:pt x="13806" y="13584"/>
                  </a:lnTo>
                  <a:lnTo>
                    <a:pt x="12470" y="14474"/>
                  </a:lnTo>
                  <a:lnTo>
                    <a:pt x="10911" y="14920"/>
                  </a:lnTo>
                  <a:lnTo>
                    <a:pt x="9353" y="14920"/>
                  </a:lnTo>
                  <a:close/>
                </a:path>
              </a:pathLst>
            </a:custGeom>
            <a:solidFill>
              <a:srgbClr val="FF8C00"/>
            </a:solidFill>
            <a:ln w="12700" cap="flat">
              <a:noFill/>
              <a:miter lim="400000"/>
            </a:ln>
            <a:effectLst/>
          </p:spPr>
          <p:txBody>
            <a:bodyPr wrap="square" lIns="146304" tIns="146304" rIns="146304" bIns="146304" numCol="1" anchor="t">
              <a:noAutofit/>
            </a:bodyPr>
            <a:lstStyle/>
            <a:p>
              <a:pPr/>
            </a:p>
          </p:txBody>
        </p:sp>
        <p:sp>
          <p:nvSpPr>
            <p:cNvPr id="5388" name="Shape 5388"/>
            <p:cNvSpPr/>
            <p:nvPr/>
          </p:nvSpPr>
          <p:spPr>
            <a:xfrm>
              <a:off x="87311" y="71437"/>
              <a:ext cx="31751"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880" y="21600"/>
                  </a:moveTo>
                  <a:lnTo>
                    <a:pt x="10800" y="21600"/>
                  </a:lnTo>
                  <a:lnTo>
                    <a:pt x="7020" y="20520"/>
                  </a:lnTo>
                  <a:lnTo>
                    <a:pt x="3240" y="18360"/>
                  </a:lnTo>
                  <a:lnTo>
                    <a:pt x="1080" y="14580"/>
                  </a:lnTo>
                  <a:lnTo>
                    <a:pt x="0" y="10800"/>
                  </a:lnTo>
                  <a:lnTo>
                    <a:pt x="1080" y="7020"/>
                  </a:lnTo>
                  <a:lnTo>
                    <a:pt x="3240" y="3240"/>
                  </a:lnTo>
                  <a:lnTo>
                    <a:pt x="7020" y="1080"/>
                  </a:lnTo>
                  <a:lnTo>
                    <a:pt x="10800" y="0"/>
                  </a:lnTo>
                  <a:lnTo>
                    <a:pt x="11880" y="0"/>
                  </a:lnTo>
                  <a:lnTo>
                    <a:pt x="15660" y="1080"/>
                  </a:lnTo>
                  <a:lnTo>
                    <a:pt x="18360" y="3240"/>
                  </a:lnTo>
                  <a:lnTo>
                    <a:pt x="20520" y="7020"/>
                  </a:lnTo>
                  <a:lnTo>
                    <a:pt x="21600" y="10800"/>
                  </a:lnTo>
                  <a:lnTo>
                    <a:pt x="20520" y="14580"/>
                  </a:lnTo>
                  <a:lnTo>
                    <a:pt x="18360" y="18360"/>
                  </a:lnTo>
                  <a:lnTo>
                    <a:pt x="15660" y="20520"/>
                  </a:lnTo>
                  <a:lnTo>
                    <a:pt x="11880" y="21600"/>
                  </a:lnTo>
                  <a:close/>
                </a:path>
              </a:pathLst>
            </a:custGeom>
            <a:solidFill>
              <a:srgbClr val="FF8C00"/>
            </a:solidFill>
            <a:ln w="12700" cap="flat">
              <a:noFill/>
              <a:miter lim="400000"/>
            </a:ln>
            <a:effectLst/>
          </p:spPr>
          <p:txBody>
            <a:bodyPr wrap="square" lIns="146304" tIns="146304" rIns="146304" bIns="146304" numCol="1" anchor="t">
              <a:noAutofit/>
            </a:bodyPr>
            <a:lstStyle/>
            <a:p>
              <a:pPr/>
            </a:p>
          </p:txBody>
        </p:sp>
      </p:grpSp>
      <p:grpSp>
        <p:nvGrpSpPr>
          <p:cNvPr id="5458" name="Group 5458"/>
          <p:cNvGrpSpPr/>
          <p:nvPr/>
        </p:nvGrpSpPr>
        <p:grpSpPr>
          <a:xfrm>
            <a:off x="9091611" y="4327525"/>
            <a:ext cx="538164" cy="561977"/>
            <a:chOff x="0" y="0"/>
            <a:chExt cx="538163" cy="561976"/>
          </a:xfrm>
        </p:grpSpPr>
        <p:sp>
          <p:nvSpPr>
            <p:cNvPr id="5390" name="Shape 5390"/>
            <p:cNvSpPr/>
            <p:nvPr/>
          </p:nvSpPr>
          <p:spPr>
            <a:xfrm>
              <a:off x="104774" y="96837"/>
              <a:ext cx="152401" cy="4651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13301" y="2944"/>
                  </a:moveTo>
                  <a:lnTo>
                    <a:pt x="13074" y="3275"/>
                  </a:lnTo>
                  <a:lnTo>
                    <a:pt x="12619" y="3533"/>
                  </a:lnTo>
                  <a:lnTo>
                    <a:pt x="11823" y="3717"/>
                  </a:lnTo>
                  <a:lnTo>
                    <a:pt x="10800" y="3790"/>
                  </a:lnTo>
                  <a:lnTo>
                    <a:pt x="9777" y="3717"/>
                  </a:lnTo>
                  <a:lnTo>
                    <a:pt x="8981" y="3533"/>
                  </a:lnTo>
                  <a:lnTo>
                    <a:pt x="8413" y="3275"/>
                  </a:lnTo>
                  <a:lnTo>
                    <a:pt x="8185" y="2944"/>
                  </a:lnTo>
                  <a:lnTo>
                    <a:pt x="8413" y="2613"/>
                  </a:lnTo>
                  <a:lnTo>
                    <a:pt x="8981" y="2318"/>
                  </a:lnTo>
                  <a:lnTo>
                    <a:pt x="9777" y="2208"/>
                  </a:lnTo>
                  <a:lnTo>
                    <a:pt x="10800" y="2134"/>
                  </a:lnTo>
                  <a:lnTo>
                    <a:pt x="11823" y="2208"/>
                  </a:lnTo>
                  <a:lnTo>
                    <a:pt x="12619" y="2318"/>
                  </a:lnTo>
                  <a:lnTo>
                    <a:pt x="13074" y="2613"/>
                  </a:lnTo>
                  <a:lnTo>
                    <a:pt x="13301" y="2944"/>
                  </a:lnTo>
                  <a:close/>
                </a:path>
              </a:pathLst>
            </a:custGeom>
            <a:solidFill>
              <a:srgbClr val="FFB900"/>
            </a:solidFill>
            <a:ln w="12700" cap="flat">
              <a:noFill/>
              <a:miter lim="400000"/>
            </a:ln>
            <a:effectLst/>
          </p:spPr>
          <p:txBody>
            <a:bodyPr wrap="square" lIns="146304" tIns="146304" rIns="146304" bIns="146304" numCol="1" anchor="t">
              <a:noAutofit/>
            </a:bodyPr>
            <a:lstStyle/>
            <a:p>
              <a:pPr/>
            </a:p>
          </p:txBody>
        </p:sp>
        <p:sp>
          <p:nvSpPr>
            <p:cNvPr id="5391" name="Shape 5391"/>
            <p:cNvSpPr/>
            <p:nvPr/>
          </p:nvSpPr>
          <p:spPr>
            <a:xfrm>
              <a:off x="104774" y="115094"/>
              <a:ext cx="492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392" name="Shape 5392"/>
            <p:cNvSpPr/>
            <p:nvPr/>
          </p:nvSpPr>
          <p:spPr>
            <a:xfrm>
              <a:off x="104774" y="234950"/>
              <a:ext cx="492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393" name="Shape 5393"/>
            <p:cNvSpPr/>
            <p:nvPr/>
          </p:nvSpPr>
          <p:spPr>
            <a:xfrm>
              <a:off x="104774" y="174625"/>
              <a:ext cx="26989"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394" name="Shape 5394"/>
            <p:cNvSpPr/>
            <p:nvPr/>
          </p:nvSpPr>
          <p:spPr>
            <a:xfrm>
              <a:off x="104774" y="127794"/>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395" name="Shape 5395"/>
            <p:cNvSpPr/>
            <p:nvPr/>
          </p:nvSpPr>
          <p:spPr>
            <a:xfrm>
              <a:off x="104774" y="138906"/>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396" name="Shape 5396"/>
            <p:cNvSpPr/>
            <p:nvPr/>
          </p:nvSpPr>
          <p:spPr>
            <a:xfrm>
              <a:off x="104774" y="151606"/>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397" name="Shape 5397"/>
            <p:cNvSpPr/>
            <p:nvPr/>
          </p:nvSpPr>
          <p:spPr>
            <a:xfrm>
              <a:off x="104774" y="163512"/>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398" name="Shape 5398"/>
            <p:cNvSpPr/>
            <p:nvPr/>
          </p:nvSpPr>
          <p:spPr>
            <a:xfrm>
              <a:off x="104774" y="187324"/>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399" name="Shape 5399"/>
            <p:cNvSpPr/>
            <p:nvPr/>
          </p:nvSpPr>
          <p:spPr>
            <a:xfrm>
              <a:off x="104774" y="199231"/>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0" name="Shape 5400"/>
            <p:cNvSpPr/>
            <p:nvPr/>
          </p:nvSpPr>
          <p:spPr>
            <a:xfrm>
              <a:off x="104774" y="210344"/>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1" name="Shape 5401"/>
            <p:cNvSpPr/>
            <p:nvPr/>
          </p:nvSpPr>
          <p:spPr>
            <a:xfrm>
              <a:off x="104774" y="223837"/>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2" name="Shape 5402"/>
            <p:cNvSpPr/>
            <p:nvPr/>
          </p:nvSpPr>
          <p:spPr>
            <a:xfrm>
              <a:off x="104774" y="354806"/>
              <a:ext cx="492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3" name="Shape 5403"/>
            <p:cNvSpPr/>
            <p:nvPr/>
          </p:nvSpPr>
          <p:spPr>
            <a:xfrm>
              <a:off x="104774" y="294481"/>
              <a:ext cx="26989"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4" name="Shape 5404"/>
            <p:cNvSpPr/>
            <p:nvPr/>
          </p:nvSpPr>
          <p:spPr>
            <a:xfrm>
              <a:off x="104774" y="246856"/>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5" name="Shape 5405"/>
            <p:cNvSpPr/>
            <p:nvPr/>
          </p:nvSpPr>
          <p:spPr>
            <a:xfrm>
              <a:off x="104774" y="258762"/>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6" name="Shape 5406"/>
            <p:cNvSpPr/>
            <p:nvPr/>
          </p:nvSpPr>
          <p:spPr>
            <a:xfrm>
              <a:off x="104774" y="270669"/>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7" name="Shape 5407"/>
            <p:cNvSpPr/>
            <p:nvPr/>
          </p:nvSpPr>
          <p:spPr>
            <a:xfrm>
              <a:off x="104774" y="282574"/>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8" name="Shape 5408"/>
            <p:cNvSpPr/>
            <p:nvPr/>
          </p:nvSpPr>
          <p:spPr>
            <a:xfrm>
              <a:off x="104774" y="307181"/>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09" name="Shape 5409"/>
            <p:cNvSpPr/>
            <p:nvPr/>
          </p:nvSpPr>
          <p:spPr>
            <a:xfrm>
              <a:off x="104774" y="319087"/>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0" name="Shape 5410"/>
            <p:cNvSpPr/>
            <p:nvPr/>
          </p:nvSpPr>
          <p:spPr>
            <a:xfrm>
              <a:off x="104774" y="330200"/>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1" name="Shape 5411"/>
            <p:cNvSpPr/>
            <p:nvPr/>
          </p:nvSpPr>
          <p:spPr>
            <a:xfrm>
              <a:off x="104774" y="342900"/>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2" name="Shape 5412"/>
            <p:cNvSpPr/>
            <p:nvPr/>
          </p:nvSpPr>
          <p:spPr>
            <a:xfrm>
              <a:off x="104774" y="473869"/>
              <a:ext cx="492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3" name="Shape 5413"/>
            <p:cNvSpPr/>
            <p:nvPr/>
          </p:nvSpPr>
          <p:spPr>
            <a:xfrm>
              <a:off x="104774" y="414338"/>
              <a:ext cx="26989"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4" name="Shape 5414"/>
            <p:cNvSpPr/>
            <p:nvPr/>
          </p:nvSpPr>
          <p:spPr>
            <a:xfrm>
              <a:off x="104774" y="365919"/>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5" name="Shape 5415"/>
            <p:cNvSpPr/>
            <p:nvPr/>
          </p:nvSpPr>
          <p:spPr>
            <a:xfrm>
              <a:off x="104774" y="378619"/>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6" name="Shape 5416"/>
            <p:cNvSpPr/>
            <p:nvPr/>
          </p:nvSpPr>
          <p:spPr>
            <a:xfrm>
              <a:off x="104774" y="390525"/>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7" name="Shape 5417"/>
            <p:cNvSpPr/>
            <p:nvPr/>
          </p:nvSpPr>
          <p:spPr>
            <a:xfrm>
              <a:off x="104774" y="402432"/>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8" name="Shape 5418"/>
            <p:cNvSpPr/>
            <p:nvPr/>
          </p:nvSpPr>
          <p:spPr>
            <a:xfrm>
              <a:off x="104774" y="426244"/>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19" name="Shape 5419"/>
            <p:cNvSpPr/>
            <p:nvPr/>
          </p:nvSpPr>
          <p:spPr>
            <a:xfrm>
              <a:off x="104774" y="438150"/>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0" name="Shape 5420"/>
            <p:cNvSpPr/>
            <p:nvPr/>
          </p:nvSpPr>
          <p:spPr>
            <a:xfrm>
              <a:off x="104774" y="450057"/>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1" name="Shape 5421"/>
            <p:cNvSpPr/>
            <p:nvPr/>
          </p:nvSpPr>
          <p:spPr>
            <a:xfrm>
              <a:off x="104774" y="461963"/>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2" name="Shape 5422"/>
            <p:cNvSpPr/>
            <p:nvPr/>
          </p:nvSpPr>
          <p:spPr>
            <a:xfrm>
              <a:off x="104774" y="534194"/>
              <a:ext cx="26989"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3" name="Shape 5423"/>
            <p:cNvSpPr/>
            <p:nvPr/>
          </p:nvSpPr>
          <p:spPr>
            <a:xfrm>
              <a:off x="104774" y="485775"/>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4" name="Shape 5424"/>
            <p:cNvSpPr/>
            <p:nvPr/>
          </p:nvSpPr>
          <p:spPr>
            <a:xfrm>
              <a:off x="104774" y="498475"/>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5" name="Shape 5425"/>
            <p:cNvSpPr/>
            <p:nvPr/>
          </p:nvSpPr>
          <p:spPr>
            <a:xfrm>
              <a:off x="104774" y="510382"/>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6" name="Shape 5426"/>
            <p:cNvSpPr/>
            <p:nvPr/>
          </p:nvSpPr>
          <p:spPr>
            <a:xfrm>
              <a:off x="104774" y="521494"/>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7" name="Shape 5427"/>
            <p:cNvSpPr/>
            <p:nvPr/>
          </p:nvSpPr>
          <p:spPr>
            <a:xfrm>
              <a:off x="104774" y="546100"/>
              <a:ext cx="174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28" name="Shape 5428"/>
            <p:cNvSpPr/>
            <p:nvPr/>
          </p:nvSpPr>
          <p:spPr>
            <a:xfrm>
              <a:off x="168274" y="114300"/>
              <a:ext cx="26989"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35" y="21600"/>
                  </a:moveTo>
                  <a:lnTo>
                    <a:pt x="6988" y="21600"/>
                  </a:lnTo>
                  <a:lnTo>
                    <a:pt x="3176" y="20571"/>
                  </a:lnTo>
                  <a:lnTo>
                    <a:pt x="1271" y="16457"/>
                  </a:lnTo>
                  <a:lnTo>
                    <a:pt x="0" y="11314"/>
                  </a:lnTo>
                  <a:lnTo>
                    <a:pt x="1271" y="7200"/>
                  </a:lnTo>
                  <a:lnTo>
                    <a:pt x="3176" y="3086"/>
                  </a:lnTo>
                  <a:lnTo>
                    <a:pt x="5718" y="2057"/>
                  </a:lnTo>
                  <a:lnTo>
                    <a:pt x="10165" y="0"/>
                  </a:lnTo>
                  <a:lnTo>
                    <a:pt x="14612" y="2057"/>
                  </a:lnTo>
                  <a:lnTo>
                    <a:pt x="18424" y="3086"/>
                  </a:lnTo>
                  <a:lnTo>
                    <a:pt x="20329" y="7200"/>
                  </a:lnTo>
                  <a:lnTo>
                    <a:pt x="21600" y="12343"/>
                  </a:lnTo>
                  <a:lnTo>
                    <a:pt x="20329" y="16457"/>
                  </a:lnTo>
                  <a:lnTo>
                    <a:pt x="18424" y="20571"/>
                  </a:lnTo>
                  <a:lnTo>
                    <a:pt x="14612" y="21600"/>
                  </a:lnTo>
                  <a:lnTo>
                    <a:pt x="11435" y="21600"/>
                  </a:lnTo>
                  <a:close/>
                  <a:moveTo>
                    <a:pt x="10165" y="16457"/>
                  </a:moveTo>
                  <a:lnTo>
                    <a:pt x="17153" y="16457"/>
                  </a:lnTo>
                  <a:lnTo>
                    <a:pt x="18424" y="14400"/>
                  </a:lnTo>
                  <a:lnTo>
                    <a:pt x="18424" y="9257"/>
                  </a:lnTo>
                  <a:lnTo>
                    <a:pt x="15882" y="7200"/>
                  </a:lnTo>
                  <a:lnTo>
                    <a:pt x="10165" y="5143"/>
                  </a:lnTo>
                  <a:lnTo>
                    <a:pt x="4447" y="7200"/>
                  </a:lnTo>
                  <a:lnTo>
                    <a:pt x="3176" y="9257"/>
                  </a:lnTo>
                  <a:lnTo>
                    <a:pt x="3176" y="14400"/>
                  </a:lnTo>
                  <a:lnTo>
                    <a:pt x="4447" y="16457"/>
                  </a:lnTo>
                  <a:lnTo>
                    <a:pt x="10165" y="16457"/>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29" name="Shape 5429"/>
            <p:cNvSpPr/>
            <p:nvPr/>
          </p:nvSpPr>
          <p:spPr>
            <a:xfrm>
              <a:off x="169862" y="233362"/>
              <a:ext cx="254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12600"/>
                  </a:lnTo>
                  <a:lnTo>
                    <a:pt x="16875" y="12600"/>
                  </a:lnTo>
                  <a:lnTo>
                    <a:pt x="15525" y="0"/>
                  </a:lnTo>
                  <a:lnTo>
                    <a:pt x="18225" y="0"/>
                  </a:lnTo>
                  <a:lnTo>
                    <a:pt x="19575" y="9000"/>
                  </a:lnTo>
                  <a:lnTo>
                    <a:pt x="21600" y="16200"/>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30" name="Shape 5430"/>
            <p:cNvSpPr/>
            <p:nvPr/>
          </p:nvSpPr>
          <p:spPr>
            <a:xfrm>
              <a:off x="169862" y="354013"/>
              <a:ext cx="254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1350" y="0"/>
                  </a:lnTo>
                  <a:lnTo>
                    <a:pt x="4725" y="2160"/>
                  </a:lnTo>
                  <a:lnTo>
                    <a:pt x="10800" y="11880"/>
                  </a:lnTo>
                  <a:lnTo>
                    <a:pt x="13500" y="15120"/>
                  </a:lnTo>
                  <a:lnTo>
                    <a:pt x="14175" y="15120"/>
                  </a:lnTo>
                  <a:lnTo>
                    <a:pt x="16875" y="12960"/>
                  </a:lnTo>
                  <a:lnTo>
                    <a:pt x="18225" y="9720"/>
                  </a:lnTo>
                  <a:lnTo>
                    <a:pt x="18225" y="5400"/>
                  </a:lnTo>
                  <a:lnTo>
                    <a:pt x="15525" y="2160"/>
                  </a:lnTo>
                  <a:lnTo>
                    <a:pt x="19575" y="2160"/>
                  </a:lnTo>
                  <a:lnTo>
                    <a:pt x="21600" y="11880"/>
                  </a:lnTo>
                  <a:lnTo>
                    <a:pt x="20250" y="15120"/>
                  </a:lnTo>
                  <a:lnTo>
                    <a:pt x="19575" y="17280"/>
                  </a:lnTo>
                  <a:lnTo>
                    <a:pt x="18225" y="19440"/>
                  </a:lnTo>
                  <a:lnTo>
                    <a:pt x="15525" y="21600"/>
                  </a:lnTo>
                  <a:lnTo>
                    <a:pt x="12150" y="19440"/>
                  </a:lnTo>
                  <a:lnTo>
                    <a:pt x="9450" y="17280"/>
                  </a:lnTo>
                  <a:lnTo>
                    <a:pt x="6075" y="11880"/>
                  </a:lnTo>
                  <a:lnTo>
                    <a:pt x="4725" y="7560"/>
                  </a:lnTo>
                  <a:lnTo>
                    <a:pt x="2025" y="5400"/>
                  </a:lnTo>
                  <a:lnTo>
                    <a:pt x="2025" y="21600"/>
                  </a:lnTo>
                  <a:lnTo>
                    <a:pt x="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31" name="Shape 5431"/>
            <p:cNvSpPr/>
            <p:nvPr/>
          </p:nvSpPr>
          <p:spPr>
            <a:xfrm>
              <a:off x="168274" y="473075"/>
              <a:ext cx="26989"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988" y="21600"/>
                  </a:moveTo>
                  <a:lnTo>
                    <a:pt x="4447" y="21600"/>
                  </a:lnTo>
                  <a:lnTo>
                    <a:pt x="2541" y="19200"/>
                  </a:lnTo>
                  <a:lnTo>
                    <a:pt x="1271" y="15600"/>
                  </a:lnTo>
                  <a:lnTo>
                    <a:pt x="0" y="8400"/>
                  </a:lnTo>
                  <a:lnTo>
                    <a:pt x="1271" y="2400"/>
                  </a:lnTo>
                  <a:lnTo>
                    <a:pt x="1271" y="0"/>
                  </a:lnTo>
                  <a:lnTo>
                    <a:pt x="4447" y="0"/>
                  </a:lnTo>
                  <a:lnTo>
                    <a:pt x="3176" y="4800"/>
                  </a:lnTo>
                  <a:lnTo>
                    <a:pt x="3176" y="13200"/>
                  </a:lnTo>
                  <a:lnTo>
                    <a:pt x="6988" y="15600"/>
                  </a:lnTo>
                  <a:lnTo>
                    <a:pt x="8259" y="15600"/>
                  </a:lnTo>
                  <a:lnTo>
                    <a:pt x="8894" y="13200"/>
                  </a:lnTo>
                  <a:lnTo>
                    <a:pt x="10165" y="6000"/>
                  </a:lnTo>
                  <a:lnTo>
                    <a:pt x="10165" y="2400"/>
                  </a:lnTo>
                  <a:lnTo>
                    <a:pt x="12706" y="2400"/>
                  </a:lnTo>
                  <a:lnTo>
                    <a:pt x="12706" y="6000"/>
                  </a:lnTo>
                  <a:lnTo>
                    <a:pt x="13976" y="13200"/>
                  </a:lnTo>
                  <a:lnTo>
                    <a:pt x="13976" y="15600"/>
                  </a:lnTo>
                  <a:lnTo>
                    <a:pt x="15882" y="15600"/>
                  </a:lnTo>
                  <a:lnTo>
                    <a:pt x="18424" y="13200"/>
                  </a:lnTo>
                  <a:lnTo>
                    <a:pt x="18424" y="4800"/>
                  </a:lnTo>
                  <a:lnTo>
                    <a:pt x="17153" y="0"/>
                  </a:lnTo>
                  <a:lnTo>
                    <a:pt x="20329" y="0"/>
                  </a:lnTo>
                  <a:lnTo>
                    <a:pt x="20329" y="4800"/>
                  </a:lnTo>
                  <a:lnTo>
                    <a:pt x="21600" y="10800"/>
                  </a:lnTo>
                  <a:lnTo>
                    <a:pt x="20329" y="15600"/>
                  </a:lnTo>
                  <a:lnTo>
                    <a:pt x="18424" y="19200"/>
                  </a:lnTo>
                  <a:lnTo>
                    <a:pt x="15882" y="21600"/>
                  </a:lnTo>
                  <a:lnTo>
                    <a:pt x="12706" y="19200"/>
                  </a:lnTo>
                  <a:lnTo>
                    <a:pt x="11435" y="13200"/>
                  </a:lnTo>
                  <a:lnTo>
                    <a:pt x="8894" y="19200"/>
                  </a:lnTo>
                  <a:lnTo>
                    <a:pt x="8259" y="21600"/>
                  </a:lnTo>
                  <a:lnTo>
                    <a:pt x="6988"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32" name="Shape 5432"/>
            <p:cNvSpPr/>
            <p:nvPr/>
          </p:nvSpPr>
          <p:spPr>
            <a:xfrm>
              <a:off x="358774" y="85725"/>
              <a:ext cx="71439" cy="442914"/>
            </a:xfrm>
            <a:prstGeom prst="rect">
              <a:avLst/>
            </a:prstGeom>
            <a:solidFill>
              <a:srgbClr val="FF8C00"/>
            </a:solidFill>
            <a:ln w="12700" cap="flat">
              <a:noFill/>
              <a:miter lim="400000"/>
            </a:ln>
            <a:effectLst/>
          </p:spPr>
          <p:txBody>
            <a:bodyPr wrap="square" lIns="146304" tIns="146304" rIns="146304" bIns="146304" numCol="1" anchor="t">
              <a:noAutofit/>
            </a:bodyPr>
            <a:lstStyle/>
            <a:p>
              <a:pPr/>
            </a:p>
          </p:txBody>
        </p:sp>
        <p:sp>
          <p:nvSpPr>
            <p:cNvPr id="5433" name="Shape 5433"/>
            <p:cNvSpPr/>
            <p:nvPr/>
          </p:nvSpPr>
          <p:spPr>
            <a:xfrm>
              <a:off x="358774" y="19050"/>
              <a:ext cx="71439" cy="66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7200" y="2795"/>
                  </a:lnTo>
                  <a:lnTo>
                    <a:pt x="0" y="21600"/>
                  </a:lnTo>
                  <a:lnTo>
                    <a:pt x="21600" y="21600"/>
                  </a:lnTo>
                  <a:lnTo>
                    <a:pt x="14160" y="2795"/>
                  </a:lnTo>
                  <a:lnTo>
                    <a:pt x="108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34" name="Shape 5434"/>
            <p:cNvSpPr/>
            <p:nvPr/>
          </p:nvSpPr>
          <p:spPr>
            <a:xfrm>
              <a:off x="384174" y="0"/>
              <a:ext cx="22226"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72" y="0"/>
                  </a:moveTo>
                  <a:lnTo>
                    <a:pt x="0" y="21600"/>
                  </a:lnTo>
                  <a:lnTo>
                    <a:pt x="21600" y="21600"/>
                  </a:lnTo>
                  <a:lnTo>
                    <a:pt x="11172" y="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435" name="Shape 5435"/>
            <p:cNvSpPr/>
            <p:nvPr/>
          </p:nvSpPr>
          <p:spPr>
            <a:xfrm>
              <a:off x="358774" y="85725"/>
              <a:ext cx="36514" cy="442914"/>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436" name="Shape 5436"/>
            <p:cNvSpPr/>
            <p:nvPr/>
          </p:nvSpPr>
          <p:spPr>
            <a:xfrm>
              <a:off x="201612" y="169863"/>
              <a:ext cx="330201" cy="392114"/>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437" name="Shape 5437"/>
            <p:cNvSpPr/>
            <p:nvPr/>
          </p:nvSpPr>
          <p:spPr>
            <a:xfrm>
              <a:off x="236537" y="206375"/>
              <a:ext cx="260351" cy="317501"/>
            </a:xfrm>
            <a:prstGeom prst="rect">
              <a:avLst/>
            </a:prstGeom>
            <a:solidFill>
              <a:srgbClr val="BA141A"/>
            </a:solidFill>
            <a:ln w="12700" cap="flat">
              <a:noFill/>
              <a:miter lim="400000"/>
            </a:ln>
            <a:effectLst/>
          </p:spPr>
          <p:txBody>
            <a:bodyPr wrap="square" lIns="146304" tIns="146304" rIns="146304" bIns="146304" numCol="1" anchor="t">
              <a:noAutofit/>
            </a:bodyPr>
            <a:lstStyle/>
            <a:p>
              <a:pPr/>
            </a:p>
          </p:txBody>
        </p:sp>
        <p:sp>
          <p:nvSpPr>
            <p:cNvPr id="5438" name="Shape 5438"/>
            <p:cNvSpPr/>
            <p:nvPr/>
          </p:nvSpPr>
          <p:spPr>
            <a:xfrm>
              <a:off x="287337" y="239713"/>
              <a:ext cx="84139" cy="80964"/>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439" name="Shape 5439"/>
            <p:cNvSpPr/>
            <p:nvPr/>
          </p:nvSpPr>
          <p:spPr>
            <a:xfrm>
              <a:off x="287337" y="319088"/>
              <a:ext cx="84139" cy="80964"/>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40" name="Shape 5440"/>
            <p:cNvSpPr/>
            <p:nvPr/>
          </p:nvSpPr>
          <p:spPr>
            <a:xfrm>
              <a:off x="369887" y="241300"/>
              <a:ext cx="85726" cy="79376"/>
            </a:xfrm>
            <a:prstGeom prst="rect">
              <a:avLst/>
            </a:prstGeom>
            <a:solidFill>
              <a:srgbClr val="FF8C00"/>
            </a:solidFill>
            <a:ln w="12700" cap="flat">
              <a:noFill/>
              <a:miter lim="400000"/>
            </a:ln>
            <a:effectLst/>
          </p:spPr>
          <p:txBody>
            <a:bodyPr wrap="square" lIns="146304" tIns="146304" rIns="146304" bIns="146304" numCol="1" anchor="t">
              <a:noAutofit/>
            </a:bodyPr>
            <a:lstStyle/>
            <a:p>
              <a:pPr/>
            </a:p>
          </p:txBody>
        </p:sp>
        <p:sp>
          <p:nvSpPr>
            <p:cNvPr id="5441" name="Shape 5441"/>
            <p:cNvSpPr/>
            <p:nvPr/>
          </p:nvSpPr>
          <p:spPr>
            <a:xfrm>
              <a:off x="369887" y="320675"/>
              <a:ext cx="85726" cy="80964"/>
            </a:xfrm>
            <a:prstGeom prst="rect">
              <a:avLst/>
            </a:prstGeom>
            <a:solidFill>
              <a:srgbClr val="EC008C"/>
            </a:solidFill>
            <a:ln w="12700" cap="flat">
              <a:noFill/>
              <a:miter lim="400000"/>
            </a:ln>
            <a:effectLst/>
          </p:spPr>
          <p:txBody>
            <a:bodyPr wrap="square" lIns="146304" tIns="146304" rIns="146304" bIns="146304" numCol="1" anchor="t">
              <a:noAutofit/>
            </a:bodyPr>
            <a:lstStyle/>
            <a:p>
              <a:pPr/>
            </a:p>
          </p:txBody>
        </p:sp>
        <p:sp>
          <p:nvSpPr>
            <p:cNvPr id="5442" name="Shape 5442"/>
            <p:cNvSpPr/>
            <p:nvPr/>
          </p:nvSpPr>
          <p:spPr>
            <a:xfrm>
              <a:off x="287337" y="400050"/>
              <a:ext cx="84139" cy="80964"/>
            </a:xfrm>
            <a:prstGeom prst="rect">
              <a:avLst/>
            </a:prstGeom>
            <a:solidFill>
              <a:srgbClr val="008272"/>
            </a:solidFill>
            <a:ln w="12700" cap="flat">
              <a:noFill/>
              <a:miter lim="400000"/>
            </a:ln>
            <a:effectLst/>
          </p:spPr>
          <p:txBody>
            <a:bodyPr wrap="square" lIns="146304" tIns="146304" rIns="146304" bIns="146304" numCol="1" anchor="t">
              <a:noAutofit/>
            </a:bodyPr>
            <a:lstStyle/>
            <a:p>
              <a:pPr/>
            </a:p>
          </p:txBody>
        </p:sp>
        <p:sp>
          <p:nvSpPr>
            <p:cNvPr id="5443" name="Shape 5443"/>
            <p:cNvSpPr/>
            <p:nvPr/>
          </p:nvSpPr>
          <p:spPr>
            <a:xfrm>
              <a:off x="369887" y="401638"/>
              <a:ext cx="85726" cy="79376"/>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444" name="Shape 5444"/>
            <p:cNvSpPr/>
            <p:nvPr/>
          </p:nvSpPr>
          <p:spPr>
            <a:xfrm>
              <a:off x="236537" y="206375"/>
              <a:ext cx="260351" cy="274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4161" y="17468"/>
                  </a:lnTo>
                  <a:lnTo>
                    <a:pt x="4161" y="2567"/>
                  </a:lnTo>
                  <a:lnTo>
                    <a:pt x="11163" y="2567"/>
                  </a:lnTo>
                  <a:lnTo>
                    <a:pt x="11163" y="2692"/>
                  </a:lnTo>
                  <a:lnTo>
                    <a:pt x="18165" y="2692"/>
                  </a:lnTo>
                  <a:lnTo>
                    <a:pt x="18165" y="3506"/>
                  </a:lnTo>
                  <a:lnTo>
                    <a:pt x="21600" y="0"/>
                  </a:lnTo>
                  <a:close/>
                </a:path>
              </a:pathLst>
            </a:custGeom>
            <a:solidFill>
              <a:srgbClr val="C84348"/>
            </a:solidFill>
            <a:ln w="12700" cap="flat">
              <a:noFill/>
              <a:miter lim="400000"/>
            </a:ln>
            <a:effectLst/>
          </p:spPr>
          <p:txBody>
            <a:bodyPr wrap="square" lIns="146304" tIns="146304" rIns="146304" bIns="146304" numCol="1" anchor="t">
              <a:noAutofit/>
            </a:bodyPr>
            <a:lstStyle/>
            <a:p>
              <a:pPr/>
            </a:p>
          </p:txBody>
        </p:sp>
        <p:sp>
          <p:nvSpPr>
            <p:cNvPr id="5445" name="Shape 5445"/>
            <p:cNvSpPr/>
            <p:nvPr/>
          </p:nvSpPr>
          <p:spPr>
            <a:xfrm>
              <a:off x="287337" y="239713"/>
              <a:ext cx="84139" cy="793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192" y="21600"/>
                  </a:lnTo>
                  <a:lnTo>
                    <a:pt x="21192" y="428"/>
                  </a:lnTo>
                  <a:lnTo>
                    <a:pt x="21600" y="428"/>
                  </a:lnTo>
                  <a:lnTo>
                    <a:pt x="21600" y="0"/>
                  </a:lnTo>
                  <a:close/>
                </a:path>
              </a:pathLst>
            </a:custGeom>
            <a:solidFill>
              <a:srgbClr val="33C1A9"/>
            </a:solidFill>
            <a:ln w="12700" cap="flat">
              <a:noFill/>
              <a:miter lim="400000"/>
            </a:ln>
            <a:effectLst/>
          </p:spPr>
          <p:txBody>
            <a:bodyPr wrap="square" lIns="146304" tIns="146304" rIns="146304" bIns="146304" numCol="1" anchor="t">
              <a:noAutofit/>
            </a:bodyPr>
            <a:lstStyle/>
            <a:p>
              <a:pPr/>
            </a:p>
          </p:txBody>
        </p:sp>
        <p:sp>
          <p:nvSpPr>
            <p:cNvPr id="5446" name="Shape 5446"/>
            <p:cNvSpPr/>
            <p:nvPr/>
          </p:nvSpPr>
          <p:spPr>
            <a:xfrm>
              <a:off x="287337" y="319088"/>
              <a:ext cx="82551" cy="80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6854" y="21600"/>
                  </a:lnTo>
                  <a:lnTo>
                    <a:pt x="21600" y="5294"/>
                  </a:lnTo>
                  <a:lnTo>
                    <a:pt x="216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47" name="Shape 5447"/>
            <p:cNvSpPr/>
            <p:nvPr/>
          </p:nvSpPr>
          <p:spPr>
            <a:xfrm>
              <a:off x="369887" y="241300"/>
              <a:ext cx="85726" cy="79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4800" y="21600"/>
                  </a:lnTo>
                  <a:lnTo>
                    <a:pt x="21600" y="2780"/>
                  </a:lnTo>
                  <a:lnTo>
                    <a:pt x="21600" y="0"/>
                  </a:lnTo>
                  <a:close/>
                </a:path>
              </a:pathLst>
            </a:custGeom>
            <a:solidFill>
              <a:srgbClr val="FFA333"/>
            </a:solidFill>
            <a:ln w="12700" cap="flat">
              <a:noFill/>
              <a:miter lim="400000"/>
            </a:ln>
            <a:effectLst/>
          </p:spPr>
          <p:txBody>
            <a:bodyPr wrap="square" lIns="146304" tIns="146304" rIns="146304" bIns="146304" numCol="1" anchor="t">
              <a:noAutofit/>
            </a:bodyPr>
            <a:lstStyle/>
            <a:p>
              <a:pPr/>
            </a:p>
          </p:txBody>
        </p:sp>
        <p:sp>
          <p:nvSpPr>
            <p:cNvPr id="5448" name="Shape 5448"/>
            <p:cNvSpPr/>
            <p:nvPr/>
          </p:nvSpPr>
          <p:spPr>
            <a:xfrm>
              <a:off x="369887" y="320675"/>
              <a:ext cx="17464"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0"/>
                  </a:lnTo>
                  <a:close/>
                </a:path>
              </a:pathLst>
            </a:custGeom>
            <a:solidFill>
              <a:srgbClr val="F033A3"/>
            </a:solidFill>
            <a:ln w="12700" cap="flat">
              <a:noFill/>
              <a:miter lim="400000"/>
            </a:ln>
            <a:effectLst/>
          </p:spPr>
          <p:txBody>
            <a:bodyPr wrap="square" lIns="146304" tIns="146304" rIns="146304" bIns="146304" numCol="1" anchor="t">
              <a:noAutofit/>
            </a:bodyPr>
            <a:lstStyle/>
            <a:p>
              <a:pPr/>
            </a:p>
          </p:txBody>
        </p:sp>
        <p:sp>
          <p:nvSpPr>
            <p:cNvPr id="5449" name="Shape 5449"/>
            <p:cNvSpPr/>
            <p:nvPr/>
          </p:nvSpPr>
          <p:spPr>
            <a:xfrm>
              <a:off x="287337" y="400050"/>
              <a:ext cx="25401"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0"/>
                  </a:lnTo>
                  <a:close/>
                </a:path>
              </a:pathLst>
            </a:custGeom>
            <a:solidFill>
              <a:srgbClr val="339B8E"/>
            </a:solidFill>
            <a:ln w="12700" cap="flat">
              <a:noFill/>
              <a:miter lim="400000"/>
            </a:ln>
            <a:effectLst/>
          </p:spPr>
          <p:txBody>
            <a:bodyPr wrap="square" lIns="146304" tIns="146304" rIns="146304" bIns="146304" numCol="1" anchor="t">
              <a:noAutofit/>
            </a:bodyPr>
            <a:lstStyle/>
            <a:p>
              <a:pPr/>
            </a:p>
          </p:txBody>
        </p:sp>
        <p:sp>
          <p:nvSpPr>
            <p:cNvPr id="5450" name="Shape 5450"/>
            <p:cNvSpPr/>
            <p:nvPr/>
          </p:nvSpPr>
          <p:spPr>
            <a:xfrm>
              <a:off x="514349" y="193675"/>
              <a:ext cx="23814" cy="85726"/>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451" name="Shape 5451"/>
            <p:cNvSpPr/>
            <p:nvPr/>
          </p:nvSpPr>
          <p:spPr>
            <a:xfrm>
              <a:off x="514349" y="287338"/>
              <a:ext cx="23814" cy="30164"/>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452" name="Shape 5452"/>
            <p:cNvSpPr/>
            <p:nvPr/>
          </p:nvSpPr>
          <p:spPr>
            <a:xfrm>
              <a:off x="19049" y="195263"/>
              <a:ext cx="71439" cy="10795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453" name="Shape 5453"/>
            <p:cNvSpPr/>
            <p:nvPr/>
          </p:nvSpPr>
          <p:spPr>
            <a:xfrm>
              <a:off x="16668" y="195263"/>
              <a:ext cx="12701" cy="10795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54" name="Shape 5454"/>
            <p:cNvSpPr/>
            <p:nvPr/>
          </p:nvSpPr>
          <p:spPr>
            <a:xfrm>
              <a:off x="-1" y="271463"/>
              <a:ext cx="104776" cy="290514"/>
            </a:xfrm>
            <a:prstGeom prst="rect">
              <a:avLst/>
            </a:prstGeom>
            <a:solidFill>
              <a:srgbClr val="BA141A"/>
            </a:solidFill>
            <a:ln w="12700" cap="flat">
              <a:noFill/>
              <a:miter lim="400000"/>
            </a:ln>
            <a:effectLst/>
          </p:spPr>
          <p:txBody>
            <a:bodyPr wrap="square" lIns="146304" tIns="146304" rIns="146304" bIns="146304" numCol="1" anchor="t">
              <a:noAutofit/>
            </a:bodyPr>
            <a:lstStyle/>
            <a:p>
              <a:pPr/>
            </a:p>
          </p:txBody>
        </p:sp>
        <p:sp>
          <p:nvSpPr>
            <p:cNvPr id="5455" name="Shape 5455"/>
            <p:cNvSpPr/>
            <p:nvPr/>
          </p:nvSpPr>
          <p:spPr>
            <a:xfrm>
              <a:off x="36512" y="271463"/>
              <a:ext cx="68264" cy="290514"/>
            </a:xfrm>
            <a:prstGeom prst="rect">
              <a:avLst/>
            </a:prstGeom>
            <a:solidFill>
              <a:schemeClr val="accent4"/>
            </a:solidFill>
            <a:ln w="12700" cap="flat">
              <a:noFill/>
              <a:miter lim="400000"/>
            </a:ln>
            <a:effectLst/>
          </p:spPr>
          <p:txBody>
            <a:bodyPr wrap="square" lIns="146304" tIns="146304" rIns="146304" bIns="146304" numCol="1" anchor="t">
              <a:noAutofit/>
            </a:bodyPr>
            <a:lstStyle/>
            <a:p>
              <a:pPr/>
            </a:p>
          </p:txBody>
        </p:sp>
        <p:sp>
          <p:nvSpPr>
            <p:cNvPr id="5456" name="Shape 5456"/>
            <p:cNvSpPr/>
            <p:nvPr/>
          </p:nvSpPr>
          <p:spPr>
            <a:xfrm>
              <a:off x="36512" y="223044"/>
              <a:ext cx="15876" cy="127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5457" name="Shape 5457"/>
            <p:cNvSpPr/>
            <p:nvPr/>
          </p:nvSpPr>
          <p:spPr>
            <a:xfrm>
              <a:off x="65087" y="223044"/>
              <a:ext cx="15876" cy="127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grpSp>
      <p:grpSp>
        <p:nvGrpSpPr>
          <p:cNvPr id="5478" name="Group 5478"/>
          <p:cNvGrpSpPr/>
          <p:nvPr/>
        </p:nvGrpSpPr>
        <p:grpSpPr>
          <a:xfrm>
            <a:off x="5808662" y="4327524"/>
            <a:ext cx="465138" cy="560389"/>
            <a:chOff x="0" y="0"/>
            <a:chExt cx="465136" cy="560388"/>
          </a:xfrm>
        </p:grpSpPr>
        <p:sp>
          <p:nvSpPr>
            <p:cNvPr id="5459" name="Shape 5459"/>
            <p:cNvSpPr/>
            <p:nvPr/>
          </p:nvSpPr>
          <p:spPr>
            <a:xfrm>
              <a:off x="350837" y="271462"/>
              <a:ext cx="68264" cy="111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676" y="20504"/>
                  </a:lnTo>
                  <a:lnTo>
                    <a:pt x="21600" y="13774"/>
                  </a:lnTo>
                  <a:lnTo>
                    <a:pt x="21600" y="0"/>
                  </a:lnTo>
                  <a:lnTo>
                    <a:pt x="18372" y="0"/>
                  </a:lnTo>
                  <a:lnTo>
                    <a:pt x="16138" y="157"/>
                  </a:lnTo>
                  <a:lnTo>
                    <a:pt x="13903" y="1096"/>
                  </a:lnTo>
                  <a:lnTo>
                    <a:pt x="12662" y="2504"/>
                  </a:lnTo>
                  <a:lnTo>
                    <a:pt x="12166" y="3913"/>
                  </a:lnTo>
                  <a:lnTo>
                    <a:pt x="12166" y="11426"/>
                  </a:lnTo>
                  <a:lnTo>
                    <a:pt x="0" y="21600"/>
                  </a:lnTo>
                  <a:close/>
                </a:path>
              </a:pathLst>
            </a:custGeom>
            <a:solidFill>
              <a:srgbClr val="936551"/>
            </a:solidFill>
            <a:ln w="12700" cap="flat">
              <a:noFill/>
              <a:miter lim="400000"/>
            </a:ln>
            <a:effectLst/>
          </p:spPr>
          <p:txBody>
            <a:bodyPr wrap="square" lIns="146304" tIns="146304" rIns="146304" bIns="146304" numCol="1" anchor="t">
              <a:noAutofit/>
            </a:bodyPr>
            <a:lstStyle/>
            <a:p>
              <a:pPr/>
            </a:p>
          </p:txBody>
        </p:sp>
        <p:sp>
          <p:nvSpPr>
            <p:cNvPr id="5460" name="Shape 5460"/>
            <p:cNvSpPr/>
            <p:nvPr/>
          </p:nvSpPr>
          <p:spPr>
            <a:xfrm>
              <a:off x="295274" y="255587"/>
              <a:ext cx="109539" cy="144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965" y="19691"/>
                  </a:lnTo>
                  <a:lnTo>
                    <a:pt x="21600" y="12411"/>
                  </a:lnTo>
                  <a:lnTo>
                    <a:pt x="21600" y="0"/>
                  </a:lnTo>
                  <a:lnTo>
                    <a:pt x="19580" y="0"/>
                  </a:lnTo>
                  <a:lnTo>
                    <a:pt x="17871" y="239"/>
                  </a:lnTo>
                  <a:lnTo>
                    <a:pt x="16783" y="835"/>
                  </a:lnTo>
                  <a:lnTo>
                    <a:pt x="16006" y="1671"/>
                  </a:lnTo>
                  <a:lnTo>
                    <a:pt x="15695" y="2745"/>
                  </a:lnTo>
                  <a:lnTo>
                    <a:pt x="15695" y="9428"/>
                  </a:lnTo>
                  <a:lnTo>
                    <a:pt x="2176" y="19691"/>
                  </a:lnTo>
                  <a:lnTo>
                    <a:pt x="0" y="21600"/>
                  </a:lnTo>
                  <a:close/>
                </a:path>
              </a:pathLst>
            </a:custGeom>
            <a:solidFill>
              <a:srgbClr val="AF7B61"/>
            </a:solidFill>
            <a:ln w="12700" cap="flat">
              <a:noFill/>
              <a:miter lim="400000"/>
            </a:ln>
            <a:effectLst/>
          </p:spPr>
          <p:txBody>
            <a:bodyPr wrap="square" lIns="146304" tIns="146304" rIns="146304" bIns="146304" numCol="1" anchor="t">
              <a:noAutofit/>
            </a:bodyPr>
            <a:lstStyle/>
            <a:p>
              <a:pPr/>
            </a:p>
          </p:txBody>
        </p:sp>
        <p:sp>
          <p:nvSpPr>
            <p:cNvPr id="5461" name="Shape 5461"/>
            <p:cNvSpPr/>
            <p:nvPr/>
          </p:nvSpPr>
          <p:spPr>
            <a:xfrm>
              <a:off x="307974" y="277812"/>
              <a:ext cx="57151" cy="80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00" y="0"/>
                  </a:moveTo>
                  <a:lnTo>
                    <a:pt x="18900" y="10165"/>
                  </a:lnTo>
                  <a:lnTo>
                    <a:pt x="21600" y="20965"/>
                  </a:lnTo>
                  <a:lnTo>
                    <a:pt x="8700" y="21600"/>
                  </a:lnTo>
                  <a:lnTo>
                    <a:pt x="8700" y="13553"/>
                  </a:lnTo>
                  <a:lnTo>
                    <a:pt x="1800" y="8259"/>
                  </a:lnTo>
                  <a:lnTo>
                    <a:pt x="600" y="7624"/>
                  </a:lnTo>
                  <a:lnTo>
                    <a:pt x="0" y="5718"/>
                  </a:lnTo>
                  <a:lnTo>
                    <a:pt x="0" y="3812"/>
                  </a:lnTo>
                  <a:lnTo>
                    <a:pt x="600" y="2965"/>
                  </a:lnTo>
                  <a:lnTo>
                    <a:pt x="1800" y="1906"/>
                  </a:lnTo>
                  <a:lnTo>
                    <a:pt x="4500" y="424"/>
                  </a:lnTo>
                  <a:lnTo>
                    <a:pt x="4500" y="0"/>
                  </a:lnTo>
                  <a:close/>
                </a:path>
              </a:pathLst>
            </a:custGeom>
            <a:solidFill>
              <a:srgbClr val="AF7B61"/>
            </a:solidFill>
            <a:ln w="12700" cap="flat">
              <a:noFill/>
              <a:miter lim="400000"/>
            </a:ln>
            <a:effectLst/>
          </p:spPr>
          <p:txBody>
            <a:bodyPr wrap="square" lIns="146304" tIns="146304" rIns="146304" bIns="146304" numCol="1" anchor="t">
              <a:noAutofit/>
            </a:bodyPr>
            <a:lstStyle/>
            <a:p>
              <a:pPr/>
            </a:p>
          </p:txBody>
        </p:sp>
        <p:sp>
          <p:nvSpPr>
            <p:cNvPr id="5462" name="Shape 5462"/>
            <p:cNvSpPr/>
            <p:nvPr/>
          </p:nvSpPr>
          <p:spPr>
            <a:xfrm>
              <a:off x="128587" y="273049"/>
              <a:ext cx="127002" cy="136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263"/>
                  </a:moveTo>
                  <a:lnTo>
                    <a:pt x="8370" y="9095"/>
                  </a:lnTo>
                  <a:lnTo>
                    <a:pt x="16470" y="1011"/>
                  </a:lnTo>
                  <a:lnTo>
                    <a:pt x="17415" y="253"/>
                  </a:lnTo>
                  <a:lnTo>
                    <a:pt x="18360" y="0"/>
                  </a:lnTo>
                  <a:lnTo>
                    <a:pt x="19305" y="253"/>
                  </a:lnTo>
                  <a:lnTo>
                    <a:pt x="20385" y="758"/>
                  </a:lnTo>
                  <a:lnTo>
                    <a:pt x="20790" y="1137"/>
                  </a:lnTo>
                  <a:lnTo>
                    <a:pt x="21330" y="1895"/>
                  </a:lnTo>
                  <a:lnTo>
                    <a:pt x="21600" y="2526"/>
                  </a:lnTo>
                  <a:lnTo>
                    <a:pt x="21600" y="4168"/>
                  </a:lnTo>
                  <a:lnTo>
                    <a:pt x="21330" y="4800"/>
                  </a:lnTo>
                  <a:lnTo>
                    <a:pt x="21060" y="5558"/>
                  </a:lnTo>
                  <a:lnTo>
                    <a:pt x="20520" y="6189"/>
                  </a:lnTo>
                  <a:lnTo>
                    <a:pt x="17415" y="9347"/>
                  </a:lnTo>
                  <a:lnTo>
                    <a:pt x="16470" y="10484"/>
                  </a:lnTo>
                  <a:lnTo>
                    <a:pt x="15930" y="11621"/>
                  </a:lnTo>
                  <a:lnTo>
                    <a:pt x="15660" y="12758"/>
                  </a:lnTo>
                  <a:lnTo>
                    <a:pt x="15660" y="14147"/>
                  </a:lnTo>
                  <a:lnTo>
                    <a:pt x="16200" y="18189"/>
                  </a:lnTo>
                  <a:lnTo>
                    <a:pt x="1215" y="21600"/>
                  </a:lnTo>
                  <a:lnTo>
                    <a:pt x="0" y="13263"/>
                  </a:lnTo>
                  <a:close/>
                </a:path>
              </a:pathLst>
            </a:custGeom>
            <a:solidFill>
              <a:srgbClr val="CC9576"/>
            </a:solidFill>
            <a:ln w="12700" cap="flat">
              <a:noFill/>
              <a:miter lim="400000"/>
            </a:ln>
            <a:effectLst/>
          </p:spPr>
          <p:txBody>
            <a:bodyPr wrap="square" lIns="146304" tIns="146304" rIns="146304" bIns="146304" numCol="1" anchor="t">
              <a:noAutofit/>
            </a:bodyPr>
            <a:lstStyle/>
            <a:p>
              <a:pPr/>
            </a:p>
          </p:txBody>
        </p:sp>
        <p:sp>
          <p:nvSpPr>
            <p:cNvPr id="5463" name="Shape 5463"/>
            <p:cNvSpPr/>
            <p:nvPr/>
          </p:nvSpPr>
          <p:spPr>
            <a:xfrm>
              <a:off x="0" y="266699"/>
              <a:ext cx="379413" cy="2936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287" y="9024"/>
                  </a:lnTo>
                  <a:lnTo>
                    <a:pt x="5603" y="8384"/>
                  </a:lnTo>
                  <a:lnTo>
                    <a:pt x="6010" y="7743"/>
                  </a:lnTo>
                  <a:lnTo>
                    <a:pt x="6507" y="7219"/>
                  </a:lnTo>
                  <a:lnTo>
                    <a:pt x="6914" y="6812"/>
                  </a:lnTo>
                  <a:lnTo>
                    <a:pt x="7366" y="6521"/>
                  </a:lnTo>
                  <a:lnTo>
                    <a:pt x="7863" y="6171"/>
                  </a:lnTo>
                  <a:lnTo>
                    <a:pt x="8360" y="6113"/>
                  </a:lnTo>
                  <a:lnTo>
                    <a:pt x="8947" y="5997"/>
                  </a:lnTo>
                  <a:lnTo>
                    <a:pt x="18121" y="5997"/>
                  </a:lnTo>
                  <a:lnTo>
                    <a:pt x="19792" y="4017"/>
                  </a:lnTo>
                  <a:lnTo>
                    <a:pt x="19792" y="1397"/>
                  </a:lnTo>
                  <a:lnTo>
                    <a:pt x="19883" y="1048"/>
                  </a:lnTo>
                  <a:lnTo>
                    <a:pt x="20064" y="757"/>
                  </a:lnTo>
                  <a:lnTo>
                    <a:pt x="20199" y="524"/>
                  </a:lnTo>
                  <a:lnTo>
                    <a:pt x="20470" y="233"/>
                  </a:lnTo>
                  <a:lnTo>
                    <a:pt x="20696" y="116"/>
                  </a:lnTo>
                  <a:lnTo>
                    <a:pt x="20967" y="0"/>
                  </a:lnTo>
                  <a:lnTo>
                    <a:pt x="21600" y="0"/>
                  </a:lnTo>
                  <a:lnTo>
                    <a:pt x="21600" y="5589"/>
                  </a:lnTo>
                  <a:lnTo>
                    <a:pt x="18121" y="9956"/>
                  </a:lnTo>
                  <a:lnTo>
                    <a:pt x="9173" y="13333"/>
                  </a:lnTo>
                  <a:lnTo>
                    <a:pt x="6643" y="21600"/>
                  </a:lnTo>
                  <a:lnTo>
                    <a:pt x="0" y="21600"/>
                  </a:lnTo>
                  <a:close/>
                </a:path>
              </a:pathLst>
            </a:custGeom>
            <a:solidFill>
              <a:srgbClr val="CC9576"/>
            </a:solidFill>
            <a:ln w="12700" cap="flat">
              <a:noFill/>
              <a:miter lim="400000"/>
            </a:ln>
            <a:effectLst/>
          </p:spPr>
          <p:txBody>
            <a:bodyPr wrap="square" lIns="146304" tIns="146304" rIns="146304" bIns="146304" numCol="1" anchor="t">
              <a:noAutofit/>
            </a:bodyPr>
            <a:lstStyle/>
            <a:p>
              <a:pPr/>
            </a:p>
          </p:txBody>
        </p:sp>
        <p:sp>
          <p:nvSpPr>
            <p:cNvPr id="5464" name="Shape 5464"/>
            <p:cNvSpPr/>
            <p:nvPr/>
          </p:nvSpPr>
          <p:spPr>
            <a:xfrm>
              <a:off x="361949" y="271462"/>
              <a:ext cx="17464"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3148" y="20829"/>
                  </a:lnTo>
                  <a:lnTo>
                    <a:pt x="4696" y="16200"/>
                  </a:lnTo>
                  <a:lnTo>
                    <a:pt x="939" y="10800"/>
                  </a:lnTo>
                  <a:lnTo>
                    <a:pt x="0" y="3857"/>
                  </a:lnTo>
                  <a:lnTo>
                    <a:pt x="0" y="0"/>
                  </a:lnTo>
                  <a:lnTo>
                    <a:pt x="21600" y="0"/>
                  </a:lnTo>
                  <a:lnTo>
                    <a:pt x="21600" y="21600"/>
                  </a:lnTo>
                  <a:close/>
                </a:path>
              </a:pathLst>
            </a:custGeom>
            <a:solidFill>
              <a:srgbClr val="D8A991"/>
            </a:solidFill>
            <a:ln w="12700" cap="flat">
              <a:noFill/>
              <a:miter lim="400000"/>
            </a:ln>
            <a:effectLst/>
          </p:spPr>
          <p:txBody>
            <a:bodyPr wrap="square" lIns="146304" tIns="146304" rIns="146304" bIns="146304" numCol="1" anchor="t">
              <a:noAutofit/>
            </a:bodyPr>
            <a:lstStyle/>
            <a:p>
              <a:pPr/>
            </a:p>
          </p:txBody>
        </p:sp>
        <p:sp>
          <p:nvSpPr>
            <p:cNvPr id="5465" name="Shape 5465"/>
            <p:cNvSpPr/>
            <p:nvPr/>
          </p:nvSpPr>
          <p:spPr>
            <a:xfrm>
              <a:off x="390524" y="260349"/>
              <a:ext cx="14289"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6703"/>
                  </a:lnTo>
                  <a:lnTo>
                    <a:pt x="1200" y="11917"/>
                  </a:lnTo>
                  <a:lnTo>
                    <a:pt x="6000" y="17876"/>
                  </a:lnTo>
                  <a:lnTo>
                    <a:pt x="12000" y="20110"/>
                  </a:lnTo>
                  <a:lnTo>
                    <a:pt x="21600" y="21600"/>
                  </a:lnTo>
                  <a:lnTo>
                    <a:pt x="21600" y="0"/>
                  </a:lnTo>
                  <a:close/>
                </a:path>
              </a:pathLst>
            </a:custGeom>
            <a:solidFill>
              <a:srgbClr val="CC9576"/>
            </a:solidFill>
            <a:ln w="12700" cap="flat">
              <a:noFill/>
              <a:miter lim="400000"/>
            </a:ln>
            <a:effectLst/>
          </p:spPr>
          <p:txBody>
            <a:bodyPr wrap="square" lIns="146304" tIns="146304" rIns="146304" bIns="146304" numCol="1" anchor="t">
              <a:noAutofit/>
            </a:bodyPr>
            <a:lstStyle/>
            <a:p>
              <a:pPr/>
            </a:p>
          </p:txBody>
        </p:sp>
        <p:sp>
          <p:nvSpPr>
            <p:cNvPr id="5466" name="Shape 5466"/>
            <p:cNvSpPr/>
            <p:nvPr/>
          </p:nvSpPr>
          <p:spPr>
            <a:xfrm>
              <a:off x="406399" y="274637"/>
              <a:ext cx="12701"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7200"/>
                  </a:lnTo>
                  <a:lnTo>
                    <a:pt x="2541" y="12800"/>
                  </a:lnTo>
                  <a:lnTo>
                    <a:pt x="7624" y="17600"/>
                  </a:lnTo>
                  <a:lnTo>
                    <a:pt x="13976" y="20000"/>
                  </a:lnTo>
                  <a:lnTo>
                    <a:pt x="21600" y="21600"/>
                  </a:lnTo>
                  <a:lnTo>
                    <a:pt x="21600" y="0"/>
                  </a:lnTo>
                  <a:close/>
                </a:path>
              </a:pathLst>
            </a:custGeom>
            <a:solidFill>
              <a:srgbClr val="AF7B61"/>
            </a:solidFill>
            <a:ln w="12700" cap="flat">
              <a:noFill/>
              <a:miter lim="400000"/>
            </a:ln>
            <a:effectLst/>
          </p:spPr>
          <p:txBody>
            <a:bodyPr wrap="square" lIns="146304" tIns="146304" rIns="146304" bIns="146304" numCol="1" anchor="t">
              <a:noAutofit/>
            </a:bodyPr>
            <a:lstStyle/>
            <a:p>
              <a:pPr/>
            </a:p>
          </p:txBody>
        </p:sp>
        <p:sp>
          <p:nvSpPr>
            <p:cNvPr id="5467" name="Shape 5467"/>
            <p:cNvSpPr/>
            <p:nvPr/>
          </p:nvSpPr>
          <p:spPr>
            <a:xfrm>
              <a:off x="225424" y="279399"/>
              <a:ext cx="2698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6" y="18000"/>
                  </a:moveTo>
                  <a:lnTo>
                    <a:pt x="0" y="16200"/>
                  </a:lnTo>
                  <a:lnTo>
                    <a:pt x="0" y="8400"/>
                  </a:lnTo>
                  <a:lnTo>
                    <a:pt x="1906" y="6000"/>
                  </a:lnTo>
                  <a:lnTo>
                    <a:pt x="8894" y="0"/>
                  </a:lnTo>
                  <a:lnTo>
                    <a:pt x="21600" y="12600"/>
                  </a:lnTo>
                  <a:lnTo>
                    <a:pt x="15882" y="18000"/>
                  </a:lnTo>
                  <a:lnTo>
                    <a:pt x="12706" y="20400"/>
                  </a:lnTo>
                  <a:lnTo>
                    <a:pt x="8894" y="21600"/>
                  </a:lnTo>
                  <a:lnTo>
                    <a:pt x="5718" y="20400"/>
                  </a:lnTo>
                  <a:lnTo>
                    <a:pt x="1906" y="18000"/>
                  </a:lnTo>
                  <a:close/>
                </a:path>
              </a:pathLst>
            </a:custGeom>
            <a:solidFill>
              <a:srgbClr val="D8A991"/>
            </a:solidFill>
            <a:ln w="12700" cap="flat">
              <a:noFill/>
              <a:miter lim="400000"/>
            </a:ln>
            <a:effectLst/>
          </p:spPr>
          <p:txBody>
            <a:bodyPr wrap="square" lIns="146304" tIns="146304" rIns="146304" bIns="146304" numCol="1" anchor="t">
              <a:noAutofit/>
            </a:bodyPr>
            <a:lstStyle/>
            <a:p>
              <a:pPr/>
            </a:p>
          </p:txBody>
        </p:sp>
        <p:sp>
          <p:nvSpPr>
            <p:cNvPr id="5468" name="Shape 5468"/>
            <p:cNvSpPr/>
            <p:nvPr/>
          </p:nvSpPr>
          <p:spPr>
            <a:xfrm>
              <a:off x="312737" y="279399"/>
              <a:ext cx="23814"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193" y="0"/>
                  </a:moveTo>
                  <a:lnTo>
                    <a:pt x="0" y="11270"/>
                  </a:lnTo>
                  <a:lnTo>
                    <a:pt x="4469" y="16904"/>
                  </a:lnTo>
                  <a:lnTo>
                    <a:pt x="8193" y="19722"/>
                  </a:lnTo>
                  <a:lnTo>
                    <a:pt x="13407" y="21600"/>
                  </a:lnTo>
                  <a:lnTo>
                    <a:pt x="17876" y="19722"/>
                  </a:lnTo>
                  <a:lnTo>
                    <a:pt x="21600" y="17843"/>
                  </a:lnTo>
                  <a:lnTo>
                    <a:pt x="8193" y="0"/>
                  </a:lnTo>
                  <a:close/>
                </a:path>
              </a:pathLst>
            </a:custGeom>
            <a:solidFill>
              <a:srgbClr val="CC9576"/>
            </a:solidFill>
            <a:ln w="12700" cap="flat">
              <a:noFill/>
              <a:miter lim="400000"/>
            </a:ln>
            <a:effectLst/>
          </p:spPr>
          <p:txBody>
            <a:bodyPr wrap="square" lIns="146304" tIns="146304" rIns="146304" bIns="146304" numCol="1" anchor="t">
              <a:noAutofit/>
            </a:bodyPr>
            <a:lstStyle/>
            <a:p>
              <a:pPr/>
            </a:p>
          </p:txBody>
        </p:sp>
        <p:sp>
          <p:nvSpPr>
            <p:cNvPr id="5469" name="Shape 5469"/>
            <p:cNvSpPr/>
            <p:nvPr/>
          </p:nvSpPr>
          <p:spPr>
            <a:xfrm>
              <a:off x="47625" y="139699"/>
              <a:ext cx="98425" cy="96839"/>
            </a:xfrm>
            <a:prstGeom prst="rect">
              <a:avLst/>
            </a:prstGeom>
            <a:solidFill>
              <a:schemeClr val="accent4"/>
            </a:solidFill>
            <a:ln w="12700" cap="flat">
              <a:noFill/>
              <a:miter lim="400000"/>
            </a:ln>
            <a:effectLst/>
          </p:spPr>
          <p:txBody>
            <a:bodyPr wrap="square" lIns="146304" tIns="146304" rIns="146304" bIns="146304" numCol="1" anchor="t">
              <a:noAutofit/>
            </a:bodyPr>
            <a:lstStyle/>
            <a:p>
              <a:pPr/>
            </a:p>
          </p:txBody>
        </p:sp>
        <p:sp>
          <p:nvSpPr>
            <p:cNvPr id="5470" name="Shape 5470"/>
            <p:cNvSpPr/>
            <p:nvPr/>
          </p:nvSpPr>
          <p:spPr>
            <a:xfrm>
              <a:off x="166687" y="14287"/>
              <a:ext cx="171451" cy="171451"/>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471" name="Shape 5471"/>
            <p:cNvSpPr/>
            <p:nvPr/>
          </p:nvSpPr>
          <p:spPr>
            <a:xfrm>
              <a:off x="371474" y="149224"/>
              <a:ext cx="63500" cy="63501"/>
            </a:xfrm>
            <a:prstGeom prst="rect">
              <a:avLst/>
            </a:prstGeom>
            <a:solidFill>
              <a:srgbClr val="32145A"/>
            </a:solidFill>
            <a:ln w="12700" cap="flat">
              <a:noFill/>
              <a:miter lim="400000"/>
            </a:ln>
            <a:effectLst/>
          </p:spPr>
          <p:txBody>
            <a:bodyPr wrap="square" lIns="146304" tIns="146304" rIns="146304" bIns="146304" numCol="1" anchor="t">
              <a:noAutofit/>
            </a:bodyPr>
            <a:lstStyle/>
            <a:p>
              <a:pPr/>
            </a:p>
          </p:txBody>
        </p:sp>
        <p:sp>
          <p:nvSpPr>
            <p:cNvPr id="5472" name="Shape 5472"/>
            <p:cNvSpPr/>
            <p:nvPr/>
          </p:nvSpPr>
          <p:spPr>
            <a:xfrm>
              <a:off x="371474" y="-1"/>
              <a:ext cx="93663" cy="93664"/>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473" name="Shape 5473"/>
            <p:cNvSpPr/>
            <p:nvPr/>
          </p:nvSpPr>
          <p:spPr>
            <a:xfrm>
              <a:off x="63500" y="152399"/>
              <a:ext cx="66676" cy="66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3600"/>
                  </a:moveTo>
                  <a:lnTo>
                    <a:pt x="4629" y="5400"/>
                  </a:lnTo>
                  <a:lnTo>
                    <a:pt x="5143" y="5914"/>
                  </a:lnTo>
                  <a:lnTo>
                    <a:pt x="4629" y="6943"/>
                  </a:lnTo>
                  <a:lnTo>
                    <a:pt x="4114" y="7714"/>
                  </a:lnTo>
                  <a:lnTo>
                    <a:pt x="3600" y="8229"/>
                  </a:lnTo>
                  <a:lnTo>
                    <a:pt x="514" y="8229"/>
                  </a:lnTo>
                  <a:lnTo>
                    <a:pt x="514" y="8743"/>
                  </a:lnTo>
                  <a:lnTo>
                    <a:pt x="0" y="10029"/>
                  </a:lnTo>
                  <a:lnTo>
                    <a:pt x="514" y="10543"/>
                  </a:lnTo>
                  <a:lnTo>
                    <a:pt x="771" y="11057"/>
                  </a:lnTo>
                  <a:lnTo>
                    <a:pt x="2829" y="11314"/>
                  </a:lnTo>
                  <a:lnTo>
                    <a:pt x="3086" y="11829"/>
                  </a:lnTo>
                  <a:lnTo>
                    <a:pt x="3600" y="12343"/>
                  </a:lnTo>
                  <a:lnTo>
                    <a:pt x="3600" y="14657"/>
                  </a:lnTo>
                  <a:lnTo>
                    <a:pt x="1800" y="16457"/>
                  </a:lnTo>
                  <a:lnTo>
                    <a:pt x="1800" y="16971"/>
                  </a:lnTo>
                  <a:lnTo>
                    <a:pt x="3086" y="18257"/>
                  </a:lnTo>
                  <a:lnTo>
                    <a:pt x="3600" y="18257"/>
                  </a:lnTo>
                  <a:lnTo>
                    <a:pt x="5400" y="16971"/>
                  </a:lnTo>
                  <a:lnTo>
                    <a:pt x="6943" y="16971"/>
                  </a:lnTo>
                  <a:lnTo>
                    <a:pt x="7714" y="18000"/>
                  </a:lnTo>
                  <a:lnTo>
                    <a:pt x="8229" y="18000"/>
                  </a:lnTo>
                  <a:lnTo>
                    <a:pt x="8229" y="21086"/>
                  </a:lnTo>
                  <a:lnTo>
                    <a:pt x="8743" y="21600"/>
                  </a:lnTo>
                  <a:lnTo>
                    <a:pt x="10543" y="21600"/>
                  </a:lnTo>
                  <a:lnTo>
                    <a:pt x="11057" y="21086"/>
                  </a:lnTo>
                  <a:lnTo>
                    <a:pt x="11571" y="19286"/>
                  </a:lnTo>
                  <a:lnTo>
                    <a:pt x="12086" y="18257"/>
                  </a:lnTo>
                  <a:lnTo>
                    <a:pt x="12343" y="18257"/>
                  </a:lnTo>
                  <a:lnTo>
                    <a:pt x="13371" y="18000"/>
                  </a:lnTo>
                  <a:lnTo>
                    <a:pt x="13886" y="18000"/>
                  </a:lnTo>
                  <a:lnTo>
                    <a:pt x="14657" y="18257"/>
                  </a:lnTo>
                  <a:lnTo>
                    <a:pt x="16714" y="20314"/>
                  </a:lnTo>
                  <a:lnTo>
                    <a:pt x="16971" y="19800"/>
                  </a:lnTo>
                  <a:lnTo>
                    <a:pt x="18514" y="18771"/>
                  </a:lnTo>
                  <a:lnTo>
                    <a:pt x="18514" y="18000"/>
                  </a:lnTo>
                  <a:lnTo>
                    <a:pt x="16971" y="15686"/>
                  </a:lnTo>
                  <a:lnTo>
                    <a:pt x="17486" y="15171"/>
                  </a:lnTo>
                  <a:lnTo>
                    <a:pt x="18000" y="14143"/>
                  </a:lnTo>
                  <a:lnTo>
                    <a:pt x="18000" y="13629"/>
                  </a:lnTo>
                  <a:lnTo>
                    <a:pt x="20829" y="13629"/>
                  </a:lnTo>
                  <a:lnTo>
                    <a:pt x="21343" y="13371"/>
                  </a:lnTo>
                  <a:lnTo>
                    <a:pt x="21600" y="12857"/>
                  </a:lnTo>
                  <a:lnTo>
                    <a:pt x="21600" y="11057"/>
                  </a:lnTo>
                  <a:lnTo>
                    <a:pt x="21343" y="10543"/>
                  </a:lnTo>
                  <a:lnTo>
                    <a:pt x="19286" y="10543"/>
                  </a:lnTo>
                  <a:lnTo>
                    <a:pt x="19029" y="10029"/>
                  </a:lnTo>
                  <a:lnTo>
                    <a:pt x="18514" y="9514"/>
                  </a:lnTo>
                  <a:lnTo>
                    <a:pt x="18514" y="9000"/>
                  </a:lnTo>
                  <a:lnTo>
                    <a:pt x="18000" y="8743"/>
                  </a:lnTo>
                  <a:lnTo>
                    <a:pt x="18000" y="7714"/>
                  </a:lnTo>
                  <a:lnTo>
                    <a:pt x="20314" y="5400"/>
                  </a:lnTo>
                  <a:lnTo>
                    <a:pt x="19800" y="4886"/>
                  </a:lnTo>
                  <a:lnTo>
                    <a:pt x="19029" y="3600"/>
                  </a:lnTo>
                  <a:lnTo>
                    <a:pt x="18000" y="3600"/>
                  </a:lnTo>
                  <a:lnTo>
                    <a:pt x="16714" y="4629"/>
                  </a:lnTo>
                  <a:lnTo>
                    <a:pt x="15686" y="4886"/>
                  </a:lnTo>
                  <a:lnTo>
                    <a:pt x="15171" y="4629"/>
                  </a:lnTo>
                  <a:lnTo>
                    <a:pt x="14400" y="4114"/>
                  </a:lnTo>
                  <a:lnTo>
                    <a:pt x="13886" y="3600"/>
                  </a:lnTo>
                  <a:lnTo>
                    <a:pt x="13886" y="771"/>
                  </a:lnTo>
                  <a:lnTo>
                    <a:pt x="13371" y="257"/>
                  </a:lnTo>
                  <a:lnTo>
                    <a:pt x="11571" y="0"/>
                  </a:lnTo>
                  <a:lnTo>
                    <a:pt x="11057" y="257"/>
                  </a:lnTo>
                  <a:lnTo>
                    <a:pt x="11057" y="771"/>
                  </a:lnTo>
                  <a:lnTo>
                    <a:pt x="10543" y="2571"/>
                  </a:lnTo>
                  <a:lnTo>
                    <a:pt x="10029" y="3086"/>
                  </a:lnTo>
                  <a:lnTo>
                    <a:pt x="9771" y="3600"/>
                  </a:lnTo>
                  <a:lnTo>
                    <a:pt x="7714" y="3600"/>
                  </a:lnTo>
                  <a:lnTo>
                    <a:pt x="7457" y="3086"/>
                  </a:lnTo>
                  <a:lnTo>
                    <a:pt x="5914" y="1800"/>
                  </a:lnTo>
                  <a:lnTo>
                    <a:pt x="5143" y="1800"/>
                  </a:lnTo>
                  <a:lnTo>
                    <a:pt x="3600" y="2571"/>
                  </a:lnTo>
                  <a:lnTo>
                    <a:pt x="3600" y="3600"/>
                  </a:lnTo>
                  <a:close/>
                  <a:moveTo>
                    <a:pt x="14400" y="8743"/>
                  </a:moveTo>
                  <a:lnTo>
                    <a:pt x="14657" y="10029"/>
                  </a:lnTo>
                  <a:lnTo>
                    <a:pt x="14657" y="11314"/>
                  </a:lnTo>
                  <a:lnTo>
                    <a:pt x="14400" y="12857"/>
                  </a:lnTo>
                  <a:lnTo>
                    <a:pt x="13371" y="14143"/>
                  </a:lnTo>
                  <a:lnTo>
                    <a:pt x="12086" y="14657"/>
                  </a:lnTo>
                  <a:lnTo>
                    <a:pt x="10543" y="14657"/>
                  </a:lnTo>
                  <a:lnTo>
                    <a:pt x="9257" y="14143"/>
                  </a:lnTo>
                  <a:lnTo>
                    <a:pt x="7714" y="13371"/>
                  </a:lnTo>
                  <a:lnTo>
                    <a:pt x="7457" y="11829"/>
                  </a:lnTo>
                  <a:lnTo>
                    <a:pt x="6943" y="10543"/>
                  </a:lnTo>
                  <a:lnTo>
                    <a:pt x="7457" y="9000"/>
                  </a:lnTo>
                  <a:lnTo>
                    <a:pt x="8743" y="7714"/>
                  </a:lnTo>
                  <a:lnTo>
                    <a:pt x="10029" y="6943"/>
                  </a:lnTo>
                  <a:lnTo>
                    <a:pt x="11571" y="6943"/>
                  </a:lnTo>
                  <a:lnTo>
                    <a:pt x="12857" y="7200"/>
                  </a:lnTo>
                  <a:lnTo>
                    <a:pt x="14400" y="8743"/>
                  </a:lnTo>
                  <a:close/>
                </a:path>
              </a:pathLst>
            </a:custGeom>
            <a:solidFill>
              <a:srgbClr val="FFB900"/>
            </a:solidFill>
            <a:ln w="12700" cap="flat">
              <a:noFill/>
              <a:miter lim="400000"/>
            </a:ln>
            <a:effectLst/>
          </p:spPr>
          <p:txBody>
            <a:bodyPr wrap="square" lIns="146304" tIns="146304" rIns="146304" bIns="146304" numCol="1" anchor="t">
              <a:noAutofit/>
            </a:bodyPr>
            <a:lstStyle/>
            <a:p>
              <a:pPr/>
            </a:p>
          </p:txBody>
        </p:sp>
        <p:sp>
          <p:nvSpPr>
            <p:cNvPr id="5474" name="Shape 5474"/>
            <p:cNvSpPr/>
            <p:nvPr/>
          </p:nvSpPr>
          <p:spPr>
            <a:xfrm>
              <a:off x="192087" y="58737"/>
              <a:ext cx="127001" cy="68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30" y="10800"/>
                  </a:moveTo>
                  <a:lnTo>
                    <a:pt x="18630" y="8540"/>
                  </a:lnTo>
                  <a:lnTo>
                    <a:pt x="18225" y="6781"/>
                  </a:lnTo>
                  <a:lnTo>
                    <a:pt x="17685" y="4772"/>
                  </a:lnTo>
                  <a:lnTo>
                    <a:pt x="17010" y="3014"/>
                  </a:lnTo>
                  <a:lnTo>
                    <a:pt x="15930" y="1758"/>
                  </a:lnTo>
                  <a:lnTo>
                    <a:pt x="14985" y="753"/>
                  </a:lnTo>
                  <a:lnTo>
                    <a:pt x="14040" y="251"/>
                  </a:lnTo>
                  <a:lnTo>
                    <a:pt x="12825" y="0"/>
                  </a:lnTo>
                  <a:lnTo>
                    <a:pt x="11880" y="251"/>
                  </a:lnTo>
                  <a:lnTo>
                    <a:pt x="10935" y="753"/>
                  </a:lnTo>
                  <a:lnTo>
                    <a:pt x="9855" y="1758"/>
                  </a:lnTo>
                  <a:lnTo>
                    <a:pt x="8910" y="2512"/>
                  </a:lnTo>
                  <a:lnTo>
                    <a:pt x="8235" y="4019"/>
                  </a:lnTo>
                  <a:lnTo>
                    <a:pt x="7695" y="5777"/>
                  </a:lnTo>
                  <a:lnTo>
                    <a:pt x="7290" y="7535"/>
                  </a:lnTo>
                  <a:lnTo>
                    <a:pt x="7290" y="9293"/>
                  </a:lnTo>
                  <a:lnTo>
                    <a:pt x="6480" y="8540"/>
                  </a:lnTo>
                  <a:lnTo>
                    <a:pt x="5805" y="7535"/>
                  </a:lnTo>
                  <a:lnTo>
                    <a:pt x="4860" y="6781"/>
                  </a:lnTo>
                  <a:lnTo>
                    <a:pt x="3105" y="6781"/>
                  </a:lnTo>
                  <a:lnTo>
                    <a:pt x="2430" y="7033"/>
                  </a:lnTo>
                  <a:lnTo>
                    <a:pt x="1620" y="8037"/>
                  </a:lnTo>
                  <a:lnTo>
                    <a:pt x="1215" y="9042"/>
                  </a:lnTo>
                  <a:lnTo>
                    <a:pt x="675" y="9795"/>
                  </a:lnTo>
                  <a:lnTo>
                    <a:pt x="135" y="11302"/>
                  </a:lnTo>
                  <a:lnTo>
                    <a:pt x="0" y="12558"/>
                  </a:lnTo>
                  <a:lnTo>
                    <a:pt x="0" y="15823"/>
                  </a:lnTo>
                  <a:lnTo>
                    <a:pt x="135" y="17079"/>
                  </a:lnTo>
                  <a:lnTo>
                    <a:pt x="675" y="18335"/>
                  </a:lnTo>
                  <a:lnTo>
                    <a:pt x="1215" y="19340"/>
                  </a:lnTo>
                  <a:lnTo>
                    <a:pt x="1620" y="20344"/>
                  </a:lnTo>
                  <a:lnTo>
                    <a:pt x="2430" y="21098"/>
                  </a:lnTo>
                  <a:lnTo>
                    <a:pt x="3105" y="21600"/>
                  </a:lnTo>
                  <a:lnTo>
                    <a:pt x="18630" y="21600"/>
                  </a:lnTo>
                  <a:lnTo>
                    <a:pt x="19845" y="21098"/>
                  </a:lnTo>
                  <a:lnTo>
                    <a:pt x="20790" y="19842"/>
                  </a:lnTo>
                  <a:lnTo>
                    <a:pt x="21330" y="18335"/>
                  </a:lnTo>
                  <a:lnTo>
                    <a:pt x="21600" y="16074"/>
                  </a:lnTo>
                  <a:lnTo>
                    <a:pt x="21330" y="13814"/>
                  </a:lnTo>
                  <a:lnTo>
                    <a:pt x="20790" y="12056"/>
                  </a:lnTo>
                  <a:lnTo>
                    <a:pt x="19845" y="11302"/>
                  </a:lnTo>
                  <a:lnTo>
                    <a:pt x="18630" y="108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75" name="Shape 5475"/>
            <p:cNvSpPr/>
            <p:nvPr/>
          </p:nvSpPr>
          <p:spPr>
            <a:xfrm>
              <a:off x="403224" y="15874"/>
              <a:ext cx="39689" cy="61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10379"/>
                  </a:lnTo>
                  <a:lnTo>
                    <a:pt x="0" y="0"/>
                  </a:lnTo>
                  <a:close/>
                </a:path>
              </a:pathLst>
            </a:custGeom>
            <a:solidFill>
              <a:srgbClr val="32145A"/>
            </a:solidFill>
            <a:ln w="12700" cap="flat">
              <a:noFill/>
              <a:miter lim="400000"/>
            </a:ln>
            <a:effectLst/>
          </p:spPr>
          <p:txBody>
            <a:bodyPr wrap="square" lIns="146304" tIns="146304" rIns="146304" bIns="146304" numCol="1" anchor="t">
              <a:noAutofit/>
            </a:bodyPr>
            <a:lstStyle/>
            <a:p>
              <a:pPr/>
            </a:p>
          </p:txBody>
        </p:sp>
        <p:sp>
          <p:nvSpPr>
            <p:cNvPr id="5476" name="Shape 5476"/>
            <p:cNvSpPr/>
            <p:nvPr/>
          </p:nvSpPr>
          <p:spPr>
            <a:xfrm>
              <a:off x="393699" y="158749"/>
              <a:ext cx="15876"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232"/>
                  </a:moveTo>
                  <a:lnTo>
                    <a:pt x="21600" y="15916"/>
                  </a:lnTo>
                  <a:lnTo>
                    <a:pt x="19440" y="18189"/>
                  </a:lnTo>
                  <a:lnTo>
                    <a:pt x="15120" y="20463"/>
                  </a:lnTo>
                  <a:lnTo>
                    <a:pt x="11880" y="21600"/>
                  </a:lnTo>
                  <a:lnTo>
                    <a:pt x="7560" y="20463"/>
                  </a:lnTo>
                  <a:lnTo>
                    <a:pt x="4320" y="18189"/>
                  </a:lnTo>
                  <a:lnTo>
                    <a:pt x="2160" y="15916"/>
                  </a:lnTo>
                  <a:lnTo>
                    <a:pt x="0" y="10232"/>
                  </a:lnTo>
                  <a:lnTo>
                    <a:pt x="2160" y="5684"/>
                  </a:lnTo>
                  <a:lnTo>
                    <a:pt x="7560" y="0"/>
                  </a:lnTo>
                  <a:lnTo>
                    <a:pt x="15120" y="0"/>
                  </a:lnTo>
                  <a:lnTo>
                    <a:pt x="19440" y="3411"/>
                  </a:lnTo>
                  <a:lnTo>
                    <a:pt x="21600" y="5684"/>
                  </a:lnTo>
                  <a:lnTo>
                    <a:pt x="21600" y="10232"/>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77" name="Shape 5477"/>
            <p:cNvSpPr/>
            <p:nvPr/>
          </p:nvSpPr>
          <p:spPr>
            <a:xfrm>
              <a:off x="388937" y="176212"/>
              <a:ext cx="26989"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21600"/>
                  </a:lnTo>
                  <a:lnTo>
                    <a:pt x="0" y="14400"/>
                  </a:lnTo>
                  <a:lnTo>
                    <a:pt x="1271" y="8800"/>
                  </a:lnTo>
                  <a:lnTo>
                    <a:pt x="3176" y="4000"/>
                  </a:lnTo>
                  <a:lnTo>
                    <a:pt x="6988" y="1600"/>
                  </a:lnTo>
                  <a:lnTo>
                    <a:pt x="11435" y="0"/>
                  </a:lnTo>
                  <a:lnTo>
                    <a:pt x="14612" y="1600"/>
                  </a:lnTo>
                  <a:lnTo>
                    <a:pt x="19059" y="4000"/>
                  </a:lnTo>
                  <a:lnTo>
                    <a:pt x="21600" y="8800"/>
                  </a:lnTo>
                  <a:lnTo>
                    <a:pt x="2160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grpSp>
      <p:grpSp>
        <p:nvGrpSpPr>
          <p:cNvPr id="5530" name="Group 5530"/>
          <p:cNvGrpSpPr/>
          <p:nvPr/>
        </p:nvGrpSpPr>
        <p:grpSpPr>
          <a:xfrm>
            <a:off x="6889750" y="4327524"/>
            <a:ext cx="598488" cy="560389"/>
            <a:chOff x="0" y="0"/>
            <a:chExt cx="598486" cy="560387"/>
          </a:xfrm>
        </p:grpSpPr>
        <p:sp>
          <p:nvSpPr>
            <p:cNvPr id="5479" name="Shape 5479"/>
            <p:cNvSpPr/>
            <p:nvPr/>
          </p:nvSpPr>
          <p:spPr>
            <a:xfrm>
              <a:off x="268287" y="147637"/>
              <a:ext cx="330200" cy="333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81" y="0"/>
                  </a:moveTo>
                  <a:lnTo>
                    <a:pt x="9376" y="103"/>
                  </a:lnTo>
                  <a:lnTo>
                    <a:pt x="9376" y="6959"/>
                  </a:lnTo>
                  <a:lnTo>
                    <a:pt x="9945" y="6753"/>
                  </a:lnTo>
                  <a:lnTo>
                    <a:pt x="10515" y="6702"/>
                  </a:lnTo>
                  <a:lnTo>
                    <a:pt x="10774" y="6702"/>
                  </a:lnTo>
                  <a:lnTo>
                    <a:pt x="11551" y="6753"/>
                  </a:lnTo>
                  <a:lnTo>
                    <a:pt x="12276" y="6959"/>
                  </a:lnTo>
                  <a:lnTo>
                    <a:pt x="13001" y="7320"/>
                  </a:lnTo>
                  <a:lnTo>
                    <a:pt x="13571" y="7784"/>
                  </a:lnTo>
                  <a:lnTo>
                    <a:pt x="14037" y="8351"/>
                  </a:lnTo>
                  <a:lnTo>
                    <a:pt x="14504" y="9021"/>
                  </a:lnTo>
                  <a:lnTo>
                    <a:pt x="14814" y="9743"/>
                  </a:lnTo>
                  <a:lnTo>
                    <a:pt x="14866" y="10568"/>
                  </a:lnTo>
                  <a:lnTo>
                    <a:pt x="14866" y="11393"/>
                  </a:lnTo>
                  <a:lnTo>
                    <a:pt x="14711" y="12166"/>
                  </a:lnTo>
                  <a:lnTo>
                    <a:pt x="14348" y="12888"/>
                  </a:lnTo>
                  <a:lnTo>
                    <a:pt x="13882" y="13558"/>
                  </a:lnTo>
                  <a:lnTo>
                    <a:pt x="13312" y="14074"/>
                  </a:lnTo>
                  <a:lnTo>
                    <a:pt x="12639" y="14486"/>
                  </a:lnTo>
                  <a:lnTo>
                    <a:pt x="11914" y="14744"/>
                  </a:lnTo>
                  <a:lnTo>
                    <a:pt x="11085" y="14950"/>
                  </a:lnTo>
                  <a:lnTo>
                    <a:pt x="10774" y="14950"/>
                  </a:lnTo>
                  <a:lnTo>
                    <a:pt x="10049" y="14847"/>
                  </a:lnTo>
                  <a:lnTo>
                    <a:pt x="9324" y="14641"/>
                  </a:lnTo>
                  <a:lnTo>
                    <a:pt x="8650" y="14383"/>
                  </a:lnTo>
                  <a:lnTo>
                    <a:pt x="8081" y="13919"/>
                  </a:lnTo>
                  <a:lnTo>
                    <a:pt x="7614" y="13455"/>
                  </a:lnTo>
                  <a:lnTo>
                    <a:pt x="7148" y="12785"/>
                  </a:lnTo>
                  <a:lnTo>
                    <a:pt x="6889" y="12166"/>
                  </a:lnTo>
                  <a:lnTo>
                    <a:pt x="6682" y="11496"/>
                  </a:lnTo>
                  <a:lnTo>
                    <a:pt x="0" y="11496"/>
                  </a:lnTo>
                  <a:lnTo>
                    <a:pt x="104" y="12424"/>
                  </a:lnTo>
                  <a:lnTo>
                    <a:pt x="2227" y="12527"/>
                  </a:lnTo>
                  <a:lnTo>
                    <a:pt x="2486" y="13610"/>
                  </a:lnTo>
                  <a:lnTo>
                    <a:pt x="725" y="14847"/>
                  </a:lnTo>
                  <a:lnTo>
                    <a:pt x="1450" y="16393"/>
                  </a:lnTo>
                  <a:lnTo>
                    <a:pt x="3626" y="15775"/>
                  </a:lnTo>
                  <a:lnTo>
                    <a:pt x="4196" y="16496"/>
                  </a:lnTo>
                  <a:lnTo>
                    <a:pt x="2953" y="18352"/>
                  </a:lnTo>
                  <a:lnTo>
                    <a:pt x="4247" y="19486"/>
                  </a:lnTo>
                  <a:lnTo>
                    <a:pt x="5957" y="18095"/>
                  </a:lnTo>
                  <a:lnTo>
                    <a:pt x="6993" y="18662"/>
                  </a:lnTo>
                  <a:lnTo>
                    <a:pt x="6527" y="20775"/>
                  </a:lnTo>
                  <a:lnTo>
                    <a:pt x="8184" y="21342"/>
                  </a:lnTo>
                  <a:lnTo>
                    <a:pt x="9220" y="19383"/>
                  </a:lnTo>
                  <a:lnTo>
                    <a:pt x="10153" y="19486"/>
                  </a:lnTo>
                  <a:lnTo>
                    <a:pt x="10619" y="21600"/>
                  </a:lnTo>
                  <a:lnTo>
                    <a:pt x="12380" y="21497"/>
                  </a:lnTo>
                  <a:lnTo>
                    <a:pt x="12535" y="19280"/>
                  </a:lnTo>
                  <a:lnTo>
                    <a:pt x="13571" y="19022"/>
                  </a:lnTo>
                  <a:lnTo>
                    <a:pt x="14866" y="20775"/>
                  </a:lnTo>
                  <a:lnTo>
                    <a:pt x="16368" y="20002"/>
                  </a:lnTo>
                  <a:lnTo>
                    <a:pt x="15747" y="17991"/>
                  </a:lnTo>
                  <a:lnTo>
                    <a:pt x="16472" y="17321"/>
                  </a:lnTo>
                  <a:lnTo>
                    <a:pt x="18337" y="18558"/>
                  </a:lnTo>
                  <a:lnTo>
                    <a:pt x="19424" y="17270"/>
                  </a:lnTo>
                  <a:lnTo>
                    <a:pt x="18078" y="15568"/>
                  </a:lnTo>
                  <a:lnTo>
                    <a:pt x="18596" y="14641"/>
                  </a:lnTo>
                  <a:lnTo>
                    <a:pt x="20771" y="15001"/>
                  </a:lnTo>
                  <a:lnTo>
                    <a:pt x="21289" y="13352"/>
                  </a:lnTo>
                  <a:lnTo>
                    <a:pt x="19373" y="12424"/>
                  </a:lnTo>
                  <a:lnTo>
                    <a:pt x="19424" y="11393"/>
                  </a:lnTo>
                  <a:lnTo>
                    <a:pt x="21600" y="10929"/>
                  </a:lnTo>
                  <a:lnTo>
                    <a:pt x="21496" y="9279"/>
                  </a:lnTo>
                  <a:lnTo>
                    <a:pt x="19269" y="9073"/>
                  </a:lnTo>
                  <a:lnTo>
                    <a:pt x="18958" y="7990"/>
                  </a:lnTo>
                  <a:lnTo>
                    <a:pt x="20823" y="6753"/>
                  </a:lnTo>
                  <a:lnTo>
                    <a:pt x="19994" y="5207"/>
                  </a:lnTo>
                  <a:lnTo>
                    <a:pt x="17974" y="5825"/>
                  </a:lnTo>
                  <a:lnTo>
                    <a:pt x="17301" y="5104"/>
                  </a:lnTo>
                  <a:lnTo>
                    <a:pt x="18492" y="3248"/>
                  </a:lnTo>
                  <a:lnTo>
                    <a:pt x="17197" y="2114"/>
                  </a:lnTo>
                  <a:lnTo>
                    <a:pt x="15540" y="3505"/>
                  </a:lnTo>
                  <a:lnTo>
                    <a:pt x="14607" y="2990"/>
                  </a:lnTo>
                  <a:lnTo>
                    <a:pt x="14970" y="825"/>
                  </a:lnTo>
                  <a:lnTo>
                    <a:pt x="13312" y="309"/>
                  </a:lnTo>
                  <a:lnTo>
                    <a:pt x="12380" y="2217"/>
                  </a:lnTo>
                  <a:lnTo>
                    <a:pt x="11344" y="2114"/>
                  </a:lnTo>
                  <a:lnTo>
                    <a:pt x="10981" y="0"/>
                  </a:lnTo>
                  <a:close/>
                </a:path>
              </a:pathLst>
            </a:custGeom>
            <a:solidFill>
              <a:srgbClr val="7FA5A7"/>
            </a:solidFill>
            <a:ln w="12700" cap="flat">
              <a:noFill/>
              <a:miter lim="400000"/>
            </a:ln>
            <a:effectLst/>
          </p:spPr>
          <p:txBody>
            <a:bodyPr wrap="square" lIns="146304" tIns="146304" rIns="146304" bIns="146304" numCol="1" anchor="t">
              <a:noAutofit/>
            </a:bodyPr>
            <a:lstStyle/>
            <a:p>
              <a:pPr/>
            </a:p>
          </p:txBody>
        </p:sp>
        <p:sp>
          <p:nvSpPr>
            <p:cNvPr id="5480" name="Shape 5480"/>
            <p:cNvSpPr/>
            <p:nvPr/>
          </p:nvSpPr>
          <p:spPr>
            <a:xfrm>
              <a:off x="49212" y="442912"/>
              <a:ext cx="166689" cy="88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88" y="10800"/>
                  </a:moveTo>
                  <a:lnTo>
                    <a:pt x="18485" y="8679"/>
                  </a:lnTo>
                  <a:lnTo>
                    <a:pt x="18069" y="6557"/>
                  </a:lnTo>
                  <a:lnTo>
                    <a:pt x="17654" y="4821"/>
                  </a:lnTo>
                  <a:lnTo>
                    <a:pt x="16927" y="3086"/>
                  </a:lnTo>
                  <a:lnTo>
                    <a:pt x="15992" y="1736"/>
                  </a:lnTo>
                  <a:lnTo>
                    <a:pt x="15058" y="1157"/>
                  </a:lnTo>
                  <a:lnTo>
                    <a:pt x="13915" y="386"/>
                  </a:lnTo>
                  <a:lnTo>
                    <a:pt x="12877" y="0"/>
                  </a:lnTo>
                  <a:lnTo>
                    <a:pt x="11735" y="386"/>
                  </a:lnTo>
                  <a:lnTo>
                    <a:pt x="10800" y="771"/>
                  </a:lnTo>
                  <a:lnTo>
                    <a:pt x="9865" y="1736"/>
                  </a:lnTo>
                  <a:lnTo>
                    <a:pt x="9138" y="2893"/>
                  </a:lnTo>
                  <a:lnTo>
                    <a:pt x="8412" y="4243"/>
                  </a:lnTo>
                  <a:lnTo>
                    <a:pt x="7788" y="5979"/>
                  </a:lnTo>
                  <a:lnTo>
                    <a:pt x="7477" y="7714"/>
                  </a:lnTo>
                  <a:lnTo>
                    <a:pt x="7062" y="9450"/>
                  </a:lnTo>
                  <a:lnTo>
                    <a:pt x="6542" y="8293"/>
                  </a:lnTo>
                  <a:lnTo>
                    <a:pt x="5712" y="7329"/>
                  </a:lnTo>
                  <a:lnTo>
                    <a:pt x="4985" y="6943"/>
                  </a:lnTo>
                  <a:lnTo>
                    <a:pt x="4050" y="6557"/>
                  </a:lnTo>
                  <a:lnTo>
                    <a:pt x="3115" y="6943"/>
                  </a:lnTo>
                  <a:lnTo>
                    <a:pt x="2388" y="7329"/>
                  </a:lnTo>
                  <a:lnTo>
                    <a:pt x="1869" y="8100"/>
                  </a:lnTo>
                  <a:lnTo>
                    <a:pt x="1246" y="9064"/>
                  </a:lnTo>
                  <a:lnTo>
                    <a:pt x="727" y="10029"/>
                  </a:lnTo>
                  <a:lnTo>
                    <a:pt x="312" y="11186"/>
                  </a:lnTo>
                  <a:lnTo>
                    <a:pt x="104" y="12536"/>
                  </a:lnTo>
                  <a:lnTo>
                    <a:pt x="0" y="14271"/>
                  </a:lnTo>
                  <a:lnTo>
                    <a:pt x="104" y="15621"/>
                  </a:lnTo>
                  <a:lnTo>
                    <a:pt x="312" y="16971"/>
                  </a:lnTo>
                  <a:lnTo>
                    <a:pt x="727" y="18514"/>
                  </a:lnTo>
                  <a:lnTo>
                    <a:pt x="1246" y="19479"/>
                  </a:lnTo>
                  <a:lnTo>
                    <a:pt x="1869" y="20250"/>
                  </a:lnTo>
                  <a:lnTo>
                    <a:pt x="2388" y="20829"/>
                  </a:lnTo>
                  <a:lnTo>
                    <a:pt x="3115" y="21600"/>
                  </a:lnTo>
                  <a:lnTo>
                    <a:pt x="19419" y="21600"/>
                  </a:lnTo>
                  <a:lnTo>
                    <a:pt x="19938" y="21214"/>
                  </a:lnTo>
                  <a:lnTo>
                    <a:pt x="20665" y="19864"/>
                  </a:lnTo>
                  <a:lnTo>
                    <a:pt x="21392" y="18129"/>
                  </a:lnTo>
                  <a:lnTo>
                    <a:pt x="21600" y="17357"/>
                  </a:lnTo>
                  <a:lnTo>
                    <a:pt x="21600" y="15043"/>
                  </a:lnTo>
                  <a:lnTo>
                    <a:pt x="21392" y="13886"/>
                  </a:lnTo>
                  <a:lnTo>
                    <a:pt x="20665" y="12150"/>
                  </a:lnTo>
                  <a:lnTo>
                    <a:pt x="19938" y="11186"/>
                  </a:lnTo>
                  <a:lnTo>
                    <a:pt x="19419" y="10800"/>
                  </a:lnTo>
                  <a:lnTo>
                    <a:pt x="18588" y="10800"/>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5481" name="Shape 5481"/>
            <p:cNvSpPr/>
            <p:nvPr/>
          </p:nvSpPr>
          <p:spPr>
            <a:xfrm>
              <a:off x="244474" y="-1"/>
              <a:ext cx="300040" cy="1222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26" y="10034"/>
                  </a:moveTo>
                  <a:lnTo>
                    <a:pt x="18928" y="10312"/>
                  </a:lnTo>
                  <a:lnTo>
                    <a:pt x="18815" y="8083"/>
                  </a:lnTo>
                  <a:lnTo>
                    <a:pt x="18531" y="6271"/>
                  </a:lnTo>
                  <a:lnTo>
                    <a:pt x="18076" y="4599"/>
                  </a:lnTo>
                  <a:lnTo>
                    <a:pt x="17564" y="3066"/>
                  </a:lnTo>
                  <a:lnTo>
                    <a:pt x="16996" y="1812"/>
                  </a:lnTo>
                  <a:lnTo>
                    <a:pt x="16257" y="836"/>
                  </a:lnTo>
                  <a:lnTo>
                    <a:pt x="15461" y="279"/>
                  </a:lnTo>
                  <a:lnTo>
                    <a:pt x="14495" y="0"/>
                  </a:lnTo>
                  <a:lnTo>
                    <a:pt x="13813" y="279"/>
                  </a:lnTo>
                  <a:lnTo>
                    <a:pt x="13074" y="557"/>
                  </a:lnTo>
                  <a:lnTo>
                    <a:pt x="12448" y="1254"/>
                  </a:lnTo>
                  <a:lnTo>
                    <a:pt x="11880" y="2230"/>
                  </a:lnTo>
                  <a:lnTo>
                    <a:pt x="11368" y="3484"/>
                  </a:lnTo>
                  <a:lnTo>
                    <a:pt x="10971" y="4738"/>
                  </a:lnTo>
                  <a:lnTo>
                    <a:pt x="10516" y="6271"/>
                  </a:lnTo>
                  <a:lnTo>
                    <a:pt x="10345" y="8083"/>
                  </a:lnTo>
                  <a:lnTo>
                    <a:pt x="9834" y="7107"/>
                  </a:lnTo>
                  <a:lnTo>
                    <a:pt x="9322" y="6271"/>
                  </a:lnTo>
                  <a:lnTo>
                    <a:pt x="8697" y="5853"/>
                  </a:lnTo>
                  <a:lnTo>
                    <a:pt x="7958" y="5574"/>
                  </a:lnTo>
                  <a:lnTo>
                    <a:pt x="7389" y="5853"/>
                  </a:lnTo>
                  <a:lnTo>
                    <a:pt x="6878" y="5992"/>
                  </a:lnTo>
                  <a:lnTo>
                    <a:pt x="6366" y="6828"/>
                  </a:lnTo>
                  <a:lnTo>
                    <a:pt x="5855" y="7525"/>
                  </a:lnTo>
                  <a:lnTo>
                    <a:pt x="5400" y="8779"/>
                  </a:lnTo>
                  <a:lnTo>
                    <a:pt x="5116" y="10034"/>
                  </a:lnTo>
                  <a:lnTo>
                    <a:pt x="4888" y="11288"/>
                  </a:lnTo>
                  <a:lnTo>
                    <a:pt x="4832" y="12821"/>
                  </a:lnTo>
                  <a:lnTo>
                    <a:pt x="4377" y="13099"/>
                  </a:lnTo>
                  <a:lnTo>
                    <a:pt x="3979" y="13239"/>
                  </a:lnTo>
                  <a:lnTo>
                    <a:pt x="3297" y="14493"/>
                  </a:lnTo>
                  <a:lnTo>
                    <a:pt x="2956" y="13796"/>
                  </a:lnTo>
                  <a:lnTo>
                    <a:pt x="2672" y="13099"/>
                  </a:lnTo>
                  <a:lnTo>
                    <a:pt x="1876" y="12542"/>
                  </a:lnTo>
                  <a:lnTo>
                    <a:pt x="1421" y="12821"/>
                  </a:lnTo>
                  <a:lnTo>
                    <a:pt x="1137" y="13099"/>
                  </a:lnTo>
                  <a:lnTo>
                    <a:pt x="853" y="13239"/>
                  </a:lnTo>
                  <a:lnTo>
                    <a:pt x="341" y="14493"/>
                  </a:lnTo>
                  <a:lnTo>
                    <a:pt x="114" y="15329"/>
                  </a:lnTo>
                  <a:lnTo>
                    <a:pt x="0" y="16026"/>
                  </a:lnTo>
                  <a:lnTo>
                    <a:pt x="0" y="18116"/>
                  </a:lnTo>
                  <a:lnTo>
                    <a:pt x="114" y="18813"/>
                  </a:lnTo>
                  <a:lnTo>
                    <a:pt x="341" y="19510"/>
                  </a:lnTo>
                  <a:lnTo>
                    <a:pt x="512" y="20067"/>
                  </a:lnTo>
                  <a:lnTo>
                    <a:pt x="853" y="20764"/>
                  </a:lnTo>
                  <a:lnTo>
                    <a:pt x="1421" y="21321"/>
                  </a:lnTo>
                  <a:lnTo>
                    <a:pt x="1876" y="21600"/>
                  </a:lnTo>
                  <a:lnTo>
                    <a:pt x="19440" y="21600"/>
                  </a:lnTo>
                  <a:lnTo>
                    <a:pt x="19952" y="21321"/>
                  </a:lnTo>
                  <a:lnTo>
                    <a:pt x="20349" y="20764"/>
                  </a:lnTo>
                  <a:lnTo>
                    <a:pt x="20634" y="20346"/>
                  </a:lnTo>
                  <a:lnTo>
                    <a:pt x="20975" y="19788"/>
                  </a:lnTo>
                  <a:lnTo>
                    <a:pt x="21259" y="18813"/>
                  </a:lnTo>
                  <a:lnTo>
                    <a:pt x="21486" y="17837"/>
                  </a:lnTo>
                  <a:lnTo>
                    <a:pt x="21600" y="16862"/>
                  </a:lnTo>
                  <a:lnTo>
                    <a:pt x="21600" y="14493"/>
                  </a:lnTo>
                  <a:lnTo>
                    <a:pt x="21486" y="13517"/>
                  </a:lnTo>
                  <a:lnTo>
                    <a:pt x="21259" y="12542"/>
                  </a:lnTo>
                  <a:lnTo>
                    <a:pt x="20975" y="11845"/>
                  </a:lnTo>
                  <a:lnTo>
                    <a:pt x="20577" y="11009"/>
                  </a:lnTo>
                  <a:lnTo>
                    <a:pt x="20236" y="10591"/>
                  </a:lnTo>
                  <a:lnTo>
                    <a:pt x="19724" y="10312"/>
                  </a:lnTo>
                  <a:lnTo>
                    <a:pt x="19326" y="10034"/>
                  </a:lnTo>
                  <a:close/>
                </a:path>
              </a:pathLst>
            </a:custGeom>
            <a:solidFill>
              <a:srgbClr val="6DC2E9"/>
            </a:solidFill>
            <a:ln w="12700" cap="flat">
              <a:noFill/>
              <a:miter lim="400000"/>
            </a:ln>
            <a:effectLst/>
          </p:spPr>
          <p:txBody>
            <a:bodyPr wrap="square" lIns="146304" tIns="146304" rIns="146304" bIns="146304" numCol="1" anchor="t">
              <a:noAutofit/>
            </a:bodyPr>
            <a:lstStyle/>
            <a:p>
              <a:pPr/>
            </a:p>
          </p:txBody>
        </p:sp>
        <p:sp>
          <p:nvSpPr>
            <p:cNvPr id="5482" name="Shape 5482"/>
            <p:cNvSpPr/>
            <p:nvPr/>
          </p:nvSpPr>
          <p:spPr>
            <a:xfrm>
              <a:off x="238125" y="393700"/>
              <a:ext cx="269876" cy="166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986"/>
                  </a:moveTo>
                  <a:lnTo>
                    <a:pt x="21473" y="21395"/>
                  </a:lnTo>
                  <a:lnTo>
                    <a:pt x="21346" y="21600"/>
                  </a:lnTo>
                  <a:lnTo>
                    <a:pt x="318" y="21600"/>
                  </a:lnTo>
                  <a:lnTo>
                    <a:pt x="127" y="21395"/>
                  </a:lnTo>
                  <a:lnTo>
                    <a:pt x="0" y="20986"/>
                  </a:lnTo>
                  <a:lnTo>
                    <a:pt x="0" y="614"/>
                  </a:lnTo>
                  <a:lnTo>
                    <a:pt x="127" y="205"/>
                  </a:lnTo>
                  <a:lnTo>
                    <a:pt x="318" y="0"/>
                  </a:lnTo>
                  <a:lnTo>
                    <a:pt x="21346" y="0"/>
                  </a:lnTo>
                  <a:lnTo>
                    <a:pt x="21473" y="205"/>
                  </a:lnTo>
                  <a:lnTo>
                    <a:pt x="21600" y="614"/>
                  </a:lnTo>
                  <a:lnTo>
                    <a:pt x="21600" y="20986"/>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483" name="Shape 5483"/>
            <p:cNvSpPr/>
            <p:nvPr/>
          </p:nvSpPr>
          <p:spPr>
            <a:xfrm>
              <a:off x="258762" y="412749"/>
              <a:ext cx="228601" cy="1254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053"/>
                  </a:moveTo>
                  <a:lnTo>
                    <a:pt x="21450" y="21327"/>
                  </a:lnTo>
                  <a:lnTo>
                    <a:pt x="21150" y="21600"/>
                  </a:lnTo>
                  <a:lnTo>
                    <a:pt x="300" y="21600"/>
                  </a:lnTo>
                  <a:lnTo>
                    <a:pt x="0" y="21053"/>
                  </a:lnTo>
                  <a:lnTo>
                    <a:pt x="0" y="410"/>
                  </a:lnTo>
                  <a:lnTo>
                    <a:pt x="150" y="137"/>
                  </a:lnTo>
                  <a:lnTo>
                    <a:pt x="300" y="0"/>
                  </a:lnTo>
                  <a:lnTo>
                    <a:pt x="21150" y="0"/>
                  </a:lnTo>
                  <a:lnTo>
                    <a:pt x="21450" y="137"/>
                  </a:lnTo>
                  <a:lnTo>
                    <a:pt x="21600" y="410"/>
                  </a:lnTo>
                  <a:lnTo>
                    <a:pt x="21600" y="21053"/>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5484" name="Shape 5484"/>
            <p:cNvSpPr/>
            <p:nvPr/>
          </p:nvSpPr>
          <p:spPr>
            <a:xfrm>
              <a:off x="252412" y="509587"/>
              <a:ext cx="239714" cy="31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501" y="1662"/>
                  </a:lnTo>
                  <a:lnTo>
                    <a:pt x="930" y="1662"/>
                  </a:lnTo>
                  <a:lnTo>
                    <a:pt x="1144" y="1108"/>
                  </a:lnTo>
                  <a:lnTo>
                    <a:pt x="1574" y="1108"/>
                  </a:lnTo>
                  <a:lnTo>
                    <a:pt x="1788" y="1662"/>
                  </a:lnTo>
                  <a:lnTo>
                    <a:pt x="2289" y="1662"/>
                  </a:lnTo>
                  <a:lnTo>
                    <a:pt x="2432" y="1108"/>
                  </a:lnTo>
                  <a:lnTo>
                    <a:pt x="2932" y="1108"/>
                  </a:lnTo>
                  <a:lnTo>
                    <a:pt x="3219" y="1662"/>
                  </a:lnTo>
                  <a:lnTo>
                    <a:pt x="3576" y="1662"/>
                  </a:lnTo>
                  <a:lnTo>
                    <a:pt x="3862" y="1108"/>
                  </a:lnTo>
                  <a:lnTo>
                    <a:pt x="4220" y="1108"/>
                  </a:lnTo>
                  <a:lnTo>
                    <a:pt x="4506" y="1662"/>
                  </a:lnTo>
                  <a:lnTo>
                    <a:pt x="5007" y="1662"/>
                  </a:lnTo>
                  <a:lnTo>
                    <a:pt x="5150" y="1108"/>
                  </a:lnTo>
                  <a:lnTo>
                    <a:pt x="5650" y="1108"/>
                  </a:lnTo>
                  <a:lnTo>
                    <a:pt x="5793" y="1662"/>
                  </a:lnTo>
                  <a:lnTo>
                    <a:pt x="6294" y="1662"/>
                  </a:lnTo>
                  <a:lnTo>
                    <a:pt x="6580" y="1108"/>
                  </a:lnTo>
                  <a:lnTo>
                    <a:pt x="6938" y="1108"/>
                  </a:lnTo>
                  <a:lnTo>
                    <a:pt x="7224" y="1662"/>
                  </a:lnTo>
                  <a:lnTo>
                    <a:pt x="7725" y="1662"/>
                  </a:lnTo>
                  <a:lnTo>
                    <a:pt x="7868" y="1108"/>
                  </a:lnTo>
                  <a:lnTo>
                    <a:pt x="8368" y="1108"/>
                  </a:lnTo>
                  <a:lnTo>
                    <a:pt x="8511" y="1662"/>
                  </a:lnTo>
                  <a:lnTo>
                    <a:pt x="9012" y="1662"/>
                  </a:lnTo>
                  <a:lnTo>
                    <a:pt x="9226" y="1108"/>
                  </a:lnTo>
                  <a:lnTo>
                    <a:pt x="9656" y="1108"/>
                  </a:lnTo>
                  <a:lnTo>
                    <a:pt x="9870" y="1662"/>
                  </a:lnTo>
                  <a:lnTo>
                    <a:pt x="10442" y="1662"/>
                  </a:lnTo>
                  <a:lnTo>
                    <a:pt x="10514" y="1108"/>
                  </a:lnTo>
                  <a:lnTo>
                    <a:pt x="11086" y="1108"/>
                  </a:lnTo>
                  <a:lnTo>
                    <a:pt x="11158" y="1662"/>
                  </a:lnTo>
                  <a:lnTo>
                    <a:pt x="11730" y="1662"/>
                  </a:lnTo>
                  <a:lnTo>
                    <a:pt x="11944" y="1108"/>
                  </a:lnTo>
                  <a:lnTo>
                    <a:pt x="12374" y="1108"/>
                  </a:lnTo>
                  <a:lnTo>
                    <a:pt x="12588" y="1662"/>
                  </a:lnTo>
                  <a:lnTo>
                    <a:pt x="13089" y="1662"/>
                  </a:lnTo>
                  <a:lnTo>
                    <a:pt x="13232" y="1108"/>
                  </a:lnTo>
                  <a:lnTo>
                    <a:pt x="13732" y="1108"/>
                  </a:lnTo>
                  <a:lnTo>
                    <a:pt x="13875" y="1662"/>
                  </a:lnTo>
                  <a:lnTo>
                    <a:pt x="14376" y="1662"/>
                  </a:lnTo>
                  <a:lnTo>
                    <a:pt x="14662" y="1108"/>
                  </a:lnTo>
                  <a:lnTo>
                    <a:pt x="15020" y="1108"/>
                  </a:lnTo>
                  <a:lnTo>
                    <a:pt x="15306" y="1662"/>
                  </a:lnTo>
                  <a:lnTo>
                    <a:pt x="15664" y="1662"/>
                  </a:lnTo>
                  <a:lnTo>
                    <a:pt x="15950" y="1108"/>
                  </a:lnTo>
                  <a:lnTo>
                    <a:pt x="16450" y="1108"/>
                  </a:lnTo>
                  <a:lnTo>
                    <a:pt x="16593" y="1662"/>
                  </a:lnTo>
                  <a:lnTo>
                    <a:pt x="17094" y="1662"/>
                  </a:lnTo>
                  <a:lnTo>
                    <a:pt x="17380" y="1108"/>
                  </a:lnTo>
                  <a:lnTo>
                    <a:pt x="17738" y="1108"/>
                  </a:lnTo>
                  <a:lnTo>
                    <a:pt x="18024" y="1662"/>
                  </a:lnTo>
                  <a:lnTo>
                    <a:pt x="18381" y="1662"/>
                  </a:lnTo>
                  <a:lnTo>
                    <a:pt x="18668" y="1108"/>
                  </a:lnTo>
                  <a:lnTo>
                    <a:pt x="19168" y="1108"/>
                  </a:lnTo>
                  <a:lnTo>
                    <a:pt x="19311" y="1662"/>
                  </a:lnTo>
                  <a:lnTo>
                    <a:pt x="19812" y="1662"/>
                  </a:lnTo>
                  <a:lnTo>
                    <a:pt x="19955" y="1108"/>
                  </a:lnTo>
                  <a:lnTo>
                    <a:pt x="20456" y="1108"/>
                  </a:lnTo>
                  <a:lnTo>
                    <a:pt x="20670" y="1662"/>
                  </a:lnTo>
                  <a:lnTo>
                    <a:pt x="21099" y="1662"/>
                  </a:lnTo>
                  <a:lnTo>
                    <a:pt x="21600" y="0"/>
                  </a:lnTo>
                  <a:lnTo>
                    <a:pt x="21600" y="21600"/>
                  </a:lnTo>
                  <a:lnTo>
                    <a:pt x="0" y="21600"/>
                  </a:lnTo>
                  <a:lnTo>
                    <a:pt x="0" y="0"/>
                  </a:lnTo>
                  <a:close/>
                </a:path>
              </a:pathLst>
            </a:custGeom>
            <a:solidFill>
              <a:srgbClr val="0078D7"/>
            </a:solidFill>
            <a:ln w="12700" cap="flat">
              <a:noFill/>
              <a:miter lim="400000"/>
            </a:ln>
            <a:effectLst/>
          </p:spPr>
          <p:txBody>
            <a:bodyPr wrap="square" lIns="146304" tIns="146304" rIns="146304" bIns="146304" numCol="1" anchor="t">
              <a:noAutofit/>
            </a:bodyPr>
            <a:lstStyle/>
            <a:p>
              <a:pPr/>
            </a:p>
          </p:txBody>
        </p:sp>
        <p:sp>
          <p:nvSpPr>
            <p:cNvPr id="5485" name="Shape 5485"/>
            <p:cNvSpPr/>
            <p:nvPr/>
          </p:nvSpPr>
          <p:spPr>
            <a:xfrm>
              <a:off x="412750" y="407987"/>
              <a:ext cx="77789" cy="139701"/>
            </a:xfrm>
            <a:prstGeom prst="rect">
              <a:avLst/>
            </a:prstGeom>
            <a:solidFill>
              <a:srgbClr val="B92025"/>
            </a:solidFill>
            <a:ln w="12700" cap="flat">
              <a:noFill/>
              <a:miter lim="400000"/>
            </a:ln>
            <a:effectLst/>
          </p:spPr>
          <p:txBody>
            <a:bodyPr wrap="square" lIns="146304" tIns="146304" rIns="146304" bIns="146304" numCol="1" anchor="t">
              <a:noAutofit/>
            </a:bodyPr>
            <a:lstStyle/>
            <a:p>
              <a:pPr/>
            </a:p>
          </p:txBody>
        </p:sp>
        <p:sp>
          <p:nvSpPr>
            <p:cNvPr id="5486" name="Shape 5486"/>
            <p:cNvSpPr/>
            <p:nvPr/>
          </p:nvSpPr>
          <p:spPr>
            <a:xfrm>
              <a:off x="408781" y="407987"/>
              <a:ext cx="12701" cy="139701"/>
            </a:xfrm>
            <a:prstGeom prst="rect">
              <a:avLst/>
            </a:prstGeom>
            <a:solidFill>
              <a:srgbClr val="E81123"/>
            </a:solidFill>
            <a:ln w="12700" cap="flat">
              <a:noFill/>
              <a:miter lim="400000"/>
            </a:ln>
            <a:effectLst/>
          </p:spPr>
          <p:txBody>
            <a:bodyPr wrap="square" lIns="146304" tIns="146304" rIns="146304" bIns="146304" numCol="1" anchor="t">
              <a:noAutofit/>
            </a:bodyPr>
            <a:lstStyle/>
            <a:p>
              <a:pPr/>
            </a:p>
          </p:txBody>
        </p:sp>
        <p:sp>
          <p:nvSpPr>
            <p:cNvPr id="5487" name="Shape 5487"/>
            <p:cNvSpPr/>
            <p:nvPr/>
          </p:nvSpPr>
          <p:spPr>
            <a:xfrm>
              <a:off x="292100" y="504824"/>
              <a:ext cx="19051"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0" y="16457"/>
                  </a:moveTo>
                  <a:lnTo>
                    <a:pt x="1800" y="0"/>
                  </a:lnTo>
                  <a:lnTo>
                    <a:pt x="0" y="12343"/>
                  </a:lnTo>
                  <a:lnTo>
                    <a:pt x="1800" y="18514"/>
                  </a:lnTo>
                  <a:lnTo>
                    <a:pt x="6300" y="19543"/>
                  </a:lnTo>
                  <a:lnTo>
                    <a:pt x="16200" y="19543"/>
                  </a:lnTo>
                  <a:lnTo>
                    <a:pt x="19800" y="21600"/>
                  </a:lnTo>
                  <a:lnTo>
                    <a:pt x="21600" y="21600"/>
                  </a:lnTo>
                  <a:lnTo>
                    <a:pt x="21600" y="19543"/>
                  </a:lnTo>
                  <a:lnTo>
                    <a:pt x="18000" y="16457"/>
                  </a:lnTo>
                  <a:close/>
                </a:path>
              </a:pathLst>
            </a:custGeom>
            <a:solidFill>
              <a:srgbClr val="221F1F"/>
            </a:solidFill>
            <a:ln w="12700" cap="flat">
              <a:noFill/>
              <a:miter lim="400000"/>
            </a:ln>
            <a:effectLst/>
          </p:spPr>
          <p:txBody>
            <a:bodyPr wrap="square" lIns="146304" tIns="146304" rIns="146304" bIns="146304" numCol="1" anchor="t">
              <a:noAutofit/>
            </a:bodyPr>
            <a:lstStyle/>
            <a:p>
              <a:pPr/>
            </a:p>
          </p:txBody>
        </p:sp>
        <p:sp>
          <p:nvSpPr>
            <p:cNvPr id="5488" name="Shape 5488"/>
            <p:cNvSpPr/>
            <p:nvPr/>
          </p:nvSpPr>
          <p:spPr>
            <a:xfrm>
              <a:off x="288925" y="460374"/>
              <a:ext cx="85726" cy="50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00" y="3655"/>
                  </a:moveTo>
                  <a:lnTo>
                    <a:pt x="20000" y="1662"/>
                  </a:lnTo>
                  <a:lnTo>
                    <a:pt x="19000" y="665"/>
                  </a:lnTo>
                  <a:lnTo>
                    <a:pt x="17200" y="0"/>
                  </a:lnTo>
                  <a:lnTo>
                    <a:pt x="14400" y="665"/>
                  </a:lnTo>
                  <a:lnTo>
                    <a:pt x="7800" y="2991"/>
                  </a:lnTo>
                  <a:lnTo>
                    <a:pt x="5600" y="3655"/>
                  </a:lnTo>
                  <a:lnTo>
                    <a:pt x="3800" y="5317"/>
                  </a:lnTo>
                  <a:lnTo>
                    <a:pt x="2400" y="6978"/>
                  </a:lnTo>
                  <a:lnTo>
                    <a:pt x="1400" y="9637"/>
                  </a:lnTo>
                  <a:lnTo>
                    <a:pt x="600" y="11963"/>
                  </a:lnTo>
                  <a:lnTo>
                    <a:pt x="200" y="14954"/>
                  </a:lnTo>
                  <a:lnTo>
                    <a:pt x="0" y="17945"/>
                  </a:lnTo>
                  <a:lnTo>
                    <a:pt x="0" y="21600"/>
                  </a:lnTo>
                  <a:lnTo>
                    <a:pt x="2000" y="21600"/>
                  </a:lnTo>
                  <a:lnTo>
                    <a:pt x="2800" y="18609"/>
                  </a:lnTo>
                  <a:lnTo>
                    <a:pt x="4200" y="15951"/>
                  </a:lnTo>
                  <a:lnTo>
                    <a:pt x="5600" y="13625"/>
                  </a:lnTo>
                  <a:lnTo>
                    <a:pt x="7800" y="12628"/>
                  </a:lnTo>
                  <a:lnTo>
                    <a:pt x="15400" y="9969"/>
                  </a:lnTo>
                  <a:lnTo>
                    <a:pt x="18200" y="8308"/>
                  </a:lnTo>
                  <a:lnTo>
                    <a:pt x="20000" y="6646"/>
                  </a:lnTo>
                  <a:lnTo>
                    <a:pt x="21600" y="5317"/>
                  </a:lnTo>
                  <a:lnTo>
                    <a:pt x="21600" y="4652"/>
                  </a:lnTo>
                  <a:lnTo>
                    <a:pt x="21200" y="3655"/>
                  </a:lnTo>
                  <a:lnTo>
                    <a:pt x="20800" y="3655"/>
                  </a:lnTo>
                  <a:close/>
                </a:path>
              </a:pathLst>
            </a:custGeom>
            <a:solidFill>
              <a:srgbClr val="221F1F"/>
            </a:solidFill>
            <a:ln w="12700" cap="flat">
              <a:noFill/>
              <a:miter lim="400000"/>
            </a:ln>
            <a:effectLst/>
          </p:spPr>
          <p:txBody>
            <a:bodyPr wrap="square" lIns="146304" tIns="146304" rIns="146304" bIns="146304" numCol="1" anchor="t">
              <a:noAutofit/>
            </a:bodyPr>
            <a:lstStyle/>
            <a:p>
              <a:pPr/>
            </a:p>
          </p:txBody>
        </p:sp>
        <p:sp>
          <p:nvSpPr>
            <p:cNvPr id="5489" name="Shape 5489"/>
            <p:cNvSpPr/>
            <p:nvPr/>
          </p:nvSpPr>
          <p:spPr>
            <a:xfrm>
              <a:off x="349250" y="4643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4800"/>
                  </a:moveTo>
                  <a:lnTo>
                    <a:pt x="21600" y="12000"/>
                  </a:lnTo>
                  <a:lnTo>
                    <a:pt x="20250" y="12000"/>
                  </a:lnTo>
                  <a:lnTo>
                    <a:pt x="5400" y="21600"/>
                  </a:lnTo>
                  <a:lnTo>
                    <a:pt x="0" y="12000"/>
                  </a:lnTo>
                  <a:lnTo>
                    <a:pt x="2700" y="7200"/>
                  </a:lnTo>
                  <a:lnTo>
                    <a:pt x="5400" y="4800"/>
                  </a:lnTo>
                  <a:lnTo>
                    <a:pt x="17550" y="0"/>
                  </a:lnTo>
                  <a:lnTo>
                    <a:pt x="20250" y="0"/>
                  </a:lnTo>
                  <a:lnTo>
                    <a:pt x="21600" y="48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490" name="Shape 5490"/>
            <p:cNvSpPr/>
            <p:nvPr/>
          </p:nvSpPr>
          <p:spPr>
            <a:xfrm>
              <a:off x="358774" y="4643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0800" y="21600"/>
                  </a:lnTo>
                  <a:lnTo>
                    <a:pt x="0" y="0"/>
                  </a:lnTo>
                  <a:lnTo>
                    <a:pt x="21600" y="0"/>
                  </a:lnTo>
                  <a:close/>
                </a:path>
              </a:pathLst>
            </a:custGeom>
            <a:solidFill>
              <a:srgbClr val="59595C"/>
            </a:solidFill>
            <a:ln w="12700" cap="flat">
              <a:noFill/>
              <a:miter lim="400000"/>
            </a:ln>
            <a:effectLst/>
          </p:spPr>
          <p:txBody>
            <a:bodyPr wrap="square" lIns="146304" tIns="146304" rIns="146304" bIns="146304" numCol="1" anchor="t">
              <a:noAutofit/>
            </a:bodyPr>
            <a:lstStyle/>
            <a:p>
              <a:pPr/>
            </a:p>
          </p:txBody>
        </p:sp>
        <p:pic>
          <p:nvPicPr>
            <p:cNvPr id="5491" name="image38.png"/>
            <p:cNvPicPr>
              <a:picLocks noChangeAspect="1"/>
            </p:cNvPicPr>
            <p:nvPr/>
          </p:nvPicPr>
          <p:blipFill>
            <a:blip r:embed="rId9">
              <a:extLst/>
            </a:blip>
            <a:stretch>
              <a:fillRect/>
            </a:stretch>
          </p:blipFill>
          <p:spPr>
            <a:xfrm>
              <a:off x="277812" y="452437"/>
              <a:ext cx="103189" cy="80964"/>
            </a:xfrm>
            <a:prstGeom prst="rect">
              <a:avLst/>
            </a:prstGeom>
            <a:ln w="12700" cap="flat">
              <a:noFill/>
              <a:miter lim="400000"/>
            </a:ln>
            <a:effectLst/>
          </p:spPr>
        </p:pic>
        <p:sp>
          <p:nvSpPr>
            <p:cNvPr id="5492" name="Shape 5492"/>
            <p:cNvSpPr/>
            <p:nvPr/>
          </p:nvSpPr>
          <p:spPr>
            <a:xfrm>
              <a:off x="344487" y="474662"/>
              <a:ext cx="1270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00" y="3000"/>
                  </a:moveTo>
                  <a:lnTo>
                    <a:pt x="4800" y="8400"/>
                  </a:lnTo>
                  <a:lnTo>
                    <a:pt x="0" y="9600"/>
                  </a:lnTo>
                  <a:lnTo>
                    <a:pt x="0" y="21600"/>
                  </a:lnTo>
                  <a:lnTo>
                    <a:pt x="6000" y="21600"/>
                  </a:lnTo>
                  <a:lnTo>
                    <a:pt x="13200" y="19200"/>
                  </a:lnTo>
                  <a:lnTo>
                    <a:pt x="16800" y="17400"/>
                  </a:lnTo>
                  <a:lnTo>
                    <a:pt x="21600" y="12000"/>
                  </a:lnTo>
                  <a:lnTo>
                    <a:pt x="21600" y="5400"/>
                  </a:lnTo>
                  <a:lnTo>
                    <a:pt x="19200" y="1800"/>
                  </a:lnTo>
                  <a:lnTo>
                    <a:pt x="16800" y="0"/>
                  </a:lnTo>
                  <a:lnTo>
                    <a:pt x="4800" y="3000"/>
                  </a:lnTo>
                  <a:close/>
                </a:path>
              </a:pathLst>
            </a:custGeom>
            <a:solidFill>
              <a:srgbClr val="221F1F"/>
            </a:solidFill>
            <a:ln w="12700" cap="flat">
              <a:noFill/>
              <a:miter lim="400000"/>
            </a:ln>
            <a:effectLst/>
          </p:spPr>
          <p:txBody>
            <a:bodyPr wrap="square" lIns="146304" tIns="146304" rIns="146304" bIns="146304" numCol="1" anchor="t">
              <a:noAutofit/>
            </a:bodyPr>
            <a:lstStyle/>
            <a:p>
              <a:pPr/>
            </a:p>
          </p:txBody>
        </p:sp>
        <p:sp>
          <p:nvSpPr>
            <p:cNvPr id="5493" name="Shape 5493"/>
            <p:cNvSpPr/>
            <p:nvPr/>
          </p:nvSpPr>
          <p:spPr>
            <a:xfrm>
              <a:off x="315912" y="452437"/>
              <a:ext cx="23814" cy="1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724" y="0"/>
                  </a:moveTo>
                  <a:lnTo>
                    <a:pt x="6703" y="0"/>
                  </a:lnTo>
                  <a:lnTo>
                    <a:pt x="8938" y="2057"/>
                  </a:lnTo>
                  <a:lnTo>
                    <a:pt x="11917" y="3086"/>
                  </a:lnTo>
                  <a:lnTo>
                    <a:pt x="14897" y="11314"/>
                  </a:lnTo>
                  <a:lnTo>
                    <a:pt x="15641" y="12343"/>
                  </a:lnTo>
                  <a:lnTo>
                    <a:pt x="21600" y="12343"/>
                  </a:lnTo>
                  <a:lnTo>
                    <a:pt x="21600" y="14400"/>
                  </a:lnTo>
                  <a:lnTo>
                    <a:pt x="20110" y="14400"/>
                  </a:lnTo>
                  <a:lnTo>
                    <a:pt x="17131" y="18514"/>
                  </a:lnTo>
                  <a:lnTo>
                    <a:pt x="2234" y="21600"/>
                  </a:lnTo>
                  <a:lnTo>
                    <a:pt x="0" y="20571"/>
                  </a:lnTo>
                  <a:lnTo>
                    <a:pt x="1490" y="18514"/>
                  </a:lnTo>
                  <a:lnTo>
                    <a:pt x="3724" y="16457"/>
                  </a:lnTo>
                  <a:lnTo>
                    <a:pt x="5214" y="14400"/>
                  </a:lnTo>
                  <a:lnTo>
                    <a:pt x="6703" y="11314"/>
                  </a:lnTo>
                  <a:lnTo>
                    <a:pt x="6703" y="7200"/>
                  </a:lnTo>
                  <a:lnTo>
                    <a:pt x="5214" y="3086"/>
                  </a:lnTo>
                  <a:lnTo>
                    <a:pt x="3724" y="0"/>
                  </a:lnTo>
                  <a:close/>
                </a:path>
              </a:pathLst>
            </a:custGeom>
            <a:solidFill>
              <a:srgbClr val="221F1F"/>
            </a:solidFill>
            <a:ln w="12700" cap="flat">
              <a:noFill/>
              <a:miter lim="400000"/>
            </a:ln>
            <a:effectLst/>
          </p:spPr>
          <p:txBody>
            <a:bodyPr wrap="square" lIns="146304" tIns="146304" rIns="146304" bIns="146304" numCol="1" anchor="t">
              <a:noAutofit/>
            </a:bodyPr>
            <a:lstStyle/>
            <a:p>
              <a:pPr/>
            </a:p>
          </p:txBody>
        </p:sp>
        <p:sp>
          <p:nvSpPr>
            <p:cNvPr id="5494" name="Shape 5494"/>
            <p:cNvSpPr/>
            <p:nvPr/>
          </p:nvSpPr>
          <p:spPr>
            <a:xfrm>
              <a:off x="274637" y="504824"/>
              <a:ext cx="1905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17" y="15916"/>
                  </a:moveTo>
                  <a:lnTo>
                    <a:pt x="21600" y="0"/>
                  </a:lnTo>
                  <a:lnTo>
                    <a:pt x="21600" y="13642"/>
                  </a:lnTo>
                  <a:lnTo>
                    <a:pt x="19722" y="18189"/>
                  </a:lnTo>
                  <a:lnTo>
                    <a:pt x="15026" y="20463"/>
                  </a:lnTo>
                  <a:lnTo>
                    <a:pt x="1878" y="20463"/>
                  </a:lnTo>
                  <a:lnTo>
                    <a:pt x="0" y="21600"/>
                  </a:lnTo>
                  <a:lnTo>
                    <a:pt x="1878" y="18189"/>
                  </a:lnTo>
                  <a:lnTo>
                    <a:pt x="2817" y="15916"/>
                  </a:lnTo>
                  <a:close/>
                </a:path>
              </a:pathLst>
            </a:custGeom>
            <a:solidFill>
              <a:srgbClr val="221F1F"/>
            </a:solidFill>
            <a:ln w="12700" cap="flat">
              <a:noFill/>
              <a:miter lim="400000"/>
            </a:ln>
            <a:effectLst/>
          </p:spPr>
          <p:txBody>
            <a:bodyPr wrap="square" lIns="146304" tIns="146304" rIns="146304" bIns="146304" numCol="1" anchor="t">
              <a:noAutofit/>
            </a:bodyPr>
            <a:lstStyle/>
            <a:p>
              <a:pPr/>
            </a:p>
          </p:txBody>
        </p:sp>
        <p:sp>
          <p:nvSpPr>
            <p:cNvPr id="5495" name="Shape 5495"/>
            <p:cNvSpPr/>
            <p:nvPr/>
          </p:nvSpPr>
          <p:spPr>
            <a:xfrm>
              <a:off x="289718" y="50482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640" y="21600"/>
                  </a:lnTo>
                  <a:lnTo>
                    <a:pt x="21600" y="14400"/>
                  </a:lnTo>
                  <a:lnTo>
                    <a:pt x="21600" y="9600"/>
                  </a:lnTo>
                  <a:lnTo>
                    <a:pt x="17280" y="4800"/>
                  </a:lnTo>
                  <a:lnTo>
                    <a:pt x="0" y="0"/>
                  </a:lnTo>
                  <a:lnTo>
                    <a:pt x="0" y="21600"/>
                  </a:lnTo>
                  <a:close/>
                </a:path>
              </a:pathLst>
            </a:custGeom>
            <a:solidFill>
              <a:srgbClr val="221F1F"/>
            </a:solidFill>
            <a:ln w="12700" cap="flat">
              <a:noFill/>
              <a:miter lim="400000"/>
            </a:ln>
            <a:effectLst/>
          </p:spPr>
          <p:txBody>
            <a:bodyPr wrap="square" lIns="146304" tIns="146304" rIns="146304" bIns="146304" numCol="1" anchor="t">
              <a:noAutofit/>
            </a:bodyPr>
            <a:lstStyle/>
            <a:p>
              <a:pPr/>
            </a:p>
          </p:txBody>
        </p:sp>
        <p:sp>
          <p:nvSpPr>
            <p:cNvPr id="5496" name="Shape 5496"/>
            <p:cNvSpPr/>
            <p:nvPr/>
          </p:nvSpPr>
          <p:spPr>
            <a:xfrm>
              <a:off x="328612" y="481012"/>
              <a:ext cx="12701"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50" y="0"/>
                  </a:moveTo>
                  <a:lnTo>
                    <a:pt x="9450" y="5400"/>
                  </a:lnTo>
                  <a:lnTo>
                    <a:pt x="5400" y="7560"/>
                  </a:lnTo>
                  <a:lnTo>
                    <a:pt x="2700" y="7560"/>
                  </a:lnTo>
                  <a:lnTo>
                    <a:pt x="0" y="19440"/>
                  </a:lnTo>
                  <a:lnTo>
                    <a:pt x="0" y="21600"/>
                  </a:lnTo>
                  <a:lnTo>
                    <a:pt x="2700" y="21600"/>
                  </a:lnTo>
                  <a:lnTo>
                    <a:pt x="12150" y="19440"/>
                  </a:lnTo>
                  <a:lnTo>
                    <a:pt x="20250" y="14040"/>
                  </a:lnTo>
                  <a:lnTo>
                    <a:pt x="21600" y="5400"/>
                  </a:lnTo>
                  <a:lnTo>
                    <a:pt x="21600" y="0"/>
                  </a:lnTo>
                  <a:lnTo>
                    <a:pt x="12150" y="0"/>
                  </a:lnTo>
                  <a:close/>
                </a:path>
              </a:pathLst>
            </a:custGeom>
            <a:solidFill>
              <a:srgbClr val="221F1F"/>
            </a:solidFill>
            <a:ln w="12700" cap="flat">
              <a:noFill/>
              <a:miter lim="400000"/>
            </a:ln>
            <a:effectLst/>
          </p:spPr>
          <p:txBody>
            <a:bodyPr wrap="square" lIns="146304" tIns="146304" rIns="146304" bIns="146304" numCol="1" anchor="t">
              <a:noAutofit/>
            </a:bodyPr>
            <a:lstStyle/>
            <a:p>
              <a:pPr/>
            </a:p>
          </p:txBody>
        </p:sp>
        <p:sp>
          <p:nvSpPr>
            <p:cNvPr id="5497" name="Shape 5497"/>
            <p:cNvSpPr/>
            <p:nvPr/>
          </p:nvSpPr>
          <p:spPr>
            <a:xfrm>
              <a:off x="425450" y="454818"/>
              <a:ext cx="555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98" name="Shape 5498"/>
            <p:cNvSpPr/>
            <p:nvPr/>
          </p:nvSpPr>
          <p:spPr>
            <a:xfrm>
              <a:off x="425450" y="462756"/>
              <a:ext cx="555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499" name="Shape 5499"/>
            <p:cNvSpPr/>
            <p:nvPr/>
          </p:nvSpPr>
          <p:spPr>
            <a:xfrm>
              <a:off x="425450" y="472281"/>
              <a:ext cx="555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00" name="Shape 5500"/>
            <p:cNvSpPr/>
            <p:nvPr/>
          </p:nvSpPr>
          <p:spPr>
            <a:xfrm>
              <a:off x="425450" y="480218"/>
              <a:ext cx="555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01" name="Shape 5501"/>
            <p:cNvSpPr/>
            <p:nvPr/>
          </p:nvSpPr>
          <p:spPr>
            <a:xfrm>
              <a:off x="425450" y="489743"/>
              <a:ext cx="555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02" name="Shape 5502"/>
            <p:cNvSpPr/>
            <p:nvPr/>
          </p:nvSpPr>
          <p:spPr>
            <a:xfrm>
              <a:off x="425450" y="497681"/>
              <a:ext cx="555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03" name="Shape 5503"/>
            <p:cNvSpPr/>
            <p:nvPr/>
          </p:nvSpPr>
          <p:spPr>
            <a:xfrm>
              <a:off x="425450" y="505618"/>
              <a:ext cx="5556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04" name="Shape 5504"/>
            <p:cNvSpPr/>
            <p:nvPr/>
          </p:nvSpPr>
          <p:spPr>
            <a:xfrm>
              <a:off x="425450" y="423862"/>
              <a:ext cx="55564" cy="28576"/>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05" name="Shape 5505"/>
            <p:cNvSpPr/>
            <p:nvPr/>
          </p:nvSpPr>
          <p:spPr>
            <a:xfrm>
              <a:off x="457200" y="515143"/>
              <a:ext cx="23814" cy="12701"/>
            </a:xfrm>
            <a:prstGeom prst="rect">
              <a:avLst/>
            </a:prstGeom>
            <a:solidFill>
              <a:srgbClr val="E81123"/>
            </a:solidFill>
            <a:ln w="12700" cap="flat">
              <a:noFill/>
              <a:miter lim="400000"/>
            </a:ln>
            <a:effectLst/>
          </p:spPr>
          <p:txBody>
            <a:bodyPr wrap="square" lIns="146304" tIns="146304" rIns="146304" bIns="146304" numCol="1" anchor="t">
              <a:noAutofit/>
            </a:bodyPr>
            <a:lstStyle/>
            <a:p>
              <a:pPr/>
            </a:p>
          </p:txBody>
        </p:sp>
        <p:sp>
          <p:nvSpPr>
            <p:cNvPr id="5506" name="Shape 5506"/>
            <p:cNvSpPr/>
            <p:nvPr/>
          </p:nvSpPr>
          <p:spPr>
            <a:xfrm>
              <a:off x="434975" y="43973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6750"/>
                  </a:lnTo>
                  <a:lnTo>
                    <a:pt x="18900" y="2700"/>
                  </a:lnTo>
                  <a:lnTo>
                    <a:pt x="14850" y="0"/>
                  </a:lnTo>
                  <a:lnTo>
                    <a:pt x="6750" y="0"/>
                  </a:lnTo>
                  <a:lnTo>
                    <a:pt x="2700" y="2700"/>
                  </a:lnTo>
                  <a:lnTo>
                    <a:pt x="0" y="6750"/>
                  </a:lnTo>
                  <a:lnTo>
                    <a:pt x="0" y="21600"/>
                  </a:lnTo>
                  <a:lnTo>
                    <a:pt x="21600" y="2160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5507" name="Shape 5507"/>
            <p:cNvSpPr/>
            <p:nvPr/>
          </p:nvSpPr>
          <p:spPr>
            <a:xfrm>
              <a:off x="434975" y="42862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600"/>
                  </a:moveTo>
                  <a:lnTo>
                    <a:pt x="16800" y="16800"/>
                  </a:lnTo>
                  <a:lnTo>
                    <a:pt x="12000" y="21600"/>
                  </a:lnTo>
                  <a:lnTo>
                    <a:pt x="2400" y="16800"/>
                  </a:lnTo>
                  <a:lnTo>
                    <a:pt x="0" y="9600"/>
                  </a:lnTo>
                  <a:lnTo>
                    <a:pt x="2400" y="4800"/>
                  </a:lnTo>
                  <a:lnTo>
                    <a:pt x="12000" y="0"/>
                  </a:lnTo>
                  <a:lnTo>
                    <a:pt x="21600" y="960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5508" name="Shape 5508"/>
            <p:cNvSpPr/>
            <p:nvPr/>
          </p:nvSpPr>
          <p:spPr>
            <a:xfrm>
              <a:off x="454025" y="439737"/>
              <a:ext cx="1428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2150"/>
                  </a:lnTo>
                  <a:lnTo>
                    <a:pt x="20400" y="6750"/>
                  </a:lnTo>
                  <a:lnTo>
                    <a:pt x="18000" y="2700"/>
                  </a:lnTo>
                  <a:lnTo>
                    <a:pt x="15600" y="0"/>
                  </a:lnTo>
                  <a:lnTo>
                    <a:pt x="7200" y="0"/>
                  </a:lnTo>
                  <a:lnTo>
                    <a:pt x="2400" y="2700"/>
                  </a:lnTo>
                  <a:lnTo>
                    <a:pt x="0" y="6750"/>
                  </a:lnTo>
                  <a:lnTo>
                    <a:pt x="0" y="21600"/>
                  </a:lnTo>
                  <a:lnTo>
                    <a:pt x="21600" y="2160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5509" name="Shape 5509"/>
            <p:cNvSpPr/>
            <p:nvPr/>
          </p:nvSpPr>
          <p:spPr>
            <a:xfrm>
              <a:off x="454025" y="42862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600"/>
                  </a:moveTo>
                  <a:lnTo>
                    <a:pt x="21600" y="16800"/>
                  </a:lnTo>
                  <a:lnTo>
                    <a:pt x="12000" y="21600"/>
                  </a:lnTo>
                  <a:lnTo>
                    <a:pt x="4800" y="16800"/>
                  </a:lnTo>
                  <a:lnTo>
                    <a:pt x="0" y="9600"/>
                  </a:lnTo>
                  <a:lnTo>
                    <a:pt x="4800" y="4800"/>
                  </a:lnTo>
                  <a:lnTo>
                    <a:pt x="12000" y="0"/>
                  </a:lnTo>
                  <a:lnTo>
                    <a:pt x="21600" y="4800"/>
                  </a:lnTo>
                  <a:lnTo>
                    <a:pt x="21600" y="9600"/>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sp>
          <p:nvSpPr>
            <p:cNvPr id="5510" name="Shape 5510"/>
            <p:cNvSpPr/>
            <p:nvPr/>
          </p:nvSpPr>
          <p:spPr>
            <a:xfrm>
              <a:off x="66675" y="106362"/>
              <a:ext cx="346076" cy="219076"/>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5511" name="Shape 5511"/>
            <p:cNvSpPr/>
            <p:nvPr/>
          </p:nvSpPr>
          <p:spPr>
            <a:xfrm>
              <a:off x="214312" y="180974"/>
              <a:ext cx="61914" cy="61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20" y="10800"/>
                  </a:moveTo>
                  <a:lnTo>
                    <a:pt x="19440" y="10800"/>
                  </a:lnTo>
                  <a:lnTo>
                    <a:pt x="19170" y="12690"/>
                  </a:lnTo>
                  <a:lnTo>
                    <a:pt x="18630" y="14310"/>
                  </a:lnTo>
                  <a:lnTo>
                    <a:pt x="18090" y="15660"/>
                  </a:lnTo>
                  <a:lnTo>
                    <a:pt x="15660" y="18090"/>
                  </a:lnTo>
                  <a:lnTo>
                    <a:pt x="14310" y="19170"/>
                  </a:lnTo>
                  <a:lnTo>
                    <a:pt x="12150" y="19440"/>
                  </a:lnTo>
                  <a:lnTo>
                    <a:pt x="8910" y="19440"/>
                  </a:lnTo>
                  <a:lnTo>
                    <a:pt x="7290" y="19170"/>
                  </a:lnTo>
                  <a:lnTo>
                    <a:pt x="4590" y="17010"/>
                  </a:lnTo>
                  <a:lnTo>
                    <a:pt x="2430" y="14310"/>
                  </a:lnTo>
                  <a:lnTo>
                    <a:pt x="2160" y="12690"/>
                  </a:lnTo>
                  <a:lnTo>
                    <a:pt x="2160" y="9450"/>
                  </a:lnTo>
                  <a:lnTo>
                    <a:pt x="2430" y="7290"/>
                  </a:lnTo>
                  <a:lnTo>
                    <a:pt x="4590" y="4590"/>
                  </a:lnTo>
                  <a:lnTo>
                    <a:pt x="5940" y="3510"/>
                  </a:lnTo>
                  <a:lnTo>
                    <a:pt x="7290" y="2970"/>
                  </a:lnTo>
                  <a:lnTo>
                    <a:pt x="8910" y="2430"/>
                  </a:lnTo>
                  <a:lnTo>
                    <a:pt x="10800" y="2160"/>
                  </a:lnTo>
                  <a:lnTo>
                    <a:pt x="12150" y="2430"/>
                  </a:lnTo>
                  <a:lnTo>
                    <a:pt x="14310" y="2970"/>
                  </a:lnTo>
                  <a:lnTo>
                    <a:pt x="15660" y="3510"/>
                  </a:lnTo>
                  <a:lnTo>
                    <a:pt x="18090" y="5940"/>
                  </a:lnTo>
                  <a:lnTo>
                    <a:pt x="18630" y="7290"/>
                  </a:lnTo>
                  <a:lnTo>
                    <a:pt x="19170" y="9450"/>
                  </a:lnTo>
                  <a:lnTo>
                    <a:pt x="19440" y="10800"/>
                  </a:lnTo>
                  <a:lnTo>
                    <a:pt x="21600" y="10800"/>
                  </a:lnTo>
                  <a:lnTo>
                    <a:pt x="20520" y="7020"/>
                  </a:lnTo>
                  <a:lnTo>
                    <a:pt x="19440" y="4860"/>
                  </a:lnTo>
                  <a:lnTo>
                    <a:pt x="16740" y="2160"/>
                  </a:lnTo>
                  <a:lnTo>
                    <a:pt x="14580" y="1080"/>
                  </a:lnTo>
                  <a:lnTo>
                    <a:pt x="10800" y="0"/>
                  </a:lnTo>
                  <a:lnTo>
                    <a:pt x="8370" y="540"/>
                  </a:lnTo>
                  <a:lnTo>
                    <a:pt x="6480" y="1080"/>
                  </a:lnTo>
                  <a:lnTo>
                    <a:pt x="4590" y="2160"/>
                  </a:lnTo>
                  <a:lnTo>
                    <a:pt x="2970" y="3510"/>
                  </a:lnTo>
                  <a:lnTo>
                    <a:pt x="1620" y="4860"/>
                  </a:lnTo>
                  <a:lnTo>
                    <a:pt x="540" y="7020"/>
                  </a:lnTo>
                  <a:lnTo>
                    <a:pt x="0" y="8910"/>
                  </a:lnTo>
                  <a:lnTo>
                    <a:pt x="0" y="13230"/>
                  </a:lnTo>
                  <a:lnTo>
                    <a:pt x="540" y="15120"/>
                  </a:lnTo>
                  <a:lnTo>
                    <a:pt x="1620" y="16740"/>
                  </a:lnTo>
                  <a:lnTo>
                    <a:pt x="2970" y="18630"/>
                  </a:lnTo>
                  <a:lnTo>
                    <a:pt x="4590" y="19440"/>
                  </a:lnTo>
                  <a:lnTo>
                    <a:pt x="8370" y="21600"/>
                  </a:lnTo>
                  <a:lnTo>
                    <a:pt x="12690" y="21600"/>
                  </a:lnTo>
                  <a:lnTo>
                    <a:pt x="14580" y="20520"/>
                  </a:lnTo>
                  <a:lnTo>
                    <a:pt x="16740" y="19440"/>
                  </a:lnTo>
                  <a:lnTo>
                    <a:pt x="18090" y="18630"/>
                  </a:lnTo>
                  <a:lnTo>
                    <a:pt x="19440" y="16740"/>
                  </a:lnTo>
                  <a:lnTo>
                    <a:pt x="20520" y="15120"/>
                  </a:lnTo>
                  <a:lnTo>
                    <a:pt x="21060" y="13230"/>
                  </a:lnTo>
                  <a:lnTo>
                    <a:pt x="21600" y="10800"/>
                  </a:lnTo>
                  <a:lnTo>
                    <a:pt x="20520" y="10800"/>
                  </a:lnTo>
                  <a:close/>
                </a:path>
              </a:pathLst>
            </a:custGeom>
            <a:solidFill>
              <a:srgbClr val="737373"/>
            </a:solidFill>
            <a:ln w="12700" cap="flat">
              <a:noFill/>
              <a:miter lim="400000"/>
            </a:ln>
            <a:effectLst/>
          </p:spPr>
          <p:txBody>
            <a:bodyPr wrap="square" lIns="146304" tIns="146304" rIns="146304" bIns="146304" numCol="1" anchor="t">
              <a:noAutofit/>
            </a:bodyPr>
            <a:lstStyle/>
            <a:p>
              <a:pPr/>
            </a:p>
          </p:txBody>
        </p:sp>
        <p:sp>
          <p:nvSpPr>
            <p:cNvPr id="5512" name="Shape 5512"/>
            <p:cNvSpPr/>
            <p:nvPr/>
          </p:nvSpPr>
          <p:spPr>
            <a:xfrm>
              <a:off x="66675" y="319881"/>
              <a:ext cx="50801" cy="12701"/>
            </a:xfrm>
            <a:prstGeom prst="rect">
              <a:avLst/>
            </a:prstGeom>
            <a:solidFill>
              <a:srgbClr val="999999"/>
            </a:solidFill>
            <a:ln w="12700" cap="flat">
              <a:noFill/>
              <a:miter lim="400000"/>
            </a:ln>
            <a:effectLst/>
          </p:spPr>
          <p:txBody>
            <a:bodyPr wrap="square" lIns="146304" tIns="146304" rIns="146304" bIns="146304" numCol="1" anchor="t">
              <a:noAutofit/>
            </a:bodyPr>
            <a:lstStyle/>
            <a:p>
              <a:pPr/>
            </a:p>
          </p:txBody>
        </p:sp>
        <p:sp>
          <p:nvSpPr>
            <p:cNvPr id="5513" name="Shape 5513"/>
            <p:cNvSpPr/>
            <p:nvPr/>
          </p:nvSpPr>
          <p:spPr>
            <a:xfrm>
              <a:off x="66675" y="106362"/>
              <a:ext cx="346076" cy="21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513" y="9190"/>
                  </a:moveTo>
                  <a:lnTo>
                    <a:pt x="9832" y="11860"/>
                  </a:lnTo>
                  <a:lnTo>
                    <a:pt x="10030" y="12253"/>
                  </a:lnTo>
                  <a:lnTo>
                    <a:pt x="10527" y="12881"/>
                  </a:lnTo>
                  <a:lnTo>
                    <a:pt x="10825" y="12960"/>
                  </a:lnTo>
                  <a:lnTo>
                    <a:pt x="11421" y="12960"/>
                  </a:lnTo>
                  <a:lnTo>
                    <a:pt x="11818" y="12881"/>
                  </a:lnTo>
                  <a:lnTo>
                    <a:pt x="12066" y="12567"/>
                  </a:lnTo>
                  <a:lnTo>
                    <a:pt x="12513" y="11860"/>
                  </a:lnTo>
                  <a:lnTo>
                    <a:pt x="12612" y="11468"/>
                  </a:lnTo>
                  <a:lnTo>
                    <a:pt x="12712" y="10996"/>
                  </a:lnTo>
                  <a:lnTo>
                    <a:pt x="12761" y="10447"/>
                  </a:lnTo>
                  <a:lnTo>
                    <a:pt x="12960" y="10447"/>
                  </a:lnTo>
                  <a:lnTo>
                    <a:pt x="12761" y="10447"/>
                  </a:lnTo>
                  <a:lnTo>
                    <a:pt x="12712" y="9740"/>
                  </a:lnTo>
                  <a:lnTo>
                    <a:pt x="12513" y="9190"/>
                  </a:lnTo>
                  <a:close/>
                  <a:moveTo>
                    <a:pt x="21600" y="0"/>
                  </a:moveTo>
                  <a:lnTo>
                    <a:pt x="12761" y="8719"/>
                  </a:lnTo>
                  <a:lnTo>
                    <a:pt x="13059" y="9583"/>
                  </a:lnTo>
                  <a:lnTo>
                    <a:pt x="13159" y="10447"/>
                  </a:lnTo>
                  <a:lnTo>
                    <a:pt x="13059" y="11153"/>
                  </a:lnTo>
                  <a:lnTo>
                    <a:pt x="12960" y="11703"/>
                  </a:lnTo>
                  <a:lnTo>
                    <a:pt x="12761" y="12175"/>
                  </a:lnTo>
                  <a:lnTo>
                    <a:pt x="12513" y="12724"/>
                  </a:lnTo>
                  <a:lnTo>
                    <a:pt x="12265" y="12960"/>
                  </a:lnTo>
                  <a:lnTo>
                    <a:pt x="11868" y="13274"/>
                  </a:lnTo>
                  <a:lnTo>
                    <a:pt x="11520" y="13588"/>
                  </a:lnTo>
                  <a:lnTo>
                    <a:pt x="11172" y="13588"/>
                  </a:lnTo>
                  <a:lnTo>
                    <a:pt x="10626" y="13431"/>
                  </a:lnTo>
                  <a:lnTo>
                    <a:pt x="10179" y="13117"/>
                  </a:lnTo>
                  <a:lnTo>
                    <a:pt x="9832" y="12724"/>
                  </a:lnTo>
                  <a:lnTo>
                    <a:pt x="9484" y="12175"/>
                  </a:lnTo>
                  <a:lnTo>
                    <a:pt x="3228" y="18380"/>
                  </a:lnTo>
                  <a:lnTo>
                    <a:pt x="3228" y="12175"/>
                  </a:lnTo>
                  <a:lnTo>
                    <a:pt x="0" y="12175"/>
                  </a:lnTo>
                  <a:lnTo>
                    <a:pt x="0" y="21600"/>
                  </a:lnTo>
                  <a:lnTo>
                    <a:pt x="21600" y="21600"/>
                  </a:lnTo>
                  <a:lnTo>
                    <a:pt x="21600" y="0"/>
                  </a:lnTo>
                  <a:close/>
                </a:path>
              </a:pathLst>
            </a:custGeom>
            <a:solidFill>
              <a:srgbClr val="303030"/>
            </a:solidFill>
            <a:ln w="12700" cap="flat">
              <a:noFill/>
              <a:miter lim="400000"/>
            </a:ln>
            <a:effectLst/>
          </p:spPr>
          <p:txBody>
            <a:bodyPr wrap="square" lIns="146304" tIns="146304" rIns="146304" bIns="146304" numCol="1" anchor="t">
              <a:noAutofit/>
            </a:bodyPr>
            <a:lstStyle/>
            <a:p>
              <a:pPr/>
            </a:p>
          </p:txBody>
        </p:sp>
        <p:sp>
          <p:nvSpPr>
            <p:cNvPr id="5514" name="Shape 5514"/>
            <p:cNvSpPr/>
            <p:nvPr/>
          </p:nvSpPr>
          <p:spPr>
            <a:xfrm>
              <a:off x="217487" y="195262"/>
              <a:ext cx="58739" cy="4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7665"/>
                  </a:moveTo>
                  <a:lnTo>
                    <a:pt x="19265" y="7665"/>
                  </a:lnTo>
                  <a:lnTo>
                    <a:pt x="18973" y="10103"/>
                  </a:lnTo>
                  <a:lnTo>
                    <a:pt x="18389" y="12194"/>
                  </a:lnTo>
                  <a:lnTo>
                    <a:pt x="17805" y="13935"/>
                  </a:lnTo>
                  <a:lnTo>
                    <a:pt x="15178" y="17071"/>
                  </a:lnTo>
                  <a:lnTo>
                    <a:pt x="13719" y="18465"/>
                  </a:lnTo>
                  <a:lnTo>
                    <a:pt x="11384" y="18813"/>
                  </a:lnTo>
                  <a:lnTo>
                    <a:pt x="7881" y="18813"/>
                  </a:lnTo>
                  <a:lnTo>
                    <a:pt x="6130" y="18465"/>
                  </a:lnTo>
                  <a:lnTo>
                    <a:pt x="3211" y="15677"/>
                  </a:lnTo>
                  <a:lnTo>
                    <a:pt x="2043" y="13935"/>
                  </a:lnTo>
                  <a:lnTo>
                    <a:pt x="0" y="15329"/>
                  </a:lnTo>
                  <a:lnTo>
                    <a:pt x="2043" y="17768"/>
                  </a:lnTo>
                  <a:lnTo>
                    <a:pt x="4086" y="19510"/>
                  </a:lnTo>
                  <a:lnTo>
                    <a:pt x="6714" y="20903"/>
                  </a:lnTo>
                  <a:lnTo>
                    <a:pt x="9924" y="21600"/>
                  </a:lnTo>
                  <a:lnTo>
                    <a:pt x="11968" y="21600"/>
                  </a:lnTo>
                  <a:lnTo>
                    <a:pt x="14011" y="20206"/>
                  </a:lnTo>
                  <a:lnTo>
                    <a:pt x="16346" y="18813"/>
                  </a:lnTo>
                  <a:lnTo>
                    <a:pt x="17805" y="17768"/>
                  </a:lnTo>
                  <a:lnTo>
                    <a:pt x="19265" y="15329"/>
                  </a:lnTo>
                  <a:lnTo>
                    <a:pt x="20432" y="13239"/>
                  </a:lnTo>
                  <a:lnTo>
                    <a:pt x="21016" y="10800"/>
                  </a:lnTo>
                  <a:lnTo>
                    <a:pt x="21600" y="7665"/>
                  </a:lnTo>
                  <a:close/>
                  <a:moveTo>
                    <a:pt x="21600" y="7665"/>
                  </a:moveTo>
                  <a:close/>
                  <a:moveTo>
                    <a:pt x="19265" y="0"/>
                  </a:moveTo>
                  <a:lnTo>
                    <a:pt x="17805" y="2090"/>
                  </a:lnTo>
                  <a:lnTo>
                    <a:pt x="18973" y="4529"/>
                  </a:lnTo>
                  <a:lnTo>
                    <a:pt x="19265" y="7665"/>
                  </a:lnTo>
                  <a:lnTo>
                    <a:pt x="21600" y="7665"/>
                  </a:lnTo>
                  <a:lnTo>
                    <a:pt x="21016" y="3832"/>
                  </a:lnTo>
                  <a:lnTo>
                    <a:pt x="19265" y="0"/>
                  </a:lnTo>
                  <a:close/>
                </a:path>
              </a:pathLst>
            </a:custGeom>
            <a:solidFill>
              <a:srgbClr val="454545"/>
            </a:solidFill>
            <a:ln w="12700" cap="flat">
              <a:noFill/>
              <a:miter lim="400000"/>
            </a:ln>
            <a:effectLst/>
          </p:spPr>
          <p:txBody>
            <a:bodyPr wrap="square" lIns="146304" tIns="146304" rIns="146304" bIns="146304" numCol="1" anchor="t">
              <a:noAutofit/>
            </a:bodyPr>
            <a:lstStyle/>
            <a:p>
              <a:pPr/>
            </a:p>
          </p:txBody>
        </p:sp>
        <p:sp>
          <p:nvSpPr>
            <p:cNvPr id="5515" name="Shape 5515"/>
            <p:cNvSpPr/>
            <p:nvPr/>
          </p:nvSpPr>
          <p:spPr>
            <a:xfrm>
              <a:off x="100806" y="361949"/>
              <a:ext cx="12701" cy="15876"/>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516" name="Shape 5516"/>
            <p:cNvSpPr/>
            <p:nvPr/>
          </p:nvSpPr>
          <p:spPr>
            <a:xfrm>
              <a:off x="100806" y="295274"/>
              <a:ext cx="12701" cy="14289"/>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517" name="Shape 5517"/>
            <p:cNvSpPr/>
            <p:nvPr/>
          </p:nvSpPr>
          <p:spPr>
            <a:xfrm>
              <a:off x="100806" y="242887"/>
              <a:ext cx="12701" cy="30164"/>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518" name="Shape 5518"/>
            <p:cNvSpPr/>
            <p:nvPr/>
          </p:nvSpPr>
          <p:spPr>
            <a:xfrm>
              <a:off x="0" y="212724"/>
              <a:ext cx="107951" cy="203201"/>
            </a:xfrm>
            <a:prstGeom prst="rect">
              <a:avLst/>
            </a:prstGeom>
            <a:solidFill>
              <a:schemeClr val="accent4"/>
            </a:solidFill>
            <a:ln w="12700" cap="flat">
              <a:noFill/>
              <a:miter lim="400000"/>
            </a:ln>
            <a:effectLst/>
          </p:spPr>
          <p:txBody>
            <a:bodyPr wrap="square" lIns="146304" tIns="146304" rIns="146304" bIns="146304" numCol="1" anchor="t">
              <a:noAutofit/>
            </a:bodyPr>
            <a:lstStyle/>
            <a:p>
              <a:pPr/>
            </a:p>
          </p:txBody>
        </p:sp>
        <p:sp>
          <p:nvSpPr>
            <p:cNvPr id="5519" name="Shape 5519"/>
            <p:cNvSpPr/>
            <p:nvPr/>
          </p:nvSpPr>
          <p:spPr>
            <a:xfrm>
              <a:off x="4762" y="214312"/>
              <a:ext cx="98426" cy="196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077"/>
                  </a:moveTo>
                  <a:lnTo>
                    <a:pt x="21246" y="21426"/>
                  </a:lnTo>
                  <a:lnTo>
                    <a:pt x="20715" y="21600"/>
                  </a:lnTo>
                  <a:lnTo>
                    <a:pt x="708" y="21600"/>
                  </a:lnTo>
                  <a:lnTo>
                    <a:pt x="0" y="21426"/>
                  </a:lnTo>
                  <a:lnTo>
                    <a:pt x="0" y="87"/>
                  </a:lnTo>
                  <a:lnTo>
                    <a:pt x="708" y="0"/>
                  </a:lnTo>
                  <a:lnTo>
                    <a:pt x="20715" y="0"/>
                  </a:lnTo>
                  <a:lnTo>
                    <a:pt x="21246" y="87"/>
                  </a:lnTo>
                  <a:lnTo>
                    <a:pt x="21600" y="435"/>
                  </a:lnTo>
                  <a:lnTo>
                    <a:pt x="21600" y="21077"/>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20" name="Shape 5520"/>
            <p:cNvSpPr/>
            <p:nvPr/>
          </p:nvSpPr>
          <p:spPr>
            <a:xfrm>
              <a:off x="14287" y="246062"/>
              <a:ext cx="79376" cy="136526"/>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521" name="Shape 5521"/>
            <p:cNvSpPr/>
            <p:nvPr/>
          </p:nvSpPr>
          <p:spPr>
            <a:xfrm>
              <a:off x="11906" y="21828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9818"/>
                  </a:moveTo>
                  <a:lnTo>
                    <a:pt x="19440" y="17673"/>
                  </a:lnTo>
                  <a:lnTo>
                    <a:pt x="10800" y="21600"/>
                  </a:lnTo>
                  <a:lnTo>
                    <a:pt x="4320" y="17673"/>
                  </a:lnTo>
                  <a:lnTo>
                    <a:pt x="0" y="9818"/>
                  </a:lnTo>
                  <a:lnTo>
                    <a:pt x="4320" y="3927"/>
                  </a:lnTo>
                  <a:lnTo>
                    <a:pt x="10800" y="0"/>
                  </a:lnTo>
                  <a:lnTo>
                    <a:pt x="19440" y="3927"/>
                  </a:lnTo>
                  <a:lnTo>
                    <a:pt x="21600" y="9818"/>
                  </a:lnTo>
                  <a:close/>
                </a:path>
              </a:pathLst>
            </a:custGeom>
            <a:solidFill>
              <a:srgbClr val="505050"/>
            </a:solidFill>
            <a:ln w="12700" cap="flat">
              <a:noFill/>
              <a:miter lim="400000"/>
            </a:ln>
            <a:effectLst/>
          </p:spPr>
          <p:txBody>
            <a:bodyPr wrap="square" lIns="146304" tIns="146304" rIns="146304" bIns="146304" numCol="1" anchor="t">
              <a:noAutofit/>
            </a:bodyPr>
            <a:lstStyle/>
            <a:p>
              <a:pPr/>
            </a:p>
          </p:txBody>
        </p:sp>
        <p:sp>
          <p:nvSpPr>
            <p:cNvPr id="5522" name="Shape 5522"/>
            <p:cNvSpPr/>
            <p:nvPr/>
          </p:nvSpPr>
          <p:spPr>
            <a:xfrm>
              <a:off x="47625" y="390525"/>
              <a:ext cx="12701" cy="12701"/>
            </a:xfrm>
            <a:prstGeom prst="rect">
              <a:avLst/>
            </a:prstGeom>
            <a:solidFill>
              <a:srgbClr val="505050"/>
            </a:solidFill>
            <a:ln w="12700" cap="flat">
              <a:noFill/>
              <a:miter lim="400000"/>
            </a:ln>
            <a:effectLst/>
          </p:spPr>
          <p:txBody>
            <a:bodyPr wrap="square" lIns="146304" tIns="146304" rIns="146304" bIns="146304" numCol="1" anchor="t">
              <a:noAutofit/>
            </a:bodyPr>
            <a:lstStyle/>
            <a:p>
              <a:pPr/>
            </a:p>
          </p:txBody>
        </p:sp>
        <p:sp>
          <p:nvSpPr>
            <p:cNvPr id="5523" name="Shape 5523"/>
            <p:cNvSpPr/>
            <p:nvPr/>
          </p:nvSpPr>
          <p:spPr>
            <a:xfrm>
              <a:off x="20637" y="252412"/>
              <a:ext cx="619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24" name="Shape 5524"/>
            <p:cNvSpPr/>
            <p:nvPr/>
          </p:nvSpPr>
          <p:spPr>
            <a:xfrm>
              <a:off x="20637" y="268287"/>
              <a:ext cx="619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25" name="Shape 5525"/>
            <p:cNvSpPr/>
            <p:nvPr/>
          </p:nvSpPr>
          <p:spPr>
            <a:xfrm>
              <a:off x="20637" y="282575"/>
              <a:ext cx="41276"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26" name="Shape 5526"/>
            <p:cNvSpPr/>
            <p:nvPr/>
          </p:nvSpPr>
          <p:spPr>
            <a:xfrm>
              <a:off x="20637" y="310356"/>
              <a:ext cx="619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27" name="Shape 5527"/>
            <p:cNvSpPr/>
            <p:nvPr/>
          </p:nvSpPr>
          <p:spPr>
            <a:xfrm>
              <a:off x="20637" y="325437"/>
              <a:ext cx="619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28" name="Shape 5528"/>
            <p:cNvSpPr/>
            <p:nvPr/>
          </p:nvSpPr>
          <p:spPr>
            <a:xfrm>
              <a:off x="20637" y="340518"/>
              <a:ext cx="619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29" name="Shape 5529"/>
            <p:cNvSpPr/>
            <p:nvPr/>
          </p:nvSpPr>
          <p:spPr>
            <a:xfrm>
              <a:off x="20637" y="355600"/>
              <a:ext cx="61914"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grpSp>
      <p:grpSp>
        <p:nvGrpSpPr>
          <p:cNvPr id="5646" name="Group 5646"/>
          <p:cNvGrpSpPr/>
          <p:nvPr/>
        </p:nvGrpSpPr>
        <p:grpSpPr>
          <a:xfrm>
            <a:off x="7890668" y="4327524"/>
            <a:ext cx="735808" cy="563564"/>
            <a:chOff x="0" y="0"/>
            <a:chExt cx="735806" cy="563563"/>
          </a:xfrm>
        </p:grpSpPr>
        <p:sp>
          <p:nvSpPr>
            <p:cNvPr id="5531" name="Shape 5531"/>
            <p:cNvSpPr/>
            <p:nvPr/>
          </p:nvSpPr>
          <p:spPr>
            <a:xfrm>
              <a:off x="696118" y="293688"/>
              <a:ext cx="36514" cy="1174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09" y="0"/>
                  </a:moveTo>
                  <a:lnTo>
                    <a:pt x="21600" y="11597"/>
                  </a:lnTo>
                  <a:lnTo>
                    <a:pt x="16085" y="21600"/>
                  </a:lnTo>
                  <a:lnTo>
                    <a:pt x="10111" y="21020"/>
                  </a:lnTo>
                  <a:lnTo>
                    <a:pt x="11030" y="11597"/>
                  </a:lnTo>
                  <a:lnTo>
                    <a:pt x="0" y="145"/>
                  </a:lnTo>
                  <a:lnTo>
                    <a:pt x="12409" y="0"/>
                  </a:lnTo>
                  <a:close/>
                </a:path>
              </a:pathLst>
            </a:custGeom>
            <a:solidFill>
              <a:srgbClr val="B58F66"/>
            </a:solidFill>
            <a:ln w="12700" cap="flat">
              <a:noFill/>
              <a:miter lim="400000"/>
            </a:ln>
            <a:effectLst/>
          </p:spPr>
          <p:txBody>
            <a:bodyPr wrap="square" lIns="146304" tIns="146304" rIns="146304" bIns="146304" numCol="1" anchor="t">
              <a:noAutofit/>
            </a:bodyPr>
            <a:lstStyle/>
            <a:p>
              <a:pPr/>
            </a:p>
          </p:txBody>
        </p:sp>
        <p:sp>
          <p:nvSpPr>
            <p:cNvPr id="5532" name="Shape 5532"/>
            <p:cNvSpPr/>
            <p:nvPr/>
          </p:nvSpPr>
          <p:spPr>
            <a:xfrm>
              <a:off x="683418" y="533400"/>
              <a:ext cx="5238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000"/>
                  </a:moveTo>
                  <a:lnTo>
                    <a:pt x="0" y="21600"/>
                  </a:lnTo>
                  <a:lnTo>
                    <a:pt x="21600" y="21600"/>
                  </a:lnTo>
                  <a:lnTo>
                    <a:pt x="21600" y="16800"/>
                  </a:lnTo>
                  <a:lnTo>
                    <a:pt x="9637" y="9600"/>
                  </a:lnTo>
                  <a:lnTo>
                    <a:pt x="7311" y="0"/>
                  </a:lnTo>
                  <a:lnTo>
                    <a:pt x="0" y="60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33" name="Shape 5533"/>
            <p:cNvSpPr/>
            <p:nvPr/>
          </p:nvSpPr>
          <p:spPr>
            <a:xfrm>
              <a:off x="624681" y="533400"/>
              <a:ext cx="34926"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000"/>
                  </a:moveTo>
                  <a:lnTo>
                    <a:pt x="0" y="21600"/>
                  </a:lnTo>
                  <a:lnTo>
                    <a:pt x="21600" y="21600"/>
                  </a:lnTo>
                  <a:lnTo>
                    <a:pt x="21600" y="16800"/>
                  </a:lnTo>
                  <a:lnTo>
                    <a:pt x="13920" y="9600"/>
                  </a:lnTo>
                  <a:lnTo>
                    <a:pt x="11520" y="0"/>
                  </a:lnTo>
                  <a:lnTo>
                    <a:pt x="0" y="60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34" name="Shape 5534"/>
            <p:cNvSpPr/>
            <p:nvPr/>
          </p:nvSpPr>
          <p:spPr>
            <a:xfrm>
              <a:off x="583406" y="63499"/>
              <a:ext cx="93664" cy="65090"/>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535" name="Shape 5535"/>
            <p:cNvSpPr/>
            <p:nvPr/>
          </p:nvSpPr>
          <p:spPr>
            <a:xfrm>
              <a:off x="588168" y="69850"/>
              <a:ext cx="82551" cy="53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974"/>
                  </a:moveTo>
                  <a:lnTo>
                    <a:pt x="21176" y="21600"/>
                  </a:lnTo>
                  <a:lnTo>
                    <a:pt x="212" y="21600"/>
                  </a:lnTo>
                  <a:lnTo>
                    <a:pt x="0" y="20974"/>
                  </a:lnTo>
                  <a:lnTo>
                    <a:pt x="0" y="626"/>
                  </a:lnTo>
                  <a:lnTo>
                    <a:pt x="212" y="0"/>
                  </a:lnTo>
                  <a:lnTo>
                    <a:pt x="21176" y="0"/>
                  </a:lnTo>
                  <a:lnTo>
                    <a:pt x="21600" y="626"/>
                  </a:lnTo>
                  <a:lnTo>
                    <a:pt x="21600" y="20974"/>
                  </a:lnTo>
                  <a:close/>
                </a:path>
              </a:pathLst>
            </a:custGeom>
            <a:solidFill>
              <a:srgbClr val="00BCF2"/>
            </a:solidFill>
            <a:ln w="12700" cap="flat">
              <a:noFill/>
              <a:miter lim="400000"/>
            </a:ln>
            <a:effectLst/>
          </p:spPr>
          <p:txBody>
            <a:bodyPr wrap="square" lIns="146304" tIns="146304" rIns="146304" bIns="146304" numCol="1" anchor="t">
              <a:noAutofit/>
            </a:bodyPr>
            <a:lstStyle/>
            <a:p>
              <a:pPr/>
            </a:p>
          </p:txBody>
        </p:sp>
        <p:pic>
          <p:nvPicPr>
            <p:cNvPr id="5536" name="image39.png"/>
            <p:cNvPicPr>
              <a:picLocks noChangeAspect="1"/>
            </p:cNvPicPr>
            <p:nvPr/>
          </p:nvPicPr>
          <p:blipFill>
            <a:blip r:embed="rId10">
              <a:extLst/>
            </a:blip>
            <a:stretch>
              <a:fillRect/>
            </a:stretch>
          </p:blipFill>
          <p:spPr>
            <a:xfrm>
              <a:off x="583406" y="63499"/>
              <a:ext cx="12701" cy="63501"/>
            </a:xfrm>
            <a:prstGeom prst="rect">
              <a:avLst/>
            </a:prstGeom>
            <a:ln w="12700" cap="flat">
              <a:noFill/>
              <a:miter lim="400000"/>
            </a:ln>
            <a:effectLst/>
          </p:spPr>
        </p:pic>
        <p:sp>
          <p:nvSpPr>
            <p:cNvPr id="5537" name="Shape 5537"/>
            <p:cNvSpPr/>
            <p:nvPr/>
          </p:nvSpPr>
          <p:spPr>
            <a:xfrm>
              <a:off x="588168" y="69850"/>
              <a:ext cx="68264" cy="53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51" y="0"/>
                  </a:lnTo>
                  <a:lnTo>
                    <a:pt x="0" y="626"/>
                  </a:lnTo>
                  <a:lnTo>
                    <a:pt x="0" y="20974"/>
                  </a:lnTo>
                  <a:lnTo>
                    <a:pt x="251" y="21600"/>
                  </a:lnTo>
                  <a:lnTo>
                    <a:pt x="5274" y="21600"/>
                  </a:lnTo>
                  <a:lnTo>
                    <a:pt x="9795" y="15965"/>
                  </a:lnTo>
                  <a:lnTo>
                    <a:pt x="21600" y="0"/>
                  </a:lnTo>
                  <a:close/>
                </a:path>
              </a:pathLst>
            </a:custGeom>
            <a:solidFill>
              <a:srgbClr val="4DD0F6"/>
            </a:solidFill>
            <a:ln w="12700" cap="flat">
              <a:noFill/>
              <a:miter lim="400000"/>
            </a:ln>
            <a:effectLst/>
          </p:spPr>
          <p:txBody>
            <a:bodyPr wrap="square" lIns="146304" tIns="146304" rIns="146304" bIns="146304" numCol="1" anchor="t">
              <a:noAutofit/>
            </a:bodyPr>
            <a:lstStyle/>
            <a:p>
              <a:pPr/>
            </a:p>
          </p:txBody>
        </p:sp>
        <p:sp>
          <p:nvSpPr>
            <p:cNvPr id="5538" name="Shape 5538"/>
            <p:cNvSpPr/>
            <p:nvPr/>
          </p:nvSpPr>
          <p:spPr>
            <a:xfrm>
              <a:off x="648493" y="98424"/>
              <a:ext cx="14289" cy="12701"/>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539" name="Shape 5539"/>
            <p:cNvSpPr/>
            <p:nvPr/>
          </p:nvSpPr>
          <p:spPr>
            <a:xfrm>
              <a:off x="648493" y="84138"/>
              <a:ext cx="14289" cy="14288"/>
            </a:xfrm>
            <a:prstGeom prst="rect">
              <a:avLst/>
            </a:prstGeom>
            <a:solidFill>
              <a:srgbClr val="008272"/>
            </a:solidFill>
            <a:ln w="12700" cap="flat">
              <a:noFill/>
              <a:miter lim="400000"/>
            </a:ln>
            <a:effectLst/>
          </p:spPr>
          <p:txBody>
            <a:bodyPr wrap="square" lIns="146304" tIns="146304" rIns="146304" bIns="146304" numCol="1" anchor="t">
              <a:noAutofit/>
            </a:bodyPr>
            <a:lstStyle/>
            <a:p>
              <a:pPr/>
            </a:p>
          </p:txBody>
        </p:sp>
        <p:sp>
          <p:nvSpPr>
            <p:cNvPr id="5540" name="Shape 5540"/>
            <p:cNvSpPr/>
            <p:nvPr/>
          </p:nvSpPr>
          <p:spPr>
            <a:xfrm>
              <a:off x="635793" y="98424"/>
              <a:ext cx="12701" cy="12701"/>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541" name="Shape 5541"/>
            <p:cNvSpPr/>
            <p:nvPr/>
          </p:nvSpPr>
          <p:spPr>
            <a:xfrm>
              <a:off x="635793" y="84138"/>
              <a:ext cx="12701" cy="14288"/>
            </a:xfrm>
            <a:prstGeom prst="rect">
              <a:avLst/>
            </a:prstGeom>
            <a:solidFill>
              <a:srgbClr val="E3008C"/>
            </a:solidFill>
            <a:ln w="12700" cap="flat">
              <a:noFill/>
              <a:miter lim="400000"/>
            </a:ln>
            <a:effectLst/>
          </p:spPr>
          <p:txBody>
            <a:bodyPr wrap="square" lIns="146304" tIns="146304" rIns="146304" bIns="146304" numCol="1" anchor="t">
              <a:noAutofit/>
            </a:bodyPr>
            <a:lstStyle/>
            <a:p>
              <a:pPr/>
            </a:p>
          </p:txBody>
        </p:sp>
        <p:sp>
          <p:nvSpPr>
            <p:cNvPr id="5542" name="Shape 5542"/>
            <p:cNvSpPr/>
            <p:nvPr/>
          </p:nvSpPr>
          <p:spPr>
            <a:xfrm>
              <a:off x="594518" y="98424"/>
              <a:ext cx="12701" cy="12701"/>
            </a:xfrm>
            <a:prstGeom prst="rect">
              <a:avLst/>
            </a:prstGeom>
            <a:solidFill>
              <a:srgbClr val="008272"/>
            </a:solidFill>
            <a:ln w="12700" cap="flat">
              <a:noFill/>
              <a:miter lim="400000"/>
            </a:ln>
            <a:effectLst/>
          </p:spPr>
          <p:txBody>
            <a:bodyPr wrap="square" lIns="146304" tIns="146304" rIns="146304" bIns="146304" numCol="1" anchor="t">
              <a:noAutofit/>
            </a:bodyPr>
            <a:lstStyle/>
            <a:p>
              <a:pPr/>
            </a:p>
          </p:txBody>
        </p:sp>
        <p:sp>
          <p:nvSpPr>
            <p:cNvPr id="5543" name="Shape 5543"/>
            <p:cNvSpPr/>
            <p:nvPr/>
          </p:nvSpPr>
          <p:spPr>
            <a:xfrm>
              <a:off x="594518" y="84138"/>
              <a:ext cx="12701" cy="14288"/>
            </a:xfrm>
            <a:prstGeom prst="rect">
              <a:avLst/>
            </a:prstGeom>
            <a:solidFill>
              <a:srgbClr val="002050"/>
            </a:solidFill>
            <a:ln w="12700" cap="flat">
              <a:noFill/>
              <a:miter lim="400000"/>
            </a:ln>
            <a:effectLst/>
          </p:spPr>
          <p:txBody>
            <a:bodyPr wrap="square" lIns="146304" tIns="146304" rIns="146304" bIns="146304" numCol="1" anchor="t">
              <a:noAutofit/>
            </a:bodyPr>
            <a:lstStyle/>
            <a:p>
              <a:pPr/>
            </a:p>
          </p:txBody>
        </p:sp>
        <p:sp>
          <p:nvSpPr>
            <p:cNvPr id="5544" name="Shape 5544"/>
            <p:cNvSpPr/>
            <p:nvPr/>
          </p:nvSpPr>
          <p:spPr>
            <a:xfrm>
              <a:off x="607218" y="84138"/>
              <a:ext cx="25401" cy="26988"/>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545" name="Shape 5545"/>
            <p:cNvSpPr/>
            <p:nvPr/>
          </p:nvSpPr>
          <p:spPr>
            <a:xfrm>
              <a:off x="616743" y="274638"/>
              <a:ext cx="100014" cy="95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29" y="0"/>
                  </a:moveTo>
                  <a:lnTo>
                    <a:pt x="686" y="0"/>
                  </a:lnTo>
                  <a:lnTo>
                    <a:pt x="343" y="357"/>
                  </a:lnTo>
                  <a:lnTo>
                    <a:pt x="0" y="1071"/>
                  </a:lnTo>
                  <a:lnTo>
                    <a:pt x="686" y="2678"/>
                  </a:lnTo>
                  <a:lnTo>
                    <a:pt x="1543" y="4820"/>
                  </a:lnTo>
                  <a:lnTo>
                    <a:pt x="1543" y="21600"/>
                  </a:lnTo>
                  <a:lnTo>
                    <a:pt x="19200" y="21600"/>
                  </a:lnTo>
                  <a:lnTo>
                    <a:pt x="19200" y="4463"/>
                  </a:lnTo>
                  <a:lnTo>
                    <a:pt x="21600" y="4463"/>
                  </a:lnTo>
                  <a:lnTo>
                    <a:pt x="21600" y="3213"/>
                  </a:lnTo>
                  <a:lnTo>
                    <a:pt x="21429" y="2678"/>
                  </a:lnTo>
                  <a:lnTo>
                    <a:pt x="20400" y="1964"/>
                  </a:lnTo>
                  <a:lnTo>
                    <a:pt x="17657" y="1071"/>
                  </a:lnTo>
                  <a:lnTo>
                    <a:pt x="14914" y="357"/>
                  </a:lnTo>
                  <a:lnTo>
                    <a:pt x="13029" y="0"/>
                  </a:lnTo>
                  <a:close/>
                </a:path>
              </a:pathLst>
            </a:custGeom>
            <a:solidFill>
              <a:srgbClr val="B58F66"/>
            </a:solidFill>
            <a:ln w="12700" cap="flat">
              <a:noFill/>
              <a:miter lim="400000"/>
            </a:ln>
            <a:effectLst/>
          </p:spPr>
          <p:txBody>
            <a:bodyPr wrap="square" lIns="146304" tIns="146304" rIns="146304" bIns="146304" numCol="1" anchor="t">
              <a:noAutofit/>
            </a:bodyPr>
            <a:lstStyle/>
            <a:p>
              <a:pPr/>
            </a:p>
          </p:txBody>
        </p:sp>
        <p:sp>
          <p:nvSpPr>
            <p:cNvPr id="5546" name="Shape 5546"/>
            <p:cNvSpPr/>
            <p:nvPr/>
          </p:nvSpPr>
          <p:spPr>
            <a:xfrm>
              <a:off x="653256" y="246063"/>
              <a:ext cx="23814" cy="50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52" y="21600"/>
                  </a:moveTo>
                  <a:lnTo>
                    <a:pt x="21600" y="20914"/>
                  </a:lnTo>
                  <a:lnTo>
                    <a:pt x="21600" y="0"/>
                  </a:lnTo>
                  <a:lnTo>
                    <a:pt x="0" y="0"/>
                  </a:lnTo>
                  <a:lnTo>
                    <a:pt x="0" y="21600"/>
                  </a:lnTo>
                  <a:lnTo>
                    <a:pt x="10452" y="21600"/>
                  </a:lnTo>
                  <a:close/>
                </a:path>
              </a:pathLst>
            </a:custGeom>
            <a:solidFill>
              <a:srgbClr val="B58F66"/>
            </a:solidFill>
            <a:ln w="12700" cap="flat">
              <a:noFill/>
              <a:miter lim="400000"/>
            </a:ln>
            <a:effectLst/>
          </p:spPr>
          <p:txBody>
            <a:bodyPr wrap="square" lIns="146304" tIns="146304" rIns="146304" bIns="146304" numCol="1" anchor="t">
              <a:noAutofit/>
            </a:bodyPr>
            <a:lstStyle/>
            <a:p>
              <a:pPr/>
            </a:p>
          </p:txBody>
        </p:sp>
        <p:sp>
          <p:nvSpPr>
            <p:cNvPr id="5547" name="Shape 5547"/>
            <p:cNvSpPr/>
            <p:nvPr/>
          </p:nvSpPr>
          <p:spPr>
            <a:xfrm>
              <a:off x="653256" y="252413"/>
              <a:ext cx="23814"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110"/>
                  </a:moveTo>
                  <a:lnTo>
                    <a:pt x="11845" y="21600"/>
                  </a:lnTo>
                  <a:lnTo>
                    <a:pt x="5574" y="21600"/>
                  </a:lnTo>
                  <a:lnTo>
                    <a:pt x="0" y="20110"/>
                  </a:lnTo>
                  <a:lnTo>
                    <a:pt x="0" y="0"/>
                  </a:lnTo>
                  <a:lnTo>
                    <a:pt x="21600" y="0"/>
                  </a:lnTo>
                  <a:lnTo>
                    <a:pt x="21600" y="20110"/>
                  </a:lnTo>
                  <a:close/>
                </a:path>
              </a:pathLst>
            </a:custGeom>
            <a:solidFill>
              <a:srgbClr val="96724E"/>
            </a:solidFill>
            <a:ln w="12700" cap="flat">
              <a:noFill/>
              <a:miter lim="400000"/>
            </a:ln>
            <a:effectLst/>
          </p:spPr>
          <p:txBody>
            <a:bodyPr wrap="square" lIns="146304" tIns="146304" rIns="146304" bIns="146304" numCol="1" anchor="t">
              <a:noAutofit/>
            </a:bodyPr>
            <a:lstStyle/>
            <a:p>
              <a:pPr/>
            </a:p>
          </p:txBody>
        </p:sp>
        <p:sp>
          <p:nvSpPr>
            <p:cNvPr id="5548" name="Shape 5548"/>
            <p:cNvSpPr/>
            <p:nvPr/>
          </p:nvSpPr>
          <p:spPr>
            <a:xfrm>
              <a:off x="624681" y="388938"/>
              <a:ext cx="84139" cy="15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93" y="0"/>
                  </a:moveTo>
                  <a:lnTo>
                    <a:pt x="21600" y="11700"/>
                  </a:lnTo>
                  <a:lnTo>
                    <a:pt x="20793" y="21600"/>
                  </a:lnTo>
                  <a:lnTo>
                    <a:pt x="15342" y="21600"/>
                  </a:lnTo>
                  <a:lnTo>
                    <a:pt x="13121" y="3600"/>
                  </a:lnTo>
                  <a:lnTo>
                    <a:pt x="7671" y="3600"/>
                  </a:lnTo>
                  <a:lnTo>
                    <a:pt x="7671" y="11700"/>
                  </a:lnTo>
                  <a:lnTo>
                    <a:pt x="5450" y="21600"/>
                  </a:lnTo>
                  <a:lnTo>
                    <a:pt x="0" y="21600"/>
                  </a:lnTo>
                  <a:lnTo>
                    <a:pt x="807" y="11700"/>
                  </a:lnTo>
                  <a:lnTo>
                    <a:pt x="0" y="0"/>
                  </a:lnTo>
                  <a:lnTo>
                    <a:pt x="20793"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549" name="Shape 5549"/>
            <p:cNvSpPr/>
            <p:nvPr/>
          </p:nvSpPr>
          <p:spPr>
            <a:xfrm>
              <a:off x="658812" y="253206"/>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3323" y="4320"/>
                  </a:lnTo>
                  <a:lnTo>
                    <a:pt x="9969" y="0"/>
                  </a:lnTo>
                  <a:lnTo>
                    <a:pt x="18277" y="4320"/>
                  </a:lnTo>
                  <a:lnTo>
                    <a:pt x="21600" y="21600"/>
                  </a:lnTo>
                  <a:lnTo>
                    <a:pt x="0" y="21600"/>
                  </a:lnTo>
                  <a:close/>
                </a:path>
              </a:pathLst>
            </a:custGeom>
            <a:solidFill>
              <a:srgbClr val="96724E"/>
            </a:solidFill>
            <a:ln w="12700" cap="flat">
              <a:noFill/>
              <a:miter lim="400000"/>
            </a:ln>
            <a:effectLst/>
          </p:spPr>
          <p:txBody>
            <a:bodyPr wrap="square" lIns="146304" tIns="146304" rIns="146304" bIns="146304" numCol="1" anchor="t">
              <a:noAutofit/>
            </a:bodyPr>
            <a:lstStyle/>
            <a:p>
              <a:pPr/>
            </a:p>
          </p:txBody>
        </p:sp>
        <p:sp>
          <p:nvSpPr>
            <p:cNvPr id="5550" name="Shape 5550"/>
            <p:cNvSpPr/>
            <p:nvPr/>
          </p:nvSpPr>
          <p:spPr>
            <a:xfrm>
              <a:off x="697706" y="403225"/>
              <a:ext cx="25401" cy="49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29" y="0"/>
                  </a:moveTo>
                  <a:lnTo>
                    <a:pt x="6271" y="5666"/>
                  </a:lnTo>
                  <a:lnTo>
                    <a:pt x="0" y="10977"/>
                  </a:lnTo>
                  <a:lnTo>
                    <a:pt x="2787" y="11331"/>
                  </a:lnTo>
                  <a:lnTo>
                    <a:pt x="6271" y="9561"/>
                  </a:lnTo>
                  <a:lnTo>
                    <a:pt x="6271" y="21600"/>
                  </a:lnTo>
                  <a:lnTo>
                    <a:pt x="9755" y="19121"/>
                  </a:lnTo>
                  <a:lnTo>
                    <a:pt x="21600" y="3895"/>
                  </a:lnTo>
                  <a:lnTo>
                    <a:pt x="15329" y="0"/>
                  </a:lnTo>
                  <a:close/>
                </a:path>
              </a:pathLst>
            </a:custGeom>
            <a:solidFill>
              <a:srgbClr val="B58F66"/>
            </a:solidFill>
            <a:ln w="12700" cap="flat">
              <a:noFill/>
              <a:miter lim="400000"/>
            </a:ln>
            <a:effectLst/>
          </p:spPr>
          <p:txBody>
            <a:bodyPr wrap="square" lIns="146304" tIns="146304" rIns="146304" bIns="146304" numCol="1" anchor="t">
              <a:noAutofit/>
            </a:bodyPr>
            <a:lstStyle/>
            <a:p>
              <a:pPr/>
            </a:p>
          </p:txBody>
        </p:sp>
        <p:sp>
          <p:nvSpPr>
            <p:cNvPr id="5551" name="Shape 5551"/>
            <p:cNvSpPr/>
            <p:nvPr/>
          </p:nvSpPr>
          <p:spPr>
            <a:xfrm>
              <a:off x="588168" y="138113"/>
              <a:ext cx="50801" cy="157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84" y="21600"/>
                  </a:moveTo>
                  <a:lnTo>
                    <a:pt x="0" y="11184"/>
                  </a:lnTo>
                  <a:lnTo>
                    <a:pt x="4877" y="0"/>
                  </a:lnTo>
                  <a:lnTo>
                    <a:pt x="11148" y="0"/>
                  </a:lnTo>
                  <a:lnTo>
                    <a:pt x="8710" y="11184"/>
                  </a:lnTo>
                  <a:lnTo>
                    <a:pt x="21600" y="19846"/>
                  </a:lnTo>
                  <a:lnTo>
                    <a:pt x="14284" y="21600"/>
                  </a:lnTo>
                  <a:close/>
                </a:path>
              </a:pathLst>
            </a:custGeom>
            <a:solidFill>
              <a:srgbClr val="B58F66"/>
            </a:solidFill>
            <a:ln w="12700" cap="flat">
              <a:noFill/>
              <a:miter lim="400000"/>
            </a:ln>
            <a:effectLst/>
          </p:spPr>
          <p:txBody>
            <a:bodyPr wrap="square" lIns="146304" tIns="146304" rIns="146304" bIns="146304" numCol="1" anchor="t">
              <a:noAutofit/>
            </a:bodyPr>
            <a:lstStyle/>
            <a:p>
              <a:pPr/>
            </a:p>
          </p:txBody>
        </p:sp>
        <p:sp>
          <p:nvSpPr>
            <p:cNvPr id="5552" name="Shape 5552"/>
            <p:cNvSpPr/>
            <p:nvPr/>
          </p:nvSpPr>
          <p:spPr>
            <a:xfrm>
              <a:off x="616743" y="260350"/>
              <a:ext cx="109539" cy="128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9" y="7733"/>
                  </a:moveTo>
                  <a:lnTo>
                    <a:pt x="0" y="4800"/>
                  </a:lnTo>
                  <a:lnTo>
                    <a:pt x="2331" y="0"/>
                  </a:lnTo>
                  <a:lnTo>
                    <a:pt x="4196" y="1467"/>
                  </a:lnTo>
                  <a:lnTo>
                    <a:pt x="4817" y="2400"/>
                  </a:lnTo>
                  <a:lnTo>
                    <a:pt x="6993" y="2400"/>
                  </a:lnTo>
                  <a:lnTo>
                    <a:pt x="6993" y="3333"/>
                  </a:lnTo>
                  <a:lnTo>
                    <a:pt x="7614" y="4133"/>
                  </a:lnTo>
                  <a:lnTo>
                    <a:pt x="8391" y="4533"/>
                  </a:lnTo>
                  <a:lnTo>
                    <a:pt x="10412" y="4533"/>
                  </a:lnTo>
                  <a:lnTo>
                    <a:pt x="11188" y="4133"/>
                  </a:lnTo>
                  <a:lnTo>
                    <a:pt x="11810" y="3333"/>
                  </a:lnTo>
                  <a:lnTo>
                    <a:pt x="11810" y="2400"/>
                  </a:lnTo>
                  <a:lnTo>
                    <a:pt x="16627" y="2400"/>
                  </a:lnTo>
                  <a:lnTo>
                    <a:pt x="17715" y="2667"/>
                  </a:lnTo>
                  <a:lnTo>
                    <a:pt x="18492" y="2933"/>
                  </a:lnTo>
                  <a:lnTo>
                    <a:pt x="19114" y="3333"/>
                  </a:lnTo>
                  <a:lnTo>
                    <a:pt x="19580" y="3867"/>
                  </a:lnTo>
                  <a:lnTo>
                    <a:pt x="20823" y="6933"/>
                  </a:lnTo>
                  <a:lnTo>
                    <a:pt x="21600" y="9867"/>
                  </a:lnTo>
                  <a:lnTo>
                    <a:pt x="17404" y="9867"/>
                  </a:lnTo>
                  <a:lnTo>
                    <a:pt x="17404" y="21600"/>
                  </a:lnTo>
                  <a:lnTo>
                    <a:pt x="1399" y="21600"/>
                  </a:lnTo>
                  <a:lnTo>
                    <a:pt x="1399" y="7733"/>
                  </a:lnTo>
                  <a:close/>
                </a:path>
              </a:pathLst>
            </a:custGeom>
            <a:solidFill>
              <a:schemeClr val="accent4"/>
            </a:solidFill>
            <a:ln w="12700" cap="flat">
              <a:noFill/>
              <a:miter lim="400000"/>
            </a:ln>
            <a:effectLst/>
          </p:spPr>
          <p:txBody>
            <a:bodyPr wrap="square" lIns="146304" tIns="146304" rIns="146304" bIns="146304" numCol="1" anchor="t">
              <a:noAutofit/>
            </a:bodyPr>
            <a:lstStyle/>
            <a:p>
              <a:pPr/>
            </a:p>
          </p:txBody>
        </p:sp>
        <p:sp>
          <p:nvSpPr>
            <p:cNvPr id="5553" name="Shape 5553"/>
            <p:cNvSpPr/>
            <p:nvPr/>
          </p:nvSpPr>
          <p:spPr>
            <a:xfrm>
              <a:off x="594518" y="114300"/>
              <a:ext cx="30164" cy="301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92" y="19326"/>
                  </a:moveTo>
                  <a:lnTo>
                    <a:pt x="15762" y="14211"/>
                  </a:lnTo>
                  <a:lnTo>
                    <a:pt x="21600" y="0"/>
                  </a:lnTo>
                  <a:lnTo>
                    <a:pt x="18681" y="0"/>
                  </a:lnTo>
                  <a:lnTo>
                    <a:pt x="16346" y="1137"/>
                  </a:lnTo>
                  <a:lnTo>
                    <a:pt x="14595" y="6253"/>
                  </a:lnTo>
                  <a:lnTo>
                    <a:pt x="8173" y="10232"/>
                  </a:lnTo>
                  <a:lnTo>
                    <a:pt x="0" y="10232"/>
                  </a:lnTo>
                  <a:lnTo>
                    <a:pt x="5254" y="21600"/>
                  </a:lnTo>
                  <a:lnTo>
                    <a:pt x="11092" y="19326"/>
                  </a:lnTo>
                  <a:close/>
                </a:path>
              </a:pathLst>
            </a:custGeom>
            <a:solidFill>
              <a:srgbClr val="B58F66"/>
            </a:solidFill>
            <a:ln w="12700" cap="flat">
              <a:noFill/>
              <a:miter lim="400000"/>
            </a:ln>
            <a:effectLst/>
          </p:spPr>
          <p:txBody>
            <a:bodyPr wrap="square" lIns="146304" tIns="146304" rIns="146304" bIns="146304" numCol="1" anchor="t">
              <a:noAutofit/>
            </a:bodyPr>
            <a:lstStyle/>
            <a:p>
              <a:pPr/>
            </a:p>
          </p:txBody>
        </p:sp>
        <p:sp>
          <p:nvSpPr>
            <p:cNvPr id="5554" name="Shape 5554"/>
            <p:cNvSpPr/>
            <p:nvPr/>
          </p:nvSpPr>
          <p:spPr>
            <a:xfrm>
              <a:off x="683418" y="193675"/>
              <a:ext cx="20639"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400"/>
                  </a:moveTo>
                  <a:lnTo>
                    <a:pt x="17600" y="1800"/>
                  </a:lnTo>
                  <a:lnTo>
                    <a:pt x="0" y="0"/>
                  </a:lnTo>
                  <a:lnTo>
                    <a:pt x="12000" y="21600"/>
                  </a:lnTo>
                  <a:lnTo>
                    <a:pt x="21600" y="204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55" name="Shape 5555"/>
            <p:cNvSpPr/>
            <p:nvPr/>
          </p:nvSpPr>
          <p:spPr>
            <a:xfrm>
              <a:off x="616743" y="220663"/>
              <a:ext cx="9525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150"/>
                  </a:moveTo>
                  <a:lnTo>
                    <a:pt x="0" y="14850"/>
                  </a:lnTo>
                  <a:lnTo>
                    <a:pt x="357" y="18900"/>
                  </a:lnTo>
                  <a:lnTo>
                    <a:pt x="1071" y="21600"/>
                  </a:lnTo>
                  <a:lnTo>
                    <a:pt x="20707" y="21600"/>
                  </a:lnTo>
                  <a:lnTo>
                    <a:pt x="20886" y="18900"/>
                  </a:lnTo>
                  <a:lnTo>
                    <a:pt x="21243" y="14850"/>
                  </a:lnTo>
                  <a:lnTo>
                    <a:pt x="21600" y="12150"/>
                  </a:lnTo>
                  <a:lnTo>
                    <a:pt x="21243" y="6750"/>
                  </a:lnTo>
                  <a:lnTo>
                    <a:pt x="20886" y="2700"/>
                  </a:lnTo>
                  <a:lnTo>
                    <a:pt x="20707" y="0"/>
                  </a:lnTo>
                  <a:lnTo>
                    <a:pt x="1071" y="0"/>
                  </a:lnTo>
                  <a:lnTo>
                    <a:pt x="357" y="2700"/>
                  </a:lnTo>
                  <a:lnTo>
                    <a:pt x="0" y="6750"/>
                  </a:lnTo>
                  <a:lnTo>
                    <a:pt x="0" y="12150"/>
                  </a:lnTo>
                  <a:close/>
                </a:path>
              </a:pathLst>
            </a:custGeom>
            <a:solidFill>
              <a:srgbClr val="96724E"/>
            </a:solidFill>
            <a:ln w="12700" cap="flat">
              <a:noFill/>
              <a:miter lim="400000"/>
            </a:ln>
            <a:effectLst/>
          </p:spPr>
          <p:txBody>
            <a:bodyPr wrap="square" lIns="146304" tIns="146304" rIns="146304" bIns="146304" numCol="1" anchor="t">
              <a:noAutofit/>
            </a:bodyPr>
            <a:lstStyle/>
            <a:p>
              <a:pPr/>
            </a:p>
          </p:txBody>
        </p:sp>
        <p:sp>
          <p:nvSpPr>
            <p:cNvPr id="5556" name="Shape 5556"/>
            <p:cNvSpPr/>
            <p:nvPr/>
          </p:nvSpPr>
          <p:spPr>
            <a:xfrm>
              <a:off x="623093" y="185738"/>
              <a:ext cx="82551" cy="825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13085" y="21185"/>
                  </a:lnTo>
                  <a:lnTo>
                    <a:pt x="14954" y="20769"/>
                  </a:lnTo>
                  <a:lnTo>
                    <a:pt x="18692" y="18692"/>
                  </a:lnTo>
                  <a:lnTo>
                    <a:pt x="20769" y="14954"/>
                  </a:lnTo>
                  <a:lnTo>
                    <a:pt x="21185" y="13085"/>
                  </a:lnTo>
                  <a:lnTo>
                    <a:pt x="21600" y="10800"/>
                  </a:lnTo>
                  <a:lnTo>
                    <a:pt x="21185" y="8515"/>
                  </a:lnTo>
                  <a:lnTo>
                    <a:pt x="20769" y="6646"/>
                  </a:lnTo>
                  <a:lnTo>
                    <a:pt x="19731" y="4777"/>
                  </a:lnTo>
                  <a:lnTo>
                    <a:pt x="18692" y="3323"/>
                  </a:lnTo>
                  <a:lnTo>
                    <a:pt x="16823" y="1869"/>
                  </a:lnTo>
                  <a:lnTo>
                    <a:pt x="13085" y="208"/>
                  </a:lnTo>
                  <a:lnTo>
                    <a:pt x="10800" y="0"/>
                  </a:lnTo>
                  <a:lnTo>
                    <a:pt x="8515" y="208"/>
                  </a:lnTo>
                  <a:lnTo>
                    <a:pt x="4777" y="1869"/>
                  </a:lnTo>
                  <a:lnTo>
                    <a:pt x="1869" y="4777"/>
                  </a:lnTo>
                  <a:lnTo>
                    <a:pt x="208" y="8515"/>
                  </a:lnTo>
                  <a:lnTo>
                    <a:pt x="0" y="10800"/>
                  </a:lnTo>
                  <a:lnTo>
                    <a:pt x="208" y="13085"/>
                  </a:lnTo>
                  <a:lnTo>
                    <a:pt x="1869" y="16823"/>
                  </a:lnTo>
                  <a:lnTo>
                    <a:pt x="3323" y="18692"/>
                  </a:lnTo>
                  <a:lnTo>
                    <a:pt x="4777" y="19731"/>
                  </a:lnTo>
                  <a:lnTo>
                    <a:pt x="6646" y="20769"/>
                  </a:lnTo>
                  <a:lnTo>
                    <a:pt x="8515" y="21185"/>
                  </a:lnTo>
                  <a:lnTo>
                    <a:pt x="10800" y="21600"/>
                  </a:lnTo>
                  <a:close/>
                </a:path>
              </a:pathLst>
            </a:custGeom>
            <a:solidFill>
              <a:srgbClr val="B58F66"/>
            </a:solidFill>
            <a:ln w="12700" cap="flat">
              <a:noFill/>
              <a:miter lim="400000"/>
            </a:ln>
            <a:effectLst/>
          </p:spPr>
          <p:txBody>
            <a:bodyPr wrap="square" lIns="146304" tIns="146304" rIns="146304" bIns="146304" numCol="1" anchor="t">
              <a:noAutofit/>
            </a:bodyPr>
            <a:lstStyle/>
            <a:p>
              <a:pPr/>
            </a:p>
          </p:txBody>
        </p:sp>
        <p:sp>
          <p:nvSpPr>
            <p:cNvPr id="5557" name="Shape 5557"/>
            <p:cNvSpPr/>
            <p:nvPr/>
          </p:nvSpPr>
          <p:spPr>
            <a:xfrm>
              <a:off x="645318" y="242094"/>
              <a:ext cx="381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80" y="21600"/>
                  </a:moveTo>
                  <a:lnTo>
                    <a:pt x="7494" y="18514"/>
                  </a:lnTo>
                  <a:lnTo>
                    <a:pt x="3967" y="15429"/>
                  </a:lnTo>
                  <a:lnTo>
                    <a:pt x="1763" y="7714"/>
                  </a:lnTo>
                  <a:lnTo>
                    <a:pt x="0" y="0"/>
                  </a:lnTo>
                  <a:lnTo>
                    <a:pt x="21600" y="0"/>
                  </a:lnTo>
                  <a:lnTo>
                    <a:pt x="19396" y="7714"/>
                  </a:lnTo>
                  <a:lnTo>
                    <a:pt x="16751" y="15429"/>
                  </a:lnTo>
                  <a:lnTo>
                    <a:pt x="10580" y="2160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558" name="Shape 5558"/>
            <p:cNvSpPr/>
            <p:nvPr/>
          </p:nvSpPr>
          <p:spPr>
            <a:xfrm>
              <a:off x="658018" y="253206"/>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629" y="4320"/>
                  </a:lnTo>
                  <a:lnTo>
                    <a:pt x="10800" y="0"/>
                  </a:lnTo>
                  <a:lnTo>
                    <a:pt x="18514" y="4320"/>
                  </a:lnTo>
                  <a:lnTo>
                    <a:pt x="21600" y="21600"/>
                  </a:lnTo>
                  <a:lnTo>
                    <a:pt x="0" y="21600"/>
                  </a:lnTo>
                  <a:close/>
                </a:path>
              </a:pathLst>
            </a:custGeom>
            <a:solidFill>
              <a:srgbClr val="96724E"/>
            </a:solidFill>
            <a:ln w="12700" cap="flat">
              <a:noFill/>
              <a:miter lim="400000"/>
            </a:ln>
            <a:effectLst/>
          </p:spPr>
          <p:txBody>
            <a:bodyPr wrap="square" lIns="146304" tIns="146304" rIns="146304" bIns="146304" numCol="1" anchor="t">
              <a:noAutofit/>
            </a:bodyPr>
            <a:lstStyle/>
            <a:p>
              <a:pPr/>
            </a:p>
          </p:txBody>
        </p:sp>
        <p:sp>
          <p:nvSpPr>
            <p:cNvPr id="5559" name="Shape 5559"/>
            <p:cNvSpPr/>
            <p:nvPr/>
          </p:nvSpPr>
          <p:spPr>
            <a:xfrm>
              <a:off x="685006" y="21034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21600"/>
                  </a:moveTo>
                  <a:lnTo>
                    <a:pt x="18514" y="21600"/>
                  </a:lnTo>
                  <a:lnTo>
                    <a:pt x="21600" y="12960"/>
                  </a:lnTo>
                  <a:lnTo>
                    <a:pt x="21600" y="4320"/>
                  </a:lnTo>
                  <a:lnTo>
                    <a:pt x="18514" y="0"/>
                  </a:lnTo>
                  <a:lnTo>
                    <a:pt x="3086" y="0"/>
                  </a:lnTo>
                  <a:lnTo>
                    <a:pt x="0" y="4320"/>
                  </a:lnTo>
                  <a:lnTo>
                    <a:pt x="0" y="12960"/>
                  </a:lnTo>
                  <a:lnTo>
                    <a:pt x="3086"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60" name="Shape 5560"/>
            <p:cNvSpPr/>
            <p:nvPr/>
          </p:nvSpPr>
          <p:spPr>
            <a:xfrm>
              <a:off x="631031" y="21034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541" y="21600"/>
                  </a:moveTo>
                  <a:lnTo>
                    <a:pt x="16518" y="21600"/>
                  </a:lnTo>
                  <a:lnTo>
                    <a:pt x="19059" y="12960"/>
                  </a:lnTo>
                  <a:lnTo>
                    <a:pt x="21600" y="12960"/>
                  </a:lnTo>
                  <a:lnTo>
                    <a:pt x="19059" y="4320"/>
                  </a:lnTo>
                  <a:lnTo>
                    <a:pt x="16518" y="0"/>
                  </a:lnTo>
                  <a:lnTo>
                    <a:pt x="2541" y="0"/>
                  </a:lnTo>
                  <a:lnTo>
                    <a:pt x="2541" y="4320"/>
                  </a:lnTo>
                  <a:lnTo>
                    <a:pt x="0" y="12960"/>
                  </a:lnTo>
                  <a:lnTo>
                    <a:pt x="2541" y="12960"/>
                  </a:lnTo>
                  <a:lnTo>
                    <a:pt x="2541"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61" name="Shape 5561"/>
            <p:cNvSpPr/>
            <p:nvPr/>
          </p:nvSpPr>
          <p:spPr>
            <a:xfrm>
              <a:off x="658812" y="222250"/>
              <a:ext cx="12701" cy="142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600" y="21600"/>
                  </a:moveTo>
                  <a:lnTo>
                    <a:pt x="16800" y="19200"/>
                  </a:lnTo>
                  <a:lnTo>
                    <a:pt x="21600" y="14400"/>
                  </a:lnTo>
                  <a:lnTo>
                    <a:pt x="21600" y="6000"/>
                  </a:lnTo>
                  <a:lnTo>
                    <a:pt x="16800" y="1200"/>
                  </a:lnTo>
                  <a:lnTo>
                    <a:pt x="9600" y="0"/>
                  </a:lnTo>
                  <a:lnTo>
                    <a:pt x="0" y="1200"/>
                  </a:lnTo>
                  <a:lnTo>
                    <a:pt x="0" y="19200"/>
                  </a:lnTo>
                  <a:lnTo>
                    <a:pt x="9600" y="21600"/>
                  </a:lnTo>
                  <a:close/>
                </a:path>
              </a:pathLst>
            </a:custGeom>
            <a:solidFill>
              <a:srgbClr val="96724E"/>
            </a:solidFill>
            <a:ln w="12700" cap="flat">
              <a:noFill/>
              <a:miter lim="400000"/>
            </a:ln>
            <a:effectLst/>
          </p:spPr>
          <p:txBody>
            <a:bodyPr wrap="square" lIns="146304" tIns="146304" rIns="146304" bIns="146304" numCol="1" anchor="t">
              <a:noAutofit/>
            </a:bodyPr>
            <a:lstStyle/>
            <a:p>
              <a:pPr/>
            </a:p>
          </p:txBody>
        </p:sp>
        <p:sp>
          <p:nvSpPr>
            <p:cNvPr id="5562" name="Shape 5562"/>
            <p:cNvSpPr/>
            <p:nvPr/>
          </p:nvSpPr>
          <p:spPr>
            <a:xfrm>
              <a:off x="661193" y="22463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800" y="4320"/>
                  </a:lnTo>
                  <a:lnTo>
                    <a:pt x="12000" y="0"/>
                  </a:lnTo>
                  <a:lnTo>
                    <a:pt x="21600" y="4320"/>
                  </a:lnTo>
                  <a:lnTo>
                    <a:pt x="21600" y="21600"/>
                  </a:lnTo>
                  <a:lnTo>
                    <a:pt x="0" y="21600"/>
                  </a:lnTo>
                  <a:close/>
                </a:path>
              </a:pathLst>
            </a:custGeom>
            <a:solidFill>
              <a:srgbClr val="96724E"/>
            </a:solidFill>
            <a:ln w="12700" cap="flat">
              <a:noFill/>
              <a:miter lim="400000"/>
            </a:ln>
            <a:effectLst/>
          </p:spPr>
          <p:txBody>
            <a:bodyPr wrap="square" lIns="146304" tIns="146304" rIns="146304" bIns="146304" numCol="1" anchor="t">
              <a:noAutofit/>
            </a:bodyPr>
            <a:lstStyle/>
            <a:p>
              <a:pPr/>
            </a:p>
          </p:txBody>
        </p:sp>
        <p:sp>
          <p:nvSpPr>
            <p:cNvPr id="5563" name="Shape 5563"/>
            <p:cNvSpPr/>
            <p:nvPr/>
          </p:nvSpPr>
          <p:spPr>
            <a:xfrm>
              <a:off x="654050" y="22463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800" y="4320"/>
                  </a:lnTo>
                  <a:lnTo>
                    <a:pt x="12000" y="0"/>
                  </a:lnTo>
                  <a:lnTo>
                    <a:pt x="16800" y="4320"/>
                  </a:lnTo>
                  <a:lnTo>
                    <a:pt x="21600" y="21600"/>
                  </a:lnTo>
                  <a:lnTo>
                    <a:pt x="0" y="21600"/>
                  </a:lnTo>
                  <a:close/>
                </a:path>
              </a:pathLst>
            </a:custGeom>
            <a:solidFill>
              <a:srgbClr val="96724E"/>
            </a:solidFill>
            <a:ln w="12700" cap="flat">
              <a:noFill/>
              <a:miter lim="400000"/>
            </a:ln>
            <a:effectLst/>
          </p:spPr>
          <p:txBody>
            <a:bodyPr wrap="square" lIns="146304" tIns="146304" rIns="146304" bIns="146304" numCol="1" anchor="t">
              <a:noAutofit/>
            </a:bodyPr>
            <a:lstStyle/>
            <a:p>
              <a:pPr/>
            </a:p>
          </p:txBody>
        </p:sp>
        <p:sp>
          <p:nvSpPr>
            <p:cNvPr id="5564" name="Shape 5564"/>
            <p:cNvSpPr/>
            <p:nvPr/>
          </p:nvSpPr>
          <p:spPr>
            <a:xfrm>
              <a:off x="685006" y="21907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6200" y="0"/>
                  </a:lnTo>
                  <a:lnTo>
                    <a:pt x="21600" y="21600"/>
                  </a:lnTo>
                  <a:lnTo>
                    <a:pt x="0" y="21600"/>
                  </a:lnTo>
                  <a:lnTo>
                    <a:pt x="0" y="0"/>
                  </a:lnTo>
                  <a:lnTo>
                    <a:pt x="10800"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565" name="Shape 5565"/>
            <p:cNvSpPr/>
            <p:nvPr/>
          </p:nvSpPr>
          <p:spPr>
            <a:xfrm>
              <a:off x="631031" y="21907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43" y="0"/>
                  </a:moveTo>
                  <a:lnTo>
                    <a:pt x="21600" y="0"/>
                  </a:lnTo>
                  <a:lnTo>
                    <a:pt x="21600" y="21600"/>
                  </a:lnTo>
                  <a:lnTo>
                    <a:pt x="0" y="21600"/>
                  </a:lnTo>
                  <a:lnTo>
                    <a:pt x="6171" y="0"/>
                  </a:lnTo>
                  <a:lnTo>
                    <a:pt x="12343" y="0"/>
                  </a:lnTo>
                  <a:close/>
                </a:path>
              </a:pathLst>
            </a:custGeom>
            <a:solidFill>
              <a:srgbClr val="007233"/>
            </a:solidFill>
            <a:ln w="12700" cap="flat">
              <a:noFill/>
              <a:miter lim="400000"/>
            </a:ln>
            <a:effectLst/>
          </p:spPr>
          <p:txBody>
            <a:bodyPr wrap="square" lIns="146304" tIns="146304" rIns="146304" bIns="146304" numCol="1" anchor="t">
              <a:noAutofit/>
            </a:bodyPr>
            <a:lstStyle/>
            <a:p>
              <a:pPr/>
            </a:p>
          </p:txBody>
        </p:sp>
        <p:sp>
          <p:nvSpPr>
            <p:cNvPr id="5566" name="Shape 5566"/>
            <p:cNvSpPr/>
            <p:nvPr/>
          </p:nvSpPr>
          <p:spPr>
            <a:xfrm>
              <a:off x="624681" y="174625"/>
              <a:ext cx="87314" cy="460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571" y="6703"/>
                  </a:lnTo>
                  <a:lnTo>
                    <a:pt x="2553" y="7448"/>
                  </a:lnTo>
                  <a:lnTo>
                    <a:pt x="5695" y="2234"/>
                  </a:lnTo>
                  <a:lnTo>
                    <a:pt x="6087" y="4841"/>
                  </a:lnTo>
                  <a:lnTo>
                    <a:pt x="10015" y="0"/>
                  </a:lnTo>
                  <a:lnTo>
                    <a:pt x="9622" y="3352"/>
                  </a:lnTo>
                  <a:lnTo>
                    <a:pt x="15905" y="0"/>
                  </a:lnTo>
                  <a:lnTo>
                    <a:pt x="14138" y="4841"/>
                  </a:lnTo>
                  <a:lnTo>
                    <a:pt x="19833" y="3352"/>
                  </a:lnTo>
                  <a:lnTo>
                    <a:pt x="18458" y="6703"/>
                  </a:lnTo>
                  <a:lnTo>
                    <a:pt x="21600" y="10800"/>
                  </a:lnTo>
                  <a:lnTo>
                    <a:pt x="15316" y="10800"/>
                  </a:lnTo>
                  <a:lnTo>
                    <a:pt x="17673" y="13407"/>
                  </a:lnTo>
                  <a:lnTo>
                    <a:pt x="13156" y="11545"/>
                  </a:lnTo>
                  <a:lnTo>
                    <a:pt x="12371" y="13407"/>
                  </a:lnTo>
                  <a:lnTo>
                    <a:pt x="10015" y="11545"/>
                  </a:lnTo>
                  <a:lnTo>
                    <a:pt x="9622" y="13407"/>
                  </a:lnTo>
                  <a:lnTo>
                    <a:pt x="7069" y="11545"/>
                  </a:lnTo>
                  <a:lnTo>
                    <a:pt x="6480" y="13407"/>
                  </a:lnTo>
                  <a:lnTo>
                    <a:pt x="3338" y="11545"/>
                  </a:lnTo>
                  <a:lnTo>
                    <a:pt x="0"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67" name="Shape 5567"/>
            <p:cNvSpPr/>
            <p:nvPr/>
          </p:nvSpPr>
          <p:spPr>
            <a:xfrm>
              <a:off x="81756" y="184150"/>
              <a:ext cx="41276" cy="14289"/>
            </a:xfrm>
            <a:prstGeom prst="rect">
              <a:avLst/>
            </a:prstGeom>
            <a:solidFill>
              <a:srgbClr val="7A5734"/>
            </a:solidFill>
            <a:ln w="12700" cap="flat">
              <a:noFill/>
              <a:miter lim="400000"/>
            </a:ln>
            <a:effectLst/>
          </p:spPr>
          <p:txBody>
            <a:bodyPr wrap="square" lIns="146304" tIns="146304" rIns="146304" bIns="146304" numCol="1" anchor="t">
              <a:noAutofit/>
            </a:bodyPr>
            <a:lstStyle/>
            <a:p>
              <a:pPr/>
            </a:p>
          </p:txBody>
        </p:sp>
        <p:sp>
          <p:nvSpPr>
            <p:cNvPr id="5568" name="Shape 5568"/>
            <p:cNvSpPr/>
            <p:nvPr/>
          </p:nvSpPr>
          <p:spPr>
            <a:xfrm>
              <a:off x="91281" y="155575"/>
              <a:ext cx="25401" cy="49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20229"/>
                  </a:lnTo>
                  <a:lnTo>
                    <a:pt x="0" y="0"/>
                  </a:lnTo>
                  <a:lnTo>
                    <a:pt x="21600" y="0"/>
                  </a:lnTo>
                  <a:lnTo>
                    <a:pt x="21600" y="21600"/>
                  </a:lnTo>
                  <a:lnTo>
                    <a:pt x="10800"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569" name="Shape 5569"/>
            <p:cNvSpPr/>
            <p:nvPr/>
          </p:nvSpPr>
          <p:spPr>
            <a:xfrm>
              <a:off x="91281" y="157162"/>
              <a:ext cx="25401" cy="26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2150"/>
                  </a:moveTo>
                  <a:lnTo>
                    <a:pt x="0" y="21600"/>
                  </a:lnTo>
                  <a:lnTo>
                    <a:pt x="0" y="0"/>
                  </a:lnTo>
                  <a:lnTo>
                    <a:pt x="21600" y="8100"/>
                  </a:lnTo>
                  <a:lnTo>
                    <a:pt x="21600" y="1215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70" name="Shape 5570"/>
            <p:cNvSpPr/>
            <p:nvPr/>
          </p:nvSpPr>
          <p:spPr>
            <a:xfrm>
              <a:off x="54768" y="325437"/>
              <a:ext cx="92076" cy="2111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77" y="0"/>
                  </a:moveTo>
                  <a:lnTo>
                    <a:pt x="2031" y="0"/>
                  </a:lnTo>
                  <a:lnTo>
                    <a:pt x="0" y="11693"/>
                  </a:lnTo>
                  <a:lnTo>
                    <a:pt x="1662" y="21600"/>
                  </a:lnTo>
                  <a:lnTo>
                    <a:pt x="7385" y="21600"/>
                  </a:lnTo>
                  <a:lnTo>
                    <a:pt x="7569" y="11531"/>
                  </a:lnTo>
                  <a:lnTo>
                    <a:pt x="12369" y="2761"/>
                  </a:lnTo>
                  <a:lnTo>
                    <a:pt x="11631" y="2761"/>
                  </a:lnTo>
                  <a:lnTo>
                    <a:pt x="12554" y="11368"/>
                  </a:lnTo>
                  <a:lnTo>
                    <a:pt x="13662" y="21600"/>
                  </a:lnTo>
                  <a:lnTo>
                    <a:pt x="19200" y="21600"/>
                  </a:lnTo>
                  <a:lnTo>
                    <a:pt x="21600" y="11368"/>
                  </a:lnTo>
                  <a:lnTo>
                    <a:pt x="20677" y="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71" name="Shape 5571"/>
            <p:cNvSpPr/>
            <p:nvPr/>
          </p:nvSpPr>
          <p:spPr>
            <a:xfrm>
              <a:off x="62706" y="71437"/>
              <a:ext cx="80964" cy="79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909"/>
                  </a:moveTo>
                  <a:lnTo>
                    <a:pt x="428" y="12873"/>
                  </a:lnTo>
                  <a:lnTo>
                    <a:pt x="1069" y="15273"/>
                  </a:lnTo>
                  <a:lnTo>
                    <a:pt x="1925" y="16800"/>
                  </a:lnTo>
                  <a:lnTo>
                    <a:pt x="3422" y="18327"/>
                  </a:lnTo>
                  <a:lnTo>
                    <a:pt x="4919" y="20073"/>
                  </a:lnTo>
                  <a:lnTo>
                    <a:pt x="6416" y="20727"/>
                  </a:lnTo>
                  <a:lnTo>
                    <a:pt x="8768" y="21600"/>
                  </a:lnTo>
                  <a:lnTo>
                    <a:pt x="13046" y="21600"/>
                  </a:lnTo>
                  <a:lnTo>
                    <a:pt x="14970" y="20727"/>
                  </a:lnTo>
                  <a:lnTo>
                    <a:pt x="16895" y="20073"/>
                  </a:lnTo>
                  <a:lnTo>
                    <a:pt x="18392" y="18327"/>
                  </a:lnTo>
                  <a:lnTo>
                    <a:pt x="19675" y="16800"/>
                  </a:lnTo>
                  <a:lnTo>
                    <a:pt x="20745" y="15273"/>
                  </a:lnTo>
                  <a:lnTo>
                    <a:pt x="21172" y="12873"/>
                  </a:lnTo>
                  <a:lnTo>
                    <a:pt x="21600" y="10909"/>
                  </a:lnTo>
                  <a:lnTo>
                    <a:pt x="21172" y="8509"/>
                  </a:lnTo>
                  <a:lnTo>
                    <a:pt x="20745" y="6545"/>
                  </a:lnTo>
                  <a:lnTo>
                    <a:pt x="19675" y="4582"/>
                  </a:lnTo>
                  <a:lnTo>
                    <a:pt x="18392" y="3055"/>
                  </a:lnTo>
                  <a:lnTo>
                    <a:pt x="16895" y="1964"/>
                  </a:lnTo>
                  <a:lnTo>
                    <a:pt x="14970" y="655"/>
                  </a:lnTo>
                  <a:lnTo>
                    <a:pt x="13046" y="436"/>
                  </a:lnTo>
                  <a:lnTo>
                    <a:pt x="10693" y="0"/>
                  </a:lnTo>
                  <a:lnTo>
                    <a:pt x="8768" y="436"/>
                  </a:lnTo>
                  <a:lnTo>
                    <a:pt x="6416" y="655"/>
                  </a:lnTo>
                  <a:lnTo>
                    <a:pt x="4919" y="1964"/>
                  </a:lnTo>
                  <a:lnTo>
                    <a:pt x="3422" y="3055"/>
                  </a:lnTo>
                  <a:lnTo>
                    <a:pt x="1925" y="4582"/>
                  </a:lnTo>
                  <a:lnTo>
                    <a:pt x="1069" y="6545"/>
                  </a:lnTo>
                  <a:lnTo>
                    <a:pt x="428" y="8509"/>
                  </a:lnTo>
                  <a:lnTo>
                    <a:pt x="0" y="10909"/>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72" name="Shape 5572"/>
            <p:cNvSpPr/>
            <p:nvPr/>
          </p:nvSpPr>
          <p:spPr>
            <a:xfrm>
              <a:off x="59531" y="120650"/>
              <a:ext cx="87314"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73" y="21600"/>
                  </a:moveTo>
                  <a:lnTo>
                    <a:pt x="20627" y="21600"/>
                  </a:lnTo>
                  <a:lnTo>
                    <a:pt x="21211" y="18900"/>
                  </a:lnTo>
                  <a:lnTo>
                    <a:pt x="21600" y="14850"/>
                  </a:lnTo>
                  <a:lnTo>
                    <a:pt x="21600" y="6750"/>
                  </a:lnTo>
                  <a:lnTo>
                    <a:pt x="21211" y="2700"/>
                  </a:lnTo>
                  <a:lnTo>
                    <a:pt x="20627" y="0"/>
                  </a:lnTo>
                  <a:lnTo>
                    <a:pt x="973" y="0"/>
                  </a:lnTo>
                  <a:lnTo>
                    <a:pt x="195" y="2700"/>
                  </a:lnTo>
                  <a:lnTo>
                    <a:pt x="0" y="6750"/>
                  </a:lnTo>
                  <a:lnTo>
                    <a:pt x="0" y="14850"/>
                  </a:lnTo>
                  <a:lnTo>
                    <a:pt x="195" y="18900"/>
                  </a:lnTo>
                  <a:lnTo>
                    <a:pt x="973"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73" name="Shape 5573"/>
            <p:cNvSpPr/>
            <p:nvPr/>
          </p:nvSpPr>
          <p:spPr>
            <a:xfrm>
              <a:off x="65881" y="90487"/>
              <a:ext cx="76201" cy="79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255"/>
                  </a:moveTo>
                  <a:lnTo>
                    <a:pt x="0" y="8291"/>
                  </a:lnTo>
                  <a:lnTo>
                    <a:pt x="682" y="6327"/>
                  </a:lnTo>
                  <a:lnTo>
                    <a:pt x="1592" y="4364"/>
                  </a:lnTo>
                  <a:lnTo>
                    <a:pt x="2728" y="3273"/>
                  </a:lnTo>
                  <a:lnTo>
                    <a:pt x="4320" y="1527"/>
                  </a:lnTo>
                  <a:lnTo>
                    <a:pt x="6366" y="873"/>
                  </a:lnTo>
                  <a:lnTo>
                    <a:pt x="8413" y="0"/>
                  </a:lnTo>
                  <a:lnTo>
                    <a:pt x="12505" y="0"/>
                  </a:lnTo>
                  <a:lnTo>
                    <a:pt x="14552" y="873"/>
                  </a:lnTo>
                  <a:lnTo>
                    <a:pt x="16598" y="1527"/>
                  </a:lnTo>
                  <a:lnTo>
                    <a:pt x="18189" y="3273"/>
                  </a:lnTo>
                  <a:lnTo>
                    <a:pt x="19554" y="4364"/>
                  </a:lnTo>
                  <a:lnTo>
                    <a:pt x="20691" y="6327"/>
                  </a:lnTo>
                  <a:lnTo>
                    <a:pt x="21600" y="10255"/>
                  </a:lnTo>
                  <a:lnTo>
                    <a:pt x="21145" y="11782"/>
                  </a:lnTo>
                  <a:lnTo>
                    <a:pt x="20691" y="13091"/>
                  </a:lnTo>
                  <a:lnTo>
                    <a:pt x="19554" y="15273"/>
                  </a:lnTo>
                  <a:lnTo>
                    <a:pt x="17962" y="18109"/>
                  </a:lnTo>
                  <a:lnTo>
                    <a:pt x="16143" y="20073"/>
                  </a:lnTo>
                  <a:lnTo>
                    <a:pt x="14552" y="21164"/>
                  </a:lnTo>
                  <a:lnTo>
                    <a:pt x="12505" y="21600"/>
                  </a:lnTo>
                  <a:lnTo>
                    <a:pt x="8867" y="21600"/>
                  </a:lnTo>
                  <a:lnTo>
                    <a:pt x="6366" y="21164"/>
                  </a:lnTo>
                  <a:lnTo>
                    <a:pt x="4775" y="20073"/>
                  </a:lnTo>
                  <a:lnTo>
                    <a:pt x="3183" y="18109"/>
                  </a:lnTo>
                  <a:lnTo>
                    <a:pt x="1592" y="15273"/>
                  </a:lnTo>
                  <a:lnTo>
                    <a:pt x="227" y="13091"/>
                  </a:lnTo>
                  <a:lnTo>
                    <a:pt x="0" y="11782"/>
                  </a:lnTo>
                  <a:lnTo>
                    <a:pt x="0" y="10255"/>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574" name="Shape 5574"/>
            <p:cNvSpPr/>
            <p:nvPr/>
          </p:nvSpPr>
          <p:spPr>
            <a:xfrm>
              <a:off x="119062" y="1158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343"/>
                  </a:moveTo>
                  <a:lnTo>
                    <a:pt x="0" y="18514"/>
                  </a:lnTo>
                  <a:lnTo>
                    <a:pt x="14400" y="21600"/>
                  </a:lnTo>
                  <a:lnTo>
                    <a:pt x="21600" y="18514"/>
                  </a:lnTo>
                  <a:lnTo>
                    <a:pt x="21600" y="6171"/>
                  </a:lnTo>
                  <a:lnTo>
                    <a:pt x="14400" y="0"/>
                  </a:lnTo>
                  <a:lnTo>
                    <a:pt x="0" y="6171"/>
                  </a:lnTo>
                  <a:lnTo>
                    <a:pt x="0" y="12343"/>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75" name="Shape 5575"/>
            <p:cNvSpPr/>
            <p:nvPr/>
          </p:nvSpPr>
          <p:spPr>
            <a:xfrm>
              <a:off x="86518" y="143668"/>
              <a:ext cx="3333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9591" y="9000"/>
                  </a:lnTo>
                  <a:lnTo>
                    <a:pt x="17079" y="16200"/>
                  </a:lnTo>
                  <a:lnTo>
                    <a:pt x="14065" y="21600"/>
                  </a:lnTo>
                  <a:lnTo>
                    <a:pt x="7033" y="21600"/>
                  </a:lnTo>
                  <a:lnTo>
                    <a:pt x="4521" y="16200"/>
                  </a:lnTo>
                  <a:lnTo>
                    <a:pt x="1507" y="9000"/>
                  </a:lnTo>
                  <a:lnTo>
                    <a:pt x="0" y="0"/>
                  </a:lnTo>
                  <a:lnTo>
                    <a:pt x="216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576" name="Shape 5576"/>
            <p:cNvSpPr/>
            <p:nvPr/>
          </p:nvSpPr>
          <p:spPr>
            <a:xfrm>
              <a:off x="119062" y="107156"/>
              <a:ext cx="12701" cy="1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21600"/>
                  </a:moveTo>
                  <a:lnTo>
                    <a:pt x="21600" y="21600"/>
                  </a:lnTo>
                  <a:lnTo>
                    <a:pt x="21600" y="0"/>
                  </a:lnTo>
                  <a:lnTo>
                    <a:pt x="3600" y="0"/>
                  </a:lnTo>
                  <a:lnTo>
                    <a:pt x="0" y="10800"/>
                  </a:lnTo>
                  <a:lnTo>
                    <a:pt x="0" y="21600"/>
                  </a:lnTo>
                  <a:lnTo>
                    <a:pt x="360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77" name="Shape 5577"/>
            <p:cNvSpPr/>
            <p:nvPr/>
          </p:nvSpPr>
          <p:spPr>
            <a:xfrm>
              <a:off x="75406" y="1158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343"/>
                  </a:moveTo>
                  <a:lnTo>
                    <a:pt x="0" y="18514"/>
                  </a:lnTo>
                  <a:lnTo>
                    <a:pt x="9257" y="21600"/>
                  </a:lnTo>
                  <a:lnTo>
                    <a:pt x="15429" y="18514"/>
                  </a:lnTo>
                  <a:lnTo>
                    <a:pt x="21600" y="12343"/>
                  </a:lnTo>
                  <a:lnTo>
                    <a:pt x="9257" y="0"/>
                  </a:lnTo>
                  <a:lnTo>
                    <a:pt x="0" y="6171"/>
                  </a:lnTo>
                  <a:lnTo>
                    <a:pt x="0" y="12343"/>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78" name="Shape 5578"/>
            <p:cNvSpPr/>
            <p:nvPr/>
          </p:nvSpPr>
          <p:spPr>
            <a:xfrm>
              <a:off x="76199" y="107156"/>
              <a:ext cx="12701" cy="127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21600"/>
                  </a:moveTo>
                  <a:lnTo>
                    <a:pt x="21600" y="21600"/>
                  </a:lnTo>
                  <a:lnTo>
                    <a:pt x="21600" y="10800"/>
                  </a:lnTo>
                  <a:lnTo>
                    <a:pt x="20057" y="0"/>
                  </a:lnTo>
                  <a:lnTo>
                    <a:pt x="3086" y="0"/>
                  </a:lnTo>
                  <a:lnTo>
                    <a:pt x="0" y="10800"/>
                  </a:lnTo>
                  <a:lnTo>
                    <a:pt x="0" y="21600"/>
                  </a:lnTo>
                  <a:lnTo>
                    <a:pt x="3086"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79" name="Shape 5579"/>
            <p:cNvSpPr/>
            <p:nvPr/>
          </p:nvSpPr>
          <p:spPr>
            <a:xfrm>
              <a:off x="96837" y="120650"/>
              <a:ext cx="12701"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21600"/>
                  </a:moveTo>
                  <a:lnTo>
                    <a:pt x="15429" y="21600"/>
                  </a:lnTo>
                  <a:lnTo>
                    <a:pt x="21600" y="20661"/>
                  </a:lnTo>
                  <a:lnTo>
                    <a:pt x="21600" y="0"/>
                  </a:lnTo>
                  <a:lnTo>
                    <a:pt x="0" y="0"/>
                  </a:lnTo>
                  <a:lnTo>
                    <a:pt x="0" y="20661"/>
                  </a:lnTo>
                  <a:lnTo>
                    <a:pt x="3086"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80" name="Shape 5580"/>
            <p:cNvSpPr/>
            <p:nvPr/>
          </p:nvSpPr>
          <p:spPr>
            <a:xfrm>
              <a:off x="100806" y="12779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800" y="7200"/>
                  </a:lnTo>
                  <a:lnTo>
                    <a:pt x="9600" y="0"/>
                  </a:lnTo>
                  <a:lnTo>
                    <a:pt x="16800" y="7200"/>
                  </a:lnTo>
                  <a:lnTo>
                    <a:pt x="21600" y="21600"/>
                  </a:lnTo>
                  <a:lnTo>
                    <a:pt x="0"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81" name="Shape 5581"/>
            <p:cNvSpPr/>
            <p:nvPr/>
          </p:nvSpPr>
          <p:spPr>
            <a:xfrm>
              <a:off x="93662" y="12779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800" y="7200"/>
                  </a:lnTo>
                  <a:lnTo>
                    <a:pt x="14400" y="0"/>
                  </a:lnTo>
                  <a:lnTo>
                    <a:pt x="21600" y="21600"/>
                  </a:lnTo>
                  <a:lnTo>
                    <a:pt x="0" y="21600"/>
                  </a:lnTo>
                  <a:close/>
                </a:path>
              </a:pathLst>
            </a:custGeom>
            <a:solidFill>
              <a:srgbClr val="51351D"/>
            </a:solidFill>
            <a:ln w="12700" cap="flat">
              <a:noFill/>
              <a:miter lim="400000"/>
            </a:ln>
            <a:effectLst/>
          </p:spPr>
          <p:txBody>
            <a:bodyPr wrap="square" lIns="146304" tIns="146304" rIns="146304" bIns="146304" numCol="1" anchor="t">
              <a:noAutofit/>
            </a:bodyPr>
            <a:lstStyle/>
            <a:p>
              <a:pPr/>
            </a:p>
          </p:txBody>
        </p:sp>
        <p:sp>
          <p:nvSpPr>
            <p:cNvPr id="5582" name="Shape 5582"/>
            <p:cNvSpPr/>
            <p:nvPr/>
          </p:nvSpPr>
          <p:spPr>
            <a:xfrm>
              <a:off x="113506" y="536575"/>
              <a:ext cx="39689"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16723"/>
                  </a:lnTo>
                  <a:lnTo>
                    <a:pt x="13824" y="9058"/>
                  </a:lnTo>
                  <a:lnTo>
                    <a:pt x="12960" y="0"/>
                  </a:lnTo>
                  <a:lnTo>
                    <a:pt x="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583" name="Shape 5583"/>
            <p:cNvSpPr/>
            <p:nvPr/>
          </p:nvSpPr>
          <p:spPr>
            <a:xfrm>
              <a:off x="34131" y="536575"/>
              <a:ext cx="52389"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lnTo>
                    <a:pt x="0" y="16723"/>
                  </a:lnTo>
                  <a:lnTo>
                    <a:pt x="10634" y="9058"/>
                  </a:lnTo>
                  <a:lnTo>
                    <a:pt x="11298" y="0"/>
                  </a:lnTo>
                  <a:lnTo>
                    <a:pt x="21600" y="0"/>
                  </a:lnTo>
                  <a:close/>
                </a:path>
              </a:pathLst>
            </a:custGeom>
            <a:solidFill>
              <a:srgbClr val="BA141A"/>
            </a:solidFill>
            <a:ln w="12700" cap="flat">
              <a:noFill/>
              <a:miter lim="400000"/>
            </a:ln>
            <a:effectLst/>
          </p:spPr>
          <p:txBody>
            <a:bodyPr wrap="square" lIns="146304" tIns="146304" rIns="146304" bIns="146304" numCol="1" anchor="t">
              <a:noAutofit/>
            </a:bodyPr>
            <a:lstStyle/>
            <a:p>
              <a:pPr/>
            </a:p>
          </p:txBody>
        </p:sp>
        <p:sp>
          <p:nvSpPr>
            <p:cNvPr id="5584" name="Shape 5584"/>
            <p:cNvSpPr/>
            <p:nvPr/>
          </p:nvSpPr>
          <p:spPr>
            <a:xfrm>
              <a:off x="15081" y="184150"/>
              <a:ext cx="187326" cy="147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372" y="1617"/>
                  </a:moveTo>
                  <a:lnTo>
                    <a:pt x="17188" y="1502"/>
                  </a:lnTo>
                  <a:lnTo>
                    <a:pt x="16545" y="809"/>
                  </a:lnTo>
                  <a:lnTo>
                    <a:pt x="15534" y="231"/>
                  </a:lnTo>
                  <a:lnTo>
                    <a:pt x="14890" y="0"/>
                  </a:lnTo>
                  <a:lnTo>
                    <a:pt x="12500" y="0"/>
                  </a:lnTo>
                  <a:lnTo>
                    <a:pt x="12041" y="809"/>
                  </a:lnTo>
                  <a:lnTo>
                    <a:pt x="11673" y="1271"/>
                  </a:lnTo>
                  <a:lnTo>
                    <a:pt x="11214" y="1617"/>
                  </a:lnTo>
                  <a:lnTo>
                    <a:pt x="10754" y="1848"/>
                  </a:lnTo>
                  <a:lnTo>
                    <a:pt x="9743" y="1848"/>
                  </a:lnTo>
                  <a:lnTo>
                    <a:pt x="9375" y="1617"/>
                  </a:lnTo>
                  <a:lnTo>
                    <a:pt x="8916" y="1271"/>
                  </a:lnTo>
                  <a:lnTo>
                    <a:pt x="8548" y="809"/>
                  </a:lnTo>
                  <a:lnTo>
                    <a:pt x="8272" y="0"/>
                  </a:lnTo>
                  <a:lnTo>
                    <a:pt x="7445" y="0"/>
                  </a:lnTo>
                  <a:lnTo>
                    <a:pt x="6250" y="231"/>
                  </a:lnTo>
                  <a:lnTo>
                    <a:pt x="5239" y="462"/>
                  </a:lnTo>
                  <a:lnTo>
                    <a:pt x="4320" y="1040"/>
                  </a:lnTo>
                  <a:lnTo>
                    <a:pt x="3493" y="2079"/>
                  </a:lnTo>
                  <a:lnTo>
                    <a:pt x="0" y="6237"/>
                  </a:lnTo>
                  <a:lnTo>
                    <a:pt x="1838" y="8317"/>
                  </a:lnTo>
                  <a:lnTo>
                    <a:pt x="4596" y="5775"/>
                  </a:lnTo>
                  <a:lnTo>
                    <a:pt x="5239" y="21600"/>
                  </a:lnTo>
                  <a:lnTo>
                    <a:pt x="14890" y="20560"/>
                  </a:lnTo>
                  <a:lnTo>
                    <a:pt x="15534" y="5429"/>
                  </a:lnTo>
                  <a:lnTo>
                    <a:pt x="18659" y="11204"/>
                  </a:lnTo>
                  <a:lnTo>
                    <a:pt x="16820" y="19521"/>
                  </a:lnTo>
                  <a:lnTo>
                    <a:pt x="18291" y="21369"/>
                  </a:lnTo>
                  <a:lnTo>
                    <a:pt x="21508" y="11897"/>
                  </a:lnTo>
                  <a:lnTo>
                    <a:pt x="21600" y="10973"/>
                  </a:lnTo>
                  <a:lnTo>
                    <a:pt x="21508" y="10396"/>
                  </a:lnTo>
                  <a:lnTo>
                    <a:pt x="17372" y="1617"/>
                  </a:lnTo>
                  <a:close/>
                </a:path>
              </a:pathLst>
            </a:custGeom>
            <a:solidFill>
              <a:srgbClr val="5C2D91"/>
            </a:solidFill>
            <a:ln w="12700" cap="flat">
              <a:noFill/>
              <a:miter lim="400000"/>
            </a:ln>
            <a:effectLst/>
          </p:spPr>
          <p:txBody>
            <a:bodyPr wrap="square" lIns="146304" tIns="146304" rIns="146304" bIns="146304" numCol="1" anchor="t">
              <a:noAutofit/>
            </a:bodyPr>
            <a:lstStyle/>
            <a:p>
              <a:pPr/>
            </a:p>
          </p:txBody>
        </p:sp>
        <p:sp>
          <p:nvSpPr>
            <p:cNvPr id="5585" name="Shape 5585"/>
            <p:cNvSpPr/>
            <p:nvPr/>
          </p:nvSpPr>
          <p:spPr>
            <a:xfrm>
              <a:off x="7143" y="209550"/>
              <a:ext cx="28576" cy="587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032"/>
                  </a:moveTo>
                  <a:lnTo>
                    <a:pt x="1137" y="21600"/>
                  </a:lnTo>
                  <a:lnTo>
                    <a:pt x="20463" y="21600"/>
                  </a:lnTo>
                  <a:lnTo>
                    <a:pt x="21600" y="21032"/>
                  </a:lnTo>
                  <a:lnTo>
                    <a:pt x="21600" y="568"/>
                  </a:lnTo>
                  <a:lnTo>
                    <a:pt x="20463" y="0"/>
                  </a:lnTo>
                  <a:lnTo>
                    <a:pt x="1137" y="0"/>
                  </a:lnTo>
                  <a:lnTo>
                    <a:pt x="0" y="568"/>
                  </a:lnTo>
                  <a:lnTo>
                    <a:pt x="0" y="21032"/>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586" name="Shape 5586"/>
            <p:cNvSpPr/>
            <p:nvPr/>
          </p:nvSpPr>
          <p:spPr>
            <a:xfrm>
              <a:off x="19843" y="222249"/>
              <a:ext cx="14289"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87" name="Shape 5587"/>
            <p:cNvSpPr/>
            <p:nvPr/>
          </p:nvSpPr>
          <p:spPr>
            <a:xfrm>
              <a:off x="8731" y="222249"/>
              <a:ext cx="12701" cy="12701"/>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588" name="Shape 5588"/>
            <p:cNvSpPr/>
            <p:nvPr/>
          </p:nvSpPr>
          <p:spPr>
            <a:xfrm>
              <a:off x="8731" y="231774"/>
              <a:ext cx="25401" cy="12701"/>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589" name="Shape 5589"/>
            <p:cNvSpPr/>
            <p:nvPr/>
          </p:nvSpPr>
          <p:spPr>
            <a:xfrm>
              <a:off x="8731" y="215900"/>
              <a:ext cx="25401" cy="12701"/>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590" name="Shape 5590"/>
            <p:cNvSpPr/>
            <p:nvPr/>
          </p:nvSpPr>
          <p:spPr>
            <a:xfrm>
              <a:off x="19843" y="242093"/>
              <a:ext cx="14289" cy="12701"/>
            </a:xfrm>
            <a:prstGeom prst="rect">
              <a:avLst/>
            </a:prstGeom>
            <a:solidFill>
              <a:srgbClr val="7FBA00"/>
            </a:solidFill>
            <a:ln w="12700" cap="flat">
              <a:noFill/>
              <a:miter lim="400000"/>
            </a:ln>
            <a:effectLst/>
          </p:spPr>
          <p:txBody>
            <a:bodyPr wrap="square" lIns="146304" tIns="146304" rIns="146304" bIns="146304" numCol="1" anchor="t">
              <a:noAutofit/>
            </a:bodyPr>
            <a:lstStyle/>
            <a:p>
              <a:pPr/>
            </a:p>
          </p:txBody>
        </p:sp>
        <p:sp>
          <p:nvSpPr>
            <p:cNvPr id="5591" name="Shape 5591"/>
            <p:cNvSpPr/>
            <p:nvPr/>
          </p:nvSpPr>
          <p:spPr>
            <a:xfrm>
              <a:off x="8731" y="242093"/>
              <a:ext cx="12701"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92" name="Shape 5592"/>
            <p:cNvSpPr/>
            <p:nvPr/>
          </p:nvSpPr>
          <p:spPr>
            <a:xfrm>
              <a:off x="24605" y="259556"/>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400" y="0"/>
                  </a:moveTo>
                  <a:lnTo>
                    <a:pt x="21600" y="0"/>
                  </a:lnTo>
                  <a:lnTo>
                    <a:pt x="14400" y="21600"/>
                  </a:lnTo>
                  <a:lnTo>
                    <a:pt x="14400" y="0"/>
                  </a:lnTo>
                  <a:lnTo>
                    <a:pt x="0" y="0"/>
                  </a:lnTo>
                  <a:lnTo>
                    <a:pt x="144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593" name="Shape 5593"/>
            <p:cNvSpPr/>
            <p:nvPr/>
          </p:nvSpPr>
          <p:spPr>
            <a:xfrm>
              <a:off x="4762" y="259556"/>
              <a:ext cx="12700"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594" name="Shape 5594"/>
            <p:cNvSpPr/>
            <p:nvPr/>
          </p:nvSpPr>
          <p:spPr>
            <a:xfrm>
              <a:off x="1586" y="250825"/>
              <a:ext cx="12701" cy="12701"/>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595" name="Shape 5595"/>
            <p:cNvSpPr/>
            <p:nvPr/>
          </p:nvSpPr>
          <p:spPr>
            <a:xfrm>
              <a:off x="14287" y="206375"/>
              <a:ext cx="12701" cy="12701"/>
            </a:xfrm>
            <a:prstGeom prst="rect">
              <a:avLst/>
            </a:prstGeom>
            <a:solidFill>
              <a:srgbClr val="969696"/>
            </a:solidFill>
            <a:ln w="12700" cap="flat">
              <a:noFill/>
              <a:miter lim="400000"/>
            </a:ln>
            <a:effectLst/>
          </p:spPr>
          <p:txBody>
            <a:bodyPr wrap="square" lIns="146304" tIns="146304" rIns="146304" bIns="146304" numCol="1" anchor="t">
              <a:noAutofit/>
            </a:bodyPr>
            <a:lstStyle/>
            <a:p>
              <a:pPr/>
            </a:p>
          </p:txBody>
        </p:sp>
        <p:sp>
          <p:nvSpPr>
            <p:cNvPr id="5596" name="Shape 5596"/>
            <p:cNvSpPr/>
            <p:nvPr/>
          </p:nvSpPr>
          <p:spPr>
            <a:xfrm>
              <a:off x="8731" y="250824"/>
              <a:ext cx="25401" cy="12701"/>
            </a:xfrm>
            <a:prstGeom prst="rect">
              <a:avLst/>
            </a:prstGeom>
            <a:solidFill>
              <a:srgbClr val="FFB900"/>
            </a:solidFill>
            <a:ln w="12700" cap="flat">
              <a:noFill/>
              <a:miter lim="400000"/>
            </a:ln>
            <a:effectLst/>
          </p:spPr>
          <p:txBody>
            <a:bodyPr wrap="square" lIns="146304" tIns="146304" rIns="146304" bIns="146304" numCol="1" anchor="t">
              <a:noAutofit/>
            </a:bodyPr>
            <a:lstStyle/>
            <a:p>
              <a:pPr/>
            </a:p>
          </p:txBody>
        </p:sp>
        <p:sp>
          <p:nvSpPr>
            <p:cNvPr id="5597" name="Shape 5597"/>
            <p:cNvSpPr/>
            <p:nvPr/>
          </p:nvSpPr>
          <p:spPr>
            <a:xfrm>
              <a:off x="14287" y="258762"/>
              <a:ext cx="12701" cy="127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598" name="Shape 5598"/>
            <p:cNvSpPr/>
            <p:nvPr/>
          </p:nvSpPr>
          <p:spPr>
            <a:xfrm>
              <a:off x="8731" y="214709"/>
              <a:ext cx="254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0" y="0"/>
                  </a:lnTo>
                  <a:lnTo>
                    <a:pt x="21600" y="0"/>
                  </a:lnTo>
                  <a:close/>
                </a:path>
              </a:pathLst>
            </a:custGeom>
            <a:solidFill>
              <a:srgbClr val="333333"/>
            </a:solidFill>
            <a:ln w="12700" cap="flat">
              <a:noFill/>
              <a:miter lim="400000"/>
            </a:ln>
            <a:effectLst/>
          </p:spPr>
          <p:txBody>
            <a:bodyPr wrap="square" lIns="146304" tIns="146304" rIns="146304" bIns="146304" numCol="1" anchor="t">
              <a:noAutofit/>
            </a:bodyPr>
            <a:lstStyle/>
            <a:p>
              <a:pPr/>
            </a:p>
          </p:txBody>
        </p:sp>
        <p:sp>
          <p:nvSpPr>
            <p:cNvPr id="5599" name="Shape 5599"/>
            <p:cNvSpPr/>
            <p:nvPr/>
          </p:nvSpPr>
          <p:spPr>
            <a:xfrm>
              <a:off x="18256" y="22225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600" name="Shape 5600"/>
            <p:cNvSpPr/>
            <p:nvPr/>
          </p:nvSpPr>
          <p:spPr>
            <a:xfrm>
              <a:off x="8731" y="222249"/>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16200" y="21600"/>
                  </a:lnTo>
                  <a:lnTo>
                    <a:pt x="21600" y="18277"/>
                  </a:lnTo>
                  <a:lnTo>
                    <a:pt x="21600" y="3323"/>
                  </a:lnTo>
                  <a:lnTo>
                    <a:pt x="0" y="3323"/>
                  </a:lnTo>
                  <a:lnTo>
                    <a:pt x="0" y="0"/>
                  </a:lnTo>
                  <a:close/>
                </a:path>
              </a:pathLst>
            </a:custGeom>
            <a:solidFill>
              <a:srgbClr val="FFC733"/>
            </a:solidFill>
            <a:ln w="12700" cap="flat">
              <a:noFill/>
              <a:miter lim="400000"/>
            </a:ln>
            <a:effectLst/>
          </p:spPr>
          <p:txBody>
            <a:bodyPr wrap="square" lIns="146304" tIns="146304" rIns="146304" bIns="146304" numCol="1" anchor="t">
              <a:noAutofit/>
            </a:bodyPr>
            <a:lstStyle/>
            <a:p>
              <a:pPr/>
            </a:p>
          </p:txBody>
        </p:sp>
        <p:sp>
          <p:nvSpPr>
            <p:cNvPr id="5601" name="Shape 5601"/>
            <p:cNvSpPr/>
            <p:nvPr/>
          </p:nvSpPr>
          <p:spPr>
            <a:xfrm>
              <a:off x="7937" y="231774"/>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1800" y="21600"/>
                  </a:lnTo>
                  <a:lnTo>
                    <a:pt x="21600" y="0"/>
                  </a:lnTo>
                  <a:close/>
                </a:path>
              </a:pathLst>
            </a:custGeom>
            <a:solidFill>
              <a:srgbClr val="33C1A9"/>
            </a:solidFill>
            <a:ln w="12700" cap="flat">
              <a:noFill/>
              <a:miter lim="400000"/>
            </a:ln>
            <a:effectLst/>
          </p:spPr>
          <p:txBody>
            <a:bodyPr wrap="square" lIns="146304" tIns="146304" rIns="146304" bIns="146304" numCol="1" anchor="t">
              <a:noAutofit/>
            </a:bodyPr>
            <a:lstStyle/>
            <a:p>
              <a:pPr/>
            </a:p>
          </p:txBody>
        </p:sp>
        <p:sp>
          <p:nvSpPr>
            <p:cNvPr id="5602" name="Shape 5602"/>
            <p:cNvSpPr/>
            <p:nvPr/>
          </p:nvSpPr>
          <p:spPr>
            <a:xfrm>
              <a:off x="8731" y="215900"/>
              <a:ext cx="254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16560" y="21600"/>
                  </a:lnTo>
                  <a:lnTo>
                    <a:pt x="21600" y="0"/>
                  </a:lnTo>
                  <a:close/>
                </a:path>
              </a:pathLst>
            </a:custGeom>
            <a:solidFill>
              <a:srgbClr val="33C1A9"/>
            </a:solidFill>
            <a:ln w="12700" cap="flat">
              <a:noFill/>
              <a:miter lim="400000"/>
            </a:ln>
            <a:effectLst/>
          </p:spPr>
          <p:txBody>
            <a:bodyPr wrap="square" lIns="146304" tIns="146304" rIns="146304" bIns="146304" numCol="1" anchor="t">
              <a:noAutofit/>
            </a:bodyPr>
            <a:lstStyle/>
            <a:p>
              <a:pPr/>
            </a:p>
          </p:txBody>
        </p:sp>
        <p:sp>
          <p:nvSpPr>
            <p:cNvPr id="5603" name="Shape 5603"/>
            <p:cNvSpPr/>
            <p:nvPr/>
          </p:nvSpPr>
          <p:spPr>
            <a:xfrm>
              <a:off x="3174" y="237331"/>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604" name="Shape 5604"/>
            <p:cNvSpPr/>
            <p:nvPr/>
          </p:nvSpPr>
          <p:spPr>
            <a:xfrm>
              <a:off x="1587" y="2413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673" y="21600"/>
                  </a:moveTo>
                  <a:lnTo>
                    <a:pt x="3927" y="21600"/>
                  </a:lnTo>
                  <a:lnTo>
                    <a:pt x="0" y="16200"/>
                  </a:lnTo>
                  <a:lnTo>
                    <a:pt x="0" y="10800"/>
                  </a:lnTo>
                  <a:lnTo>
                    <a:pt x="7855" y="0"/>
                  </a:lnTo>
                  <a:lnTo>
                    <a:pt x="17673" y="0"/>
                  </a:lnTo>
                  <a:lnTo>
                    <a:pt x="21600" y="5400"/>
                  </a:lnTo>
                  <a:lnTo>
                    <a:pt x="21600" y="21600"/>
                  </a:lnTo>
                  <a:lnTo>
                    <a:pt x="17673"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605" name="Shape 5605"/>
            <p:cNvSpPr/>
            <p:nvPr/>
          </p:nvSpPr>
          <p:spPr>
            <a:xfrm>
              <a:off x="793" y="235743"/>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0" y="21600"/>
                  </a:moveTo>
                  <a:lnTo>
                    <a:pt x="1800" y="21600"/>
                  </a:lnTo>
                  <a:lnTo>
                    <a:pt x="0" y="18514"/>
                  </a:lnTo>
                  <a:lnTo>
                    <a:pt x="0" y="0"/>
                  </a:lnTo>
                  <a:lnTo>
                    <a:pt x="21600" y="0"/>
                  </a:lnTo>
                  <a:lnTo>
                    <a:pt x="21600" y="18514"/>
                  </a:lnTo>
                  <a:lnTo>
                    <a:pt x="18000"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606" name="Shape 5606"/>
            <p:cNvSpPr/>
            <p:nvPr/>
          </p:nvSpPr>
          <p:spPr>
            <a:xfrm>
              <a:off x="793" y="228600"/>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0" y="21600"/>
                  </a:moveTo>
                  <a:lnTo>
                    <a:pt x="1800" y="21600"/>
                  </a:lnTo>
                  <a:lnTo>
                    <a:pt x="0" y="18514"/>
                  </a:lnTo>
                  <a:lnTo>
                    <a:pt x="0" y="0"/>
                  </a:lnTo>
                  <a:lnTo>
                    <a:pt x="21600" y="0"/>
                  </a:lnTo>
                  <a:lnTo>
                    <a:pt x="21600" y="18514"/>
                  </a:lnTo>
                  <a:lnTo>
                    <a:pt x="18000"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607" name="Shape 5607"/>
            <p:cNvSpPr/>
            <p:nvPr/>
          </p:nvSpPr>
          <p:spPr>
            <a:xfrm>
              <a:off x="29368" y="225425"/>
              <a:ext cx="12701" cy="23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00" y="21600"/>
                  </a:moveTo>
                  <a:lnTo>
                    <a:pt x="18000" y="18813"/>
                  </a:lnTo>
                  <a:lnTo>
                    <a:pt x="21600" y="16723"/>
                  </a:lnTo>
                  <a:lnTo>
                    <a:pt x="21600" y="9058"/>
                  </a:lnTo>
                  <a:lnTo>
                    <a:pt x="18000" y="6271"/>
                  </a:lnTo>
                  <a:lnTo>
                    <a:pt x="1800" y="0"/>
                  </a:lnTo>
                  <a:lnTo>
                    <a:pt x="0" y="1394"/>
                  </a:lnTo>
                  <a:lnTo>
                    <a:pt x="0" y="4877"/>
                  </a:lnTo>
                  <a:lnTo>
                    <a:pt x="1800" y="7665"/>
                  </a:lnTo>
                  <a:lnTo>
                    <a:pt x="12600" y="11148"/>
                  </a:lnTo>
                  <a:lnTo>
                    <a:pt x="12600"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608" name="Shape 5608"/>
            <p:cNvSpPr/>
            <p:nvPr/>
          </p:nvSpPr>
          <p:spPr>
            <a:xfrm>
              <a:off x="0" y="221456"/>
              <a:ext cx="12700"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40" y="21600"/>
                  </a:moveTo>
                  <a:lnTo>
                    <a:pt x="0" y="21600"/>
                  </a:lnTo>
                  <a:lnTo>
                    <a:pt x="0" y="6171"/>
                  </a:lnTo>
                  <a:lnTo>
                    <a:pt x="2160" y="0"/>
                  </a:lnTo>
                  <a:lnTo>
                    <a:pt x="19440" y="0"/>
                  </a:lnTo>
                  <a:lnTo>
                    <a:pt x="19440" y="6171"/>
                  </a:lnTo>
                  <a:lnTo>
                    <a:pt x="21600" y="12343"/>
                  </a:lnTo>
                  <a:lnTo>
                    <a:pt x="21600" y="18514"/>
                  </a:lnTo>
                  <a:lnTo>
                    <a:pt x="19440" y="2160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609" name="Shape 5609"/>
            <p:cNvSpPr/>
            <p:nvPr/>
          </p:nvSpPr>
          <p:spPr>
            <a:xfrm>
              <a:off x="137318" y="317500"/>
              <a:ext cx="36514"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880" y="0"/>
                  </a:moveTo>
                  <a:lnTo>
                    <a:pt x="2880" y="1137"/>
                  </a:lnTo>
                  <a:lnTo>
                    <a:pt x="0" y="7389"/>
                  </a:lnTo>
                  <a:lnTo>
                    <a:pt x="2880" y="16484"/>
                  </a:lnTo>
                  <a:lnTo>
                    <a:pt x="3840" y="18189"/>
                  </a:lnTo>
                  <a:lnTo>
                    <a:pt x="5280" y="20463"/>
                  </a:lnTo>
                  <a:lnTo>
                    <a:pt x="7200" y="21600"/>
                  </a:lnTo>
                  <a:lnTo>
                    <a:pt x="9600" y="21600"/>
                  </a:lnTo>
                  <a:lnTo>
                    <a:pt x="15840" y="19326"/>
                  </a:lnTo>
                  <a:lnTo>
                    <a:pt x="21600" y="7389"/>
                  </a:lnTo>
                  <a:lnTo>
                    <a:pt x="14880" y="0"/>
                  </a:lnTo>
                  <a:close/>
                </a:path>
              </a:pathLst>
            </a:custGeom>
            <a:solidFill>
              <a:srgbClr val="7A5734"/>
            </a:solidFill>
            <a:ln w="12700" cap="flat">
              <a:noFill/>
              <a:miter lim="400000"/>
            </a:ln>
            <a:effectLst/>
          </p:spPr>
          <p:txBody>
            <a:bodyPr wrap="square" lIns="146304" tIns="146304" rIns="146304" bIns="146304" numCol="1" anchor="t">
              <a:noAutofit/>
            </a:bodyPr>
            <a:lstStyle/>
            <a:p>
              <a:pPr/>
            </a:p>
          </p:txBody>
        </p:sp>
        <p:sp>
          <p:nvSpPr>
            <p:cNvPr id="5610" name="Shape 5610"/>
            <p:cNvSpPr/>
            <p:nvPr/>
          </p:nvSpPr>
          <p:spPr>
            <a:xfrm>
              <a:off x="357981" y="198437"/>
              <a:ext cx="57151" cy="76201"/>
            </a:xfrm>
            <a:prstGeom prst="rect">
              <a:avLst/>
            </a:prstGeom>
            <a:solidFill>
              <a:srgbClr val="95734F"/>
            </a:solidFill>
            <a:ln w="12700" cap="flat">
              <a:noFill/>
              <a:miter lim="400000"/>
            </a:ln>
            <a:effectLst/>
          </p:spPr>
          <p:txBody>
            <a:bodyPr wrap="square" lIns="146304" tIns="146304" rIns="146304" bIns="146304" numCol="1" anchor="t">
              <a:noAutofit/>
            </a:bodyPr>
            <a:lstStyle/>
            <a:p>
              <a:pPr/>
            </a:p>
          </p:txBody>
        </p:sp>
        <p:sp>
          <p:nvSpPr>
            <p:cNvPr id="5611" name="Shape 5611"/>
            <p:cNvSpPr/>
            <p:nvPr/>
          </p:nvSpPr>
          <p:spPr>
            <a:xfrm>
              <a:off x="254793" y="131762"/>
              <a:ext cx="260351" cy="88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10" y="0"/>
                  </a:moveTo>
                  <a:lnTo>
                    <a:pt x="0" y="21600"/>
                  </a:lnTo>
                  <a:lnTo>
                    <a:pt x="21600" y="21600"/>
                  </a:lnTo>
                  <a:lnTo>
                    <a:pt x="20024" y="0"/>
                  </a:lnTo>
                  <a:lnTo>
                    <a:pt x="1510" y="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612" name="Shape 5612"/>
            <p:cNvSpPr/>
            <p:nvPr/>
          </p:nvSpPr>
          <p:spPr>
            <a:xfrm>
              <a:off x="254793" y="100012"/>
              <a:ext cx="265114"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42" y="21600"/>
                  </a:moveTo>
                  <a:lnTo>
                    <a:pt x="1293" y="21600"/>
                  </a:lnTo>
                  <a:lnTo>
                    <a:pt x="776" y="20718"/>
                  </a:lnTo>
                  <a:lnTo>
                    <a:pt x="323" y="18073"/>
                  </a:lnTo>
                  <a:lnTo>
                    <a:pt x="129" y="15869"/>
                  </a:lnTo>
                  <a:lnTo>
                    <a:pt x="0" y="11902"/>
                  </a:lnTo>
                  <a:lnTo>
                    <a:pt x="0" y="9698"/>
                  </a:lnTo>
                  <a:lnTo>
                    <a:pt x="129" y="5731"/>
                  </a:lnTo>
                  <a:lnTo>
                    <a:pt x="323" y="2204"/>
                  </a:lnTo>
                  <a:lnTo>
                    <a:pt x="776" y="882"/>
                  </a:lnTo>
                  <a:lnTo>
                    <a:pt x="1293" y="0"/>
                  </a:lnTo>
                  <a:lnTo>
                    <a:pt x="20242" y="0"/>
                  </a:lnTo>
                  <a:lnTo>
                    <a:pt x="20824" y="882"/>
                  </a:lnTo>
                  <a:lnTo>
                    <a:pt x="21147" y="2204"/>
                  </a:lnTo>
                  <a:lnTo>
                    <a:pt x="21471" y="5731"/>
                  </a:lnTo>
                  <a:lnTo>
                    <a:pt x="21600" y="9698"/>
                  </a:lnTo>
                  <a:lnTo>
                    <a:pt x="21600" y="11902"/>
                  </a:lnTo>
                  <a:lnTo>
                    <a:pt x="21471" y="15869"/>
                  </a:lnTo>
                  <a:lnTo>
                    <a:pt x="21147" y="18073"/>
                  </a:lnTo>
                  <a:lnTo>
                    <a:pt x="20824" y="20718"/>
                  </a:lnTo>
                  <a:lnTo>
                    <a:pt x="20242" y="21600"/>
                  </a:lnTo>
                  <a:close/>
                </a:path>
              </a:pathLst>
            </a:custGeom>
            <a:solidFill>
              <a:srgbClr val="95734F"/>
            </a:solidFill>
            <a:ln w="12700" cap="flat">
              <a:noFill/>
              <a:miter lim="400000"/>
            </a:ln>
            <a:effectLst/>
          </p:spPr>
          <p:txBody>
            <a:bodyPr wrap="square" lIns="146304" tIns="146304" rIns="146304" bIns="146304" numCol="1" anchor="t">
              <a:noAutofit/>
            </a:bodyPr>
            <a:lstStyle/>
            <a:p>
              <a:pPr/>
            </a:p>
          </p:txBody>
        </p:sp>
        <p:sp>
          <p:nvSpPr>
            <p:cNvPr id="5613" name="Shape 5613"/>
            <p:cNvSpPr/>
            <p:nvPr/>
          </p:nvSpPr>
          <p:spPr>
            <a:xfrm>
              <a:off x="273842" y="6350"/>
              <a:ext cx="227015"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21600" y="11850"/>
                  </a:lnTo>
                  <a:lnTo>
                    <a:pt x="21449" y="12975"/>
                  </a:lnTo>
                  <a:lnTo>
                    <a:pt x="21222" y="14025"/>
                  </a:lnTo>
                  <a:lnTo>
                    <a:pt x="20769" y="15000"/>
                  </a:lnTo>
                  <a:lnTo>
                    <a:pt x="20392" y="15900"/>
                  </a:lnTo>
                  <a:lnTo>
                    <a:pt x="19863" y="16875"/>
                  </a:lnTo>
                  <a:lnTo>
                    <a:pt x="19183" y="17700"/>
                  </a:lnTo>
                  <a:lnTo>
                    <a:pt x="18503" y="18375"/>
                  </a:lnTo>
                  <a:lnTo>
                    <a:pt x="16842" y="19725"/>
                  </a:lnTo>
                  <a:lnTo>
                    <a:pt x="16011" y="20250"/>
                  </a:lnTo>
                  <a:lnTo>
                    <a:pt x="15105" y="20625"/>
                  </a:lnTo>
                  <a:lnTo>
                    <a:pt x="13972" y="21075"/>
                  </a:lnTo>
                  <a:lnTo>
                    <a:pt x="13066" y="21300"/>
                  </a:lnTo>
                  <a:lnTo>
                    <a:pt x="11933" y="21450"/>
                  </a:lnTo>
                  <a:lnTo>
                    <a:pt x="10876" y="21600"/>
                  </a:lnTo>
                  <a:lnTo>
                    <a:pt x="9818" y="21450"/>
                  </a:lnTo>
                  <a:lnTo>
                    <a:pt x="8685" y="21300"/>
                  </a:lnTo>
                  <a:lnTo>
                    <a:pt x="7628" y="21075"/>
                  </a:lnTo>
                  <a:lnTo>
                    <a:pt x="6646" y="20625"/>
                  </a:lnTo>
                  <a:lnTo>
                    <a:pt x="5740" y="20250"/>
                  </a:lnTo>
                  <a:lnTo>
                    <a:pt x="4758" y="19725"/>
                  </a:lnTo>
                  <a:lnTo>
                    <a:pt x="3927" y="19050"/>
                  </a:lnTo>
                  <a:lnTo>
                    <a:pt x="3172" y="18375"/>
                  </a:lnTo>
                  <a:lnTo>
                    <a:pt x="2492" y="17700"/>
                  </a:lnTo>
                  <a:lnTo>
                    <a:pt x="1888" y="16875"/>
                  </a:lnTo>
                  <a:lnTo>
                    <a:pt x="1359" y="15900"/>
                  </a:lnTo>
                  <a:lnTo>
                    <a:pt x="831" y="15000"/>
                  </a:lnTo>
                  <a:lnTo>
                    <a:pt x="529" y="14025"/>
                  </a:lnTo>
                  <a:lnTo>
                    <a:pt x="302" y="12975"/>
                  </a:lnTo>
                  <a:lnTo>
                    <a:pt x="0" y="11850"/>
                  </a:lnTo>
                  <a:lnTo>
                    <a:pt x="0" y="9750"/>
                  </a:lnTo>
                  <a:lnTo>
                    <a:pt x="302" y="8625"/>
                  </a:lnTo>
                  <a:lnTo>
                    <a:pt x="529" y="7575"/>
                  </a:lnTo>
                  <a:lnTo>
                    <a:pt x="831" y="6600"/>
                  </a:lnTo>
                  <a:lnTo>
                    <a:pt x="1359" y="5700"/>
                  </a:lnTo>
                  <a:lnTo>
                    <a:pt x="1888" y="4875"/>
                  </a:lnTo>
                  <a:lnTo>
                    <a:pt x="2492" y="3900"/>
                  </a:lnTo>
                  <a:lnTo>
                    <a:pt x="3172" y="3225"/>
                  </a:lnTo>
                  <a:lnTo>
                    <a:pt x="3927" y="2550"/>
                  </a:lnTo>
                  <a:lnTo>
                    <a:pt x="4758" y="1875"/>
                  </a:lnTo>
                  <a:lnTo>
                    <a:pt x="5740" y="1350"/>
                  </a:lnTo>
                  <a:lnTo>
                    <a:pt x="6646" y="975"/>
                  </a:lnTo>
                  <a:lnTo>
                    <a:pt x="7628" y="525"/>
                  </a:lnTo>
                  <a:lnTo>
                    <a:pt x="8685" y="300"/>
                  </a:lnTo>
                  <a:lnTo>
                    <a:pt x="9818" y="150"/>
                  </a:lnTo>
                  <a:lnTo>
                    <a:pt x="10876" y="0"/>
                  </a:lnTo>
                  <a:lnTo>
                    <a:pt x="11933" y="150"/>
                  </a:lnTo>
                  <a:lnTo>
                    <a:pt x="13066" y="300"/>
                  </a:lnTo>
                  <a:lnTo>
                    <a:pt x="13972" y="525"/>
                  </a:lnTo>
                  <a:lnTo>
                    <a:pt x="15105" y="975"/>
                  </a:lnTo>
                  <a:lnTo>
                    <a:pt x="16011" y="1350"/>
                  </a:lnTo>
                  <a:lnTo>
                    <a:pt x="16842" y="1875"/>
                  </a:lnTo>
                  <a:lnTo>
                    <a:pt x="18503" y="3225"/>
                  </a:lnTo>
                  <a:lnTo>
                    <a:pt x="19183" y="3900"/>
                  </a:lnTo>
                  <a:lnTo>
                    <a:pt x="19863" y="4875"/>
                  </a:lnTo>
                  <a:lnTo>
                    <a:pt x="20392" y="5700"/>
                  </a:lnTo>
                  <a:lnTo>
                    <a:pt x="20769" y="6600"/>
                  </a:lnTo>
                  <a:lnTo>
                    <a:pt x="21222" y="7575"/>
                  </a:lnTo>
                  <a:lnTo>
                    <a:pt x="21449" y="8625"/>
                  </a:lnTo>
                  <a:lnTo>
                    <a:pt x="21600" y="9750"/>
                  </a:lnTo>
                  <a:lnTo>
                    <a:pt x="21600" y="108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14" name="Shape 5614"/>
            <p:cNvSpPr/>
            <p:nvPr/>
          </p:nvSpPr>
          <p:spPr>
            <a:xfrm>
              <a:off x="332581" y="161925"/>
              <a:ext cx="107951" cy="33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00" y="4741"/>
                  </a:lnTo>
                  <a:lnTo>
                    <a:pt x="3040" y="12117"/>
                  </a:lnTo>
                  <a:lnTo>
                    <a:pt x="4320" y="15278"/>
                  </a:lnTo>
                  <a:lnTo>
                    <a:pt x="5760" y="17912"/>
                  </a:lnTo>
                  <a:lnTo>
                    <a:pt x="7360" y="20020"/>
                  </a:lnTo>
                  <a:lnTo>
                    <a:pt x="9120" y="21073"/>
                  </a:lnTo>
                  <a:lnTo>
                    <a:pt x="10880" y="21600"/>
                  </a:lnTo>
                  <a:lnTo>
                    <a:pt x="12640" y="21073"/>
                  </a:lnTo>
                  <a:lnTo>
                    <a:pt x="14080" y="20020"/>
                  </a:lnTo>
                  <a:lnTo>
                    <a:pt x="15840" y="17912"/>
                  </a:lnTo>
                  <a:lnTo>
                    <a:pt x="17280" y="15278"/>
                  </a:lnTo>
                  <a:lnTo>
                    <a:pt x="18720" y="12117"/>
                  </a:lnTo>
                  <a:lnTo>
                    <a:pt x="19840" y="8429"/>
                  </a:lnTo>
                  <a:lnTo>
                    <a:pt x="20640" y="4741"/>
                  </a:lnTo>
                  <a:lnTo>
                    <a:pt x="21600" y="0"/>
                  </a:lnTo>
                  <a:lnTo>
                    <a:pt x="0" y="0"/>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615" name="Shape 5615"/>
            <p:cNvSpPr/>
            <p:nvPr/>
          </p:nvSpPr>
          <p:spPr>
            <a:xfrm>
              <a:off x="296068" y="84137"/>
              <a:ext cx="3333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66" y="21600"/>
                  </a:moveTo>
                  <a:lnTo>
                    <a:pt x="2634" y="21600"/>
                  </a:lnTo>
                  <a:lnTo>
                    <a:pt x="1054" y="17673"/>
                  </a:lnTo>
                  <a:lnTo>
                    <a:pt x="0" y="9818"/>
                  </a:lnTo>
                  <a:lnTo>
                    <a:pt x="1054" y="3927"/>
                  </a:lnTo>
                  <a:lnTo>
                    <a:pt x="2634" y="0"/>
                  </a:lnTo>
                  <a:lnTo>
                    <a:pt x="18966" y="0"/>
                  </a:lnTo>
                  <a:lnTo>
                    <a:pt x="21073" y="3927"/>
                  </a:lnTo>
                  <a:lnTo>
                    <a:pt x="21600" y="9818"/>
                  </a:lnTo>
                  <a:lnTo>
                    <a:pt x="21073" y="17673"/>
                  </a:lnTo>
                  <a:lnTo>
                    <a:pt x="18966"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616" name="Shape 5616"/>
            <p:cNvSpPr/>
            <p:nvPr/>
          </p:nvSpPr>
          <p:spPr>
            <a:xfrm>
              <a:off x="443706" y="84137"/>
              <a:ext cx="3333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20" y="21600"/>
                  </a:moveTo>
                  <a:lnTo>
                    <a:pt x="2634" y="21600"/>
                  </a:lnTo>
                  <a:lnTo>
                    <a:pt x="1054" y="17673"/>
                  </a:lnTo>
                  <a:lnTo>
                    <a:pt x="0" y="9818"/>
                  </a:lnTo>
                  <a:lnTo>
                    <a:pt x="1054" y="3927"/>
                  </a:lnTo>
                  <a:lnTo>
                    <a:pt x="2634" y="0"/>
                  </a:lnTo>
                  <a:lnTo>
                    <a:pt x="20020" y="0"/>
                  </a:lnTo>
                  <a:lnTo>
                    <a:pt x="21600" y="3927"/>
                  </a:lnTo>
                  <a:lnTo>
                    <a:pt x="21600" y="17673"/>
                  </a:lnTo>
                  <a:lnTo>
                    <a:pt x="20020" y="2160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617" name="Shape 5617"/>
            <p:cNvSpPr/>
            <p:nvPr/>
          </p:nvSpPr>
          <p:spPr>
            <a:xfrm>
              <a:off x="377031" y="104775"/>
              <a:ext cx="20639"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462" y="21600"/>
                  </a:moveTo>
                  <a:lnTo>
                    <a:pt x="4985" y="21600"/>
                  </a:lnTo>
                  <a:lnTo>
                    <a:pt x="1662" y="19837"/>
                  </a:lnTo>
                  <a:lnTo>
                    <a:pt x="0" y="18514"/>
                  </a:lnTo>
                  <a:lnTo>
                    <a:pt x="0" y="3086"/>
                  </a:lnTo>
                  <a:lnTo>
                    <a:pt x="1662" y="1763"/>
                  </a:lnTo>
                  <a:lnTo>
                    <a:pt x="4985" y="882"/>
                  </a:lnTo>
                  <a:lnTo>
                    <a:pt x="9138" y="0"/>
                  </a:lnTo>
                  <a:lnTo>
                    <a:pt x="12462" y="0"/>
                  </a:lnTo>
                  <a:lnTo>
                    <a:pt x="14954" y="882"/>
                  </a:lnTo>
                  <a:lnTo>
                    <a:pt x="18277" y="1763"/>
                  </a:lnTo>
                  <a:lnTo>
                    <a:pt x="19938" y="3086"/>
                  </a:lnTo>
                  <a:lnTo>
                    <a:pt x="21600" y="4849"/>
                  </a:lnTo>
                  <a:lnTo>
                    <a:pt x="21600" y="16751"/>
                  </a:lnTo>
                  <a:lnTo>
                    <a:pt x="19938" y="18514"/>
                  </a:lnTo>
                  <a:lnTo>
                    <a:pt x="18277" y="19837"/>
                  </a:lnTo>
                  <a:lnTo>
                    <a:pt x="14954" y="21600"/>
                  </a:lnTo>
                  <a:lnTo>
                    <a:pt x="12462" y="21600"/>
                  </a:lnTo>
                  <a:close/>
                </a:path>
              </a:pathLst>
            </a:custGeom>
            <a:solidFill>
              <a:srgbClr val="95734F"/>
            </a:solidFill>
            <a:ln w="12700" cap="flat">
              <a:noFill/>
              <a:miter lim="400000"/>
            </a:ln>
            <a:effectLst/>
          </p:spPr>
          <p:txBody>
            <a:bodyPr wrap="square" lIns="146304" tIns="146304" rIns="146304" bIns="146304" numCol="1" anchor="t">
              <a:noAutofit/>
            </a:bodyPr>
            <a:lstStyle/>
            <a:p>
              <a:pPr/>
            </a:p>
          </p:txBody>
        </p:sp>
        <p:sp>
          <p:nvSpPr>
            <p:cNvPr id="5618" name="Shape 5618"/>
            <p:cNvSpPr/>
            <p:nvPr/>
          </p:nvSpPr>
          <p:spPr>
            <a:xfrm>
              <a:off x="367506" y="125412"/>
              <a:ext cx="2063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6518"/>
                  </a:lnTo>
                  <a:lnTo>
                    <a:pt x="19872" y="10165"/>
                  </a:lnTo>
                  <a:lnTo>
                    <a:pt x="18144" y="5082"/>
                  </a:lnTo>
                  <a:lnTo>
                    <a:pt x="13824" y="0"/>
                  </a:lnTo>
                  <a:lnTo>
                    <a:pt x="6048" y="0"/>
                  </a:lnTo>
                  <a:lnTo>
                    <a:pt x="2592" y="5082"/>
                  </a:lnTo>
                  <a:lnTo>
                    <a:pt x="0" y="10165"/>
                  </a:lnTo>
                  <a:lnTo>
                    <a:pt x="0" y="21600"/>
                  </a:lnTo>
                  <a:lnTo>
                    <a:pt x="21600" y="21600"/>
                  </a:lnTo>
                  <a:close/>
                </a:path>
              </a:pathLst>
            </a:custGeom>
            <a:solidFill>
              <a:srgbClr val="95734F"/>
            </a:solidFill>
            <a:ln w="12700" cap="flat">
              <a:noFill/>
              <a:miter lim="400000"/>
            </a:ln>
            <a:effectLst/>
          </p:spPr>
          <p:txBody>
            <a:bodyPr wrap="square" lIns="146304" tIns="146304" rIns="146304" bIns="146304" numCol="1" anchor="t">
              <a:noAutofit/>
            </a:bodyPr>
            <a:lstStyle/>
            <a:p>
              <a:pPr/>
            </a:p>
          </p:txBody>
        </p:sp>
        <p:sp>
          <p:nvSpPr>
            <p:cNvPr id="5619" name="Shape 5619"/>
            <p:cNvSpPr/>
            <p:nvPr/>
          </p:nvSpPr>
          <p:spPr>
            <a:xfrm>
              <a:off x="388143" y="125412"/>
              <a:ext cx="1905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16518"/>
                  </a:lnTo>
                  <a:lnTo>
                    <a:pt x="19872" y="10165"/>
                  </a:lnTo>
                  <a:lnTo>
                    <a:pt x="19008" y="5082"/>
                  </a:lnTo>
                  <a:lnTo>
                    <a:pt x="13824" y="0"/>
                  </a:lnTo>
                  <a:lnTo>
                    <a:pt x="6048" y="0"/>
                  </a:lnTo>
                  <a:lnTo>
                    <a:pt x="3456" y="5082"/>
                  </a:lnTo>
                  <a:lnTo>
                    <a:pt x="0" y="10165"/>
                  </a:lnTo>
                  <a:lnTo>
                    <a:pt x="0" y="21600"/>
                  </a:lnTo>
                  <a:lnTo>
                    <a:pt x="21600" y="21600"/>
                  </a:lnTo>
                  <a:close/>
                </a:path>
              </a:pathLst>
            </a:custGeom>
            <a:solidFill>
              <a:srgbClr val="95734F"/>
            </a:solidFill>
            <a:ln w="12700" cap="flat">
              <a:noFill/>
              <a:miter lim="400000"/>
            </a:ln>
            <a:effectLst/>
          </p:spPr>
          <p:txBody>
            <a:bodyPr wrap="square" lIns="146304" tIns="146304" rIns="146304" bIns="146304" numCol="1" anchor="t">
              <a:noAutofit/>
            </a:bodyPr>
            <a:lstStyle/>
            <a:p>
              <a:pPr/>
            </a:p>
          </p:txBody>
        </p:sp>
        <p:sp>
          <p:nvSpPr>
            <p:cNvPr id="5620" name="Shape 5620"/>
            <p:cNvSpPr/>
            <p:nvPr/>
          </p:nvSpPr>
          <p:spPr>
            <a:xfrm>
              <a:off x="275431" y="0"/>
              <a:ext cx="222251" cy="76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78" y="0"/>
                  </a:moveTo>
                  <a:lnTo>
                    <a:pt x="9091" y="455"/>
                  </a:lnTo>
                  <a:lnTo>
                    <a:pt x="7226" y="1592"/>
                  </a:lnTo>
                  <a:lnTo>
                    <a:pt x="5750" y="3638"/>
                  </a:lnTo>
                  <a:lnTo>
                    <a:pt x="4196" y="6139"/>
                  </a:lnTo>
                  <a:lnTo>
                    <a:pt x="2953" y="9322"/>
                  </a:lnTo>
                  <a:lnTo>
                    <a:pt x="1632" y="12960"/>
                  </a:lnTo>
                  <a:lnTo>
                    <a:pt x="699" y="17053"/>
                  </a:lnTo>
                  <a:lnTo>
                    <a:pt x="0" y="21600"/>
                  </a:lnTo>
                  <a:lnTo>
                    <a:pt x="11577" y="21600"/>
                  </a:lnTo>
                  <a:lnTo>
                    <a:pt x="11577" y="9095"/>
                  </a:lnTo>
                  <a:lnTo>
                    <a:pt x="13286" y="21600"/>
                  </a:lnTo>
                  <a:lnTo>
                    <a:pt x="21600" y="21600"/>
                  </a:lnTo>
                  <a:lnTo>
                    <a:pt x="20901" y="17053"/>
                  </a:lnTo>
                  <a:lnTo>
                    <a:pt x="19968" y="12960"/>
                  </a:lnTo>
                  <a:lnTo>
                    <a:pt x="18881" y="9322"/>
                  </a:lnTo>
                  <a:lnTo>
                    <a:pt x="17482" y="6139"/>
                  </a:lnTo>
                  <a:lnTo>
                    <a:pt x="15928" y="3638"/>
                  </a:lnTo>
                  <a:lnTo>
                    <a:pt x="14374" y="1592"/>
                  </a:lnTo>
                  <a:lnTo>
                    <a:pt x="12665" y="455"/>
                  </a:lnTo>
                  <a:lnTo>
                    <a:pt x="10878" y="0"/>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621" name="Shape 5621"/>
            <p:cNvSpPr/>
            <p:nvPr/>
          </p:nvSpPr>
          <p:spPr>
            <a:xfrm>
              <a:off x="451643" y="103981"/>
              <a:ext cx="2063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4320" y="0"/>
                  </a:lnTo>
                  <a:lnTo>
                    <a:pt x="3456" y="7855"/>
                  </a:lnTo>
                  <a:lnTo>
                    <a:pt x="0" y="9818"/>
                  </a:lnTo>
                  <a:lnTo>
                    <a:pt x="0" y="21600"/>
                  </a:lnTo>
                  <a:lnTo>
                    <a:pt x="13824" y="21600"/>
                  </a:lnTo>
                  <a:lnTo>
                    <a:pt x="17280" y="17673"/>
                  </a:lnTo>
                  <a:lnTo>
                    <a:pt x="19008" y="13745"/>
                  </a:lnTo>
                  <a:lnTo>
                    <a:pt x="19872" y="7855"/>
                  </a:lnTo>
                  <a:lnTo>
                    <a:pt x="2160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622" name="Shape 5622"/>
            <p:cNvSpPr/>
            <p:nvPr/>
          </p:nvSpPr>
          <p:spPr>
            <a:xfrm>
              <a:off x="302418" y="103981"/>
              <a:ext cx="20639"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000" y="0"/>
                  </a:lnTo>
                  <a:lnTo>
                    <a:pt x="20000" y="9818"/>
                  </a:lnTo>
                  <a:lnTo>
                    <a:pt x="21600" y="21600"/>
                  </a:lnTo>
                  <a:lnTo>
                    <a:pt x="8800" y="21600"/>
                  </a:lnTo>
                  <a:lnTo>
                    <a:pt x="5600" y="17673"/>
                  </a:lnTo>
                  <a:lnTo>
                    <a:pt x="3200" y="13745"/>
                  </a:lnTo>
                  <a:lnTo>
                    <a:pt x="1600" y="7855"/>
                  </a:lnTo>
                  <a:lnTo>
                    <a:pt x="0" y="0"/>
                  </a:lnTo>
                  <a:close/>
                </a:path>
              </a:pathLst>
            </a:custGeom>
            <a:solidFill>
              <a:srgbClr val="002050"/>
            </a:solidFill>
            <a:ln w="12700" cap="flat">
              <a:noFill/>
              <a:miter lim="400000"/>
            </a:ln>
            <a:effectLst/>
          </p:spPr>
          <p:txBody>
            <a:bodyPr wrap="square" lIns="146304" tIns="146304" rIns="146304" bIns="146304" numCol="1" anchor="t">
              <a:noAutofit/>
            </a:bodyPr>
            <a:lstStyle/>
            <a:p>
              <a:pPr/>
            </a:p>
          </p:txBody>
        </p:sp>
        <p:sp>
          <p:nvSpPr>
            <p:cNvPr id="5623" name="Shape 5623"/>
            <p:cNvSpPr/>
            <p:nvPr/>
          </p:nvSpPr>
          <p:spPr>
            <a:xfrm>
              <a:off x="526256" y="287337"/>
              <a:ext cx="53976" cy="115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09" y="5918"/>
                  </a:moveTo>
                  <a:lnTo>
                    <a:pt x="6887" y="0"/>
                  </a:lnTo>
                  <a:lnTo>
                    <a:pt x="6887" y="5178"/>
                  </a:lnTo>
                  <a:lnTo>
                    <a:pt x="0" y="5178"/>
                  </a:lnTo>
                  <a:lnTo>
                    <a:pt x="0" y="21600"/>
                  </a:lnTo>
                  <a:lnTo>
                    <a:pt x="15339" y="21600"/>
                  </a:lnTo>
                  <a:lnTo>
                    <a:pt x="17530" y="21304"/>
                  </a:lnTo>
                  <a:lnTo>
                    <a:pt x="19722" y="20860"/>
                  </a:lnTo>
                  <a:lnTo>
                    <a:pt x="21600" y="19677"/>
                  </a:lnTo>
                  <a:lnTo>
                    <a:pt x="21600" y="8285"/>
                  </a:lnTo>
                  <a:lnTo>
                    <a:pt x="20974" y="6953"/>
                  </a:lnTo>
                  <a:lnTo>
                    <a:pt x="19409" y="5918"/>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24" name="Shape 5624"/>
            <p:cNvSpPr/>
            <p:nvPr/>
          </p:nvSpPr>
          <p:spPr>
            <a:xfrm>
              <a:off x="275431" y="434975"/>
              <a:ext cx="220664" cy="128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30" y="21600"/>
                  </a:moveTo>
                  <a:lnTo>
                    <a:pt x="858" y="21600"/>
                  </a:lnTo>
                  <a:lnTo>
                    <a:pt x="0" y="0"/>
                  </a:lnTo>
                  <a:lnTo>
                    <a:pt x="21600" y="0"/>
                  </a:lnTo>
                  <a:lnTo>
                    <a:pt x="20430" y="21600"/>
                  </a:lnTo>
                  <a:close/>
                </a:path>
              </a:pathLst>
            </a:custGeom>
            <a:solidFill>
              <a:srgbClr val="B4009E"/>
            </a:solidFill>
            <a:ln w="12700" cap="flat">
              <a:noFill/>
              <a:miter lim="400000"/>
            </a:ln>
            <a:effectLst/>
          </p:spPr>
          <p:txBody>
            <a:bodyPr wrap="square" lIns="146304" tIns="146304" rIns="146304" bIns="146304" numCol="1" anchor="t">
              <a:noAutofit/>
            </a:bodyPr>
            <a:lstStyle/>
            <a:p>
              <a:pPr/>
            </a:p>
          </p:txBody>
        </p:sp>
        <p:sp>
          <p:nvSpPr>
            <p:cNvPr id="5625" name="Shape 5625"/>
            <p:cNvSpPr/>
            <p:nvPr/>
          </p:nvSpPr>
          <p:spPr>
            <a:xfrm>
              <a:off x="227805" y="247650"/>
              <a:ext cx="315915" cy="200026"/>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626" name="Shape 5626"/>
            <p:cNvSpPr/>
            <p:nvPr/>
          </p:nvSpPr>
          <p:spPr>
            <a:xfrm>
              <a:off x="227805" y="247650"/>
              <a:ext cx="315914" cy="200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F6F6F6"/>
            </a:solidFill>
            <a:ln w="12700" cap="flat">
              <a:noFill/>
              <a:miter lim="400000"/>
            </a:ln>
            <a:effectLst/>
          </p:spPr>
          <p:txBody>
            <a:bodyPr wrap="square" lIns="146304" tIns="146304" rIns="146304" bIns="146304" numCol="1" anchor="t">
              <a:noAutofit/>
            </a:bodyPr>
            <a:lstStyle/>
            <a:p>
              <a:pPr/>
            </a:p>
          </p:txBody>
        </p:sp>
        <p:sp>
          <p:nvSpPr>
            <p:cNvPr id="5627" name="Shape 5627"/>
            <p:cNvSpPr/>
            <p:nvPr/>
          </p:nvSpPr>
          <p:spPr>
            <a:xfrm>
              <a:off x="426243" y="296862"/>
              <a:ext cx="63501" cy="100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30" y="7594"/>
                  </a:moveTo>
                  <a:lnTo>
                    <a:pt x="19710" y="7256"/>
                  </a:lnTo>
                  <a:lnTo>
                    <a:pt x="19710" y="6919"/>
                  </a:lnTo>
                  <a:lnTo>
                    <a:pt x="20250" y="6413"/>
                  </a:lnTo>
                  <a:lnTo>
                    <a:pt x="21330" y="6075"/>
                  </a:lnTo>
                  <a:lnTo>
                    <a:pt x="21600" y="5738"/>
                  </a:lnTo>
                  <a:lnTo>
                    <a:pt x="21600" y="5400"/>
                  </a:lnTo>
                  <a:lnTo>
                    <a:pt x="21330" y="4894"/>
                  </a:lnTo>
                  <a:lnTo>
                    <a:pt x="19710" y="4894"/>
                  </a:lnTo>
                  <a:lnTo>
                    <a:pt x="18900" y="4556"/>
                  </a:lnTo>
                  <a:lnTo>
                    <a:pt x="18900" y="4050"/>
                  </a:lnTo>
                  <a:lnTo>
                    <a:pt x="19170" y="3375"/>
                  </a:lnTo>
                  <a:lnTo>
                    <a:pt x="19710" y="3038"/>
                  </a:lnTo>
                  <a:lnTo>
                    <a:pt x="19170" y="2531"/>
                  </a:lnTo>
                  <a:lnTo>
                    <a:pt x="17820" y="2531"/>
                  </a:lnTo>
                  <a:lnTo>
                    <a:pt x="17280" y="2700"/>
                  </a:lnTo>
                  <a:lnTo>
                    <a:pt x="16470" y="2700"/>
                  </a:lnTo>
                  <a:lnTo>
                    <a:pt x="15930" y="2531"/>
                  </a:lnTo>
                  <a:lnTo>
                    <a:pt x="15930" y="1013"/>
                  </a:lnTo>
                  <a:lnTo>
                    <a:pt x="15390" y="675"/>
                  </a:lnTo>
                  <a:lnTo>
                    <a:pt x="14580" y="675"/>
                  </a:lnTo>
                  <a:lnTo>
                    <a:pt x="14040" y="1013"/>
                  </a:lnTo>
                  <a:lnTo>
                    <a:pt x="13500" y="1519"/>
                  </a:lnTo>
                  <a:lnTo>
                    <a:pt x="12420" y="1519"/>
                  </a:lnTo>
                  <a:lnTo>
                    <a:pt x="12150" y="1181"/>
                  </a:lnTo>
                  <a:lnTo>
                    <a:pt x="12150" y="675"/>
                  </a:lnTo>
                  <a:lnTo>
                    <a:pt x="11070" y="0"/>
                  </a:lnTo>
                  <a:lnTo>
                    <a:pt x="9990" y="338"/>
                  </a:lnTo>
                  <a:lnTo>
                    <a:pt x="9720" y="675"/>
                  </a:lnTo>
                  <a:lnTo>
                    <a:pt x="9720" y="1181"/>
                  </a:lnTo>
                  <a:lnTo>
                    <a:pt x="9180" y="1519"/>
                  </a:lnTo>
                  <a:lnTo>
                    <a:pt x="8100" y="1519"/>
                  </a:lnTo>
                  <a:lnTo>
                    <a:pt x="6750" y="675"/>
                  </a:lnTo>
                  <a:lnTo>
                    <a:pt x="5670" y="675"/>
                  </a:lnTo>
                  <a:lnTo>
                    <a:pt x="5130" y="1181"/>
                  </a:lnTo>
                  <a:lnTo>
                    <a:pt x="5130" y="1519"/>
                  </a:lnTo>
                  <a:lnTo>
                    <a:pt x="5670" y="2194"/>
                  </a:lnTo>
                  <a:lnTo>
                    <a:pt x="5130" y="2700"/>
                  </a:lnTo>
                  <a:lnTo>
                    <a:pt x="4320" y="2700"/>
                  </a:lnTo>
                  <a:lnTo>
                    <a:pt x="3240" y="2531"/>
                  </a:lnTo>
                  <a:lnTo>
                    <a:pt x="2700" y="2531"/>
                  </a:lnTo>
                  <a:lnTo>
                    <a:pt x="1890" y="2700"/>
                  </a:lnTo>
                  <a:lnTo>
                    <a:pt x="1890" y="3713"/>
                  </a:lnTo>
                  <a:lnTo>
                    <a:pt x="2700" y="4050"/>
                  </a:lnTo>
                  <a:lnTo>
                    <a:pt x="2700" y="4556"/>
                  </a:lnTo>
                  <a:lnTo>
                    <a:pt x="2430" y="4894"/>
                  </a:lnTo>
                  <a:lnTo>
                    <a:pt x="1890" y="5231"/>
                  </a:lnTo>
                  <a:lnTo>
                    <a:pt x="270" y="5231"/>
                  </a:lnTo>
                  <a:lnTo>
                    <a:pt x="0" y="5400"/>
                  </a:lnTo>
                  <a:lnTo>
                    <a:pt x="0" y="6075"/>
                  </a:lnTo>
                  <a:lnTo>
                    <a:pt x="270" y="6413"/>
                  </a:lnTo>
                  <a:lnTo>
                    <a:pt x="1890" y="6750"/>
                  </a:lnTo>
                  <a:lnTo>
                    <a:pt x="1890" y="7594"/>
                  </a:lnTo>
                  <a:lnTo>
                    <a:pt x="1350" y="7594"/>
                  </a:lnTo>
                  <a:lnTo>
                    <a:pt x="270" y="7931"/>
                  </a:lnTo>
                  <a:lnTo>
                    <a:pt x="0" y="8269"/>
                  </a:lnTo>
                  <a:lnTo>
                    <a:pt x="0" y="8775"/>
                  </a:lnTo>
                  <a:lnTo>
                    <a:pt x="270" y="9113"/>
                  </a:lnTo>
                  <a:lnTo>
                    <a:pt x="810" y="9450"/>
                  </a:lnTo>
                  <a:lnTo>
                    <a:pt x="2430" y="9450"/>
                  </a:lnTo>
                  <a:lnTo>
                    <a:pt x="2700" y="9788"/>
                  </a:lnTo>
                  <a:lnTo>
                    <a:pt x="2700" y="10294"/>
                  </a:lnTo>
                  <a:lnTo>
                    <a:pt x="1890" y="11306"/>
                  </a:lnTo>
                  <a:lnTo>
                    <a:pt x="2430" y="11475"/>
                  </a:lnTo>
                  <a:lnTo>
                    <a:pt x="2700" y="11812"/>
                  </a:lnTo>
                  <a:lnTo>
                    <a:pt x="3780" y="11812"/>
                  </a:lnTo>
                  <a:lnTo>
                    <a:pt x="4320" y="11475"/>
                  </a:lnTo>
                  <a:lnTo>
                    <a:pt x="5130" y="11475"/>
                  </a:lnTo>
                  <a:lnTo>
                    <a:pt x="5130" y="21600"/>
                  </a:lnTo>
                  <a:lnTo>
                    <a:pt x="11070" y="19744"/>
                  </a:lnTo>
                  <a:lnTo>
                    <a:pt x="16470" y="21600"/>
                  </a:lnTo>
                  <a:lnTo>
                    <a:pt x="16470" y="11306"/>
                  </a:lnTo>
                  <a:lnTo>
                    <a:pt x="17280" y="11306"/>
                  </a:lnTo>
                  <a:lnTo>
                    <a:pt x="18360" y="11475"/>
                  </a:lnTo>
                  <a:lnTo>
                    <a:pt x="19710" y="11475"/>
                  </a:lnTo>
                  <a:lnTo>
                    <a:pt x="19710" y="10631"/>
                  </a:lnTo>
                  <a:lnTo>
                    <a:pt x="18900" y="9956"/>
                  </a:lnTo>
                  <a:lnTo>
                    <a:pt x="18900" y="9450"/>
                  </a:lnTo>
                  <a:lnTo>
                    <a:pt x="19710" y="9113"/>
                  </a:lnTo>
                  <a:lnTo>
                    <a:pt x="20790" y="9113"/>
                  </a:lnTo>
                  <a:lnTo>
                    <a:pt x="21330" y="8775"/>
                  </a:lnTo>
                  <a:lnTo>
                    <a:pt x="21600" y="8438"/>
                  </a:lnTo>
                  <a:lnTo>
                    <a:pt x="21600" y="8269"/>
                  </a:lnTo>
                  <a:lnTo>
                    <a:pt x="21330" y="7594"/>
                  </a:lnTo>
                  <a:close/>
                  <a:moveTo>
                    <a:pt x="11070" y="11475"/>
                  </a:moveTo>
                  <a:lnTo>
                    <a:pt x="9720" y="11475"/>
                  </a:lnTo>
                  <a:lnTo>
                    <a:pt x="8100" y="11306"/>
                  </a:lnTo>
                  <a:lnTo>
                    <a:pt x="5670" y="10294"/>
                  </a:lnTo>
                  <a:lnTo>
                    <a:pt x="4320" y="8775"/>
                  </a:lnTo>
                  <a:lnTo>
                    <a:pt x="3780" y="7931"/>
                  </a:lnTo>
                  <a:lnTo>
                    <a:pt x="3780" y="6075"/>
                  </a:lnTo>
                  <a:lnTo>
                    <a:pt x="4320" y="5231"/>
                  </a:lnTo>
                  <a:lnTo>
                    <a:pt x="5670" y="4050"/>
                  </a:lnTo>
                  <a:lnTo>
                    <a:pt x="8100" y="2700"/>
                  </a:lnTo>
                  <a:lnTo>
                    <a:pt x="9720" y="2700"/>
                  </a:lnTo>
                  <a:lnTo>
                    <a:pt x="11070" y="2531"/>
                  </a:lnTo>
                  <a:lnTo>
                    <a:pt x="12420" y="2700"/>
                  </a:lnTo>
                  <a:lnTo>
                    <a:pt x="13500" y="2700"/>
                  </a:lnTo>
                  <a:lnTo>
                    <a:pt x="15930" y="4050"/>
                  </a:lnTo>
                  <a:lnTo>
                    <a:pt x="17280" y="5231"/>
                  </a:lnTo>
                  <a:lnTo>
                    <a:pt x="18360" y="6919"/>
                  </a:lnTo>
                  <a:lnTo>
                    <a:pt x="17820" y="7931"/>
                  </a:lnTo>
                  <a:lnTo>
                    <a:pt x="17280" y="8775"/>
                  </a:lnTo>
                  <a:lnTo>
                    <a:pt x="15930" y="10294"/>
                  </a:lnTo>
                  <a:lnTo>
                    <a:pt x="13500" y="11306"/>
                  </a:lnTo>
                  <a:lnTo>
                    <a:pt x="12420" y="11475"/>
                  </a:lnTo>
                  <a:lnTo>
                    <a:pt x="11070" y="11475"/>
                  </a:lnTo>
                  <a:close/>
                </a:path>
              </a:pathLst>
            </a:custGeom>
            <a:solidFill>
              <a:srgbClr val="FFB900"/>
            </a:solidFill>
            <a:ln w="12700" cap="flat">
              <a:noFill/>
              <a:miter lim="400000"/>
            </a:ln>
            <a:effectLst/>
          </p:spPr>
          <p:txBody>
            <a:bodyPr wrap="square" lIns="146304" tIns="146304" rIns="146304" bIns="146304" numCol="1" anchor="t">
              <a:noAutofit/>
            </a:bodyPr>
            <a:lstStyle/>
            <a:p>
              <a:pPr/>
            </a:p>
          </p:txBody>
        </p:sp>
        <p:sp>
          <p:nvSpPr>
            <p:cNvPr id="5628" name="Shape 5628"/>
            <p:cNvSpPr/>
            <p:nvPr/>
          </p:nvSpPr>
          <p:spPr>
            <a:xfrm>
              <a:off x="440531" y="311150"/>
              <a:ext cx="34926" cy="36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570"/>
                  </a:moveTo>
                  <a:lnTo>
                    <a:pt x="21109" y="14706"/>
                  </a:lnTo>
                  <a:lnTo>
                    <a:pt x="19145" y="18383"/>
                  </a:lnTo>
                  <a:lnTo>
                    <a:pt x="15709" y="20681"/>
                  </a:lnTo>
                  <a:lnTo>
                    <a:pt x="11291" y="21600"/>
                  </a:lnTo>
                  <a:lnTo>
                    <a:pt x="6873" y="20681"/>
                  </a:lnTo>
                  <a:lnTo>
                    <a:pt x="3436" y="18383"/>
                  </a:lnTo>
                  <a:lnTo>
                    <a:pt x="491" y="14706"/>
                  </a:lnTo>
                  <a:lnTo>
                    <a:pt x="0" y="10570"/>
                  </a:lnTo>
                  <a:lnTo>
                    <a:pt x="491" y="6434"/>
                  </a:lnTo>
                  <a:lnTo>
                    <a:pt x="3436" y="3217"/>
                  </a:lnTo>
                  <a:lnTo>
                    <a:pt x="6873" y="919"/>
                  </a:lnTo>
                  <a:lnTo>
                    <a:pt x="11291" y="0"/>
                  </a:lnTo>
                  <a:lnTo>
                    <a:pt x="15709" y="919"/>
                  </a:lnTo>
                  <a:lnTo>
                    <a:pt x="19145" y="3217"/>
                  </a:lnTo>
                  <a:lnTo>
                    <a:pt x="21109" y="6434"/>
                  </a:lnTo>
                  <a:lnTo>
                    <a:pt x="21600" y="10570"/>
                  </a:lnTo>
                  <a:close/>
                </a:path>
              </a:pathLst>
            </a:custGeom>
            <a:solidFill>
              <a:srgbClr val="FFB900"/>
            </a:solidFill>
            <a:ln w="12700" cap="flat">
              <a:noFill/>
              <a:miter lim="400000"/>
            </a:ln>
            <a:effectLst/>
          </p:spPr>
          <p:txBody>
            <a:bodyPr wrap="square" lIns="146304" tIns="146304" rIns="146304" bIns="146304" numCol="1" anchor="t">
              <a:noAutofit/>
            </a:bodyPr>
            <a:lstStyle/>
            <a:p>
              <a:pPr/>
            </a:p>
          </p:txBody>
        </p:sp>
        <p:sp>
          <p:nvSpPr>
            <p:cNvPr id="5629" name="Shape 5629"/>
            <p:cNvSpPr/>
            <p:nvPr/>
          </p:nvSpPr>
          <p:spPr>
            <a:xfrm>
              <a:off x="272256" y="292100"/>
              <a:ext cx="87314" cy="12701"/>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630" name="Shape 5630"/>
            <p:cNvSpPr/>
            <p:nvPr/>
          </p:nvSpPr>
          <p:spPr>
            <a:xfrm>
              <a:off x="272256" y="317500"/>
              <a:ext cx="87314" cy="12701"/>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631" name="Shape 5631"/>
            <p:cNvSpPr/>
            <p:nvPr/>
          </p:nvSpPr>
          <p:spPr>
            <a:xfrm>
              <a:off x="272256" y="342900"/>
              <a:ext cx="87314" cy="12701"/>
            </a:xfrm>
            <a:prstGeom prst="rect">
              <a:avLst/>
            </a:prstGeom>
            <a:solidFill>
              <a:schemeClr val="accent3"/>
            </a:solidFill>
            <a:ln w="12700" cap="flat">
              <a:noFill/>
              <a:miter lim="400000"/>
            </a:ln>
            <a:effectLst/>
          </p:spPr>
          <p:txBody>
            <a:bodyPr wrap="square" lIns="146304" tIns="146304" rIns="146304" bIns="146304" numCol="1" anchor="t">
              <a:noAutofit/>
            </a:bodyPr>
            <a:lstStyle/>
            <a:p>
              <a:pPr/>
            </a:p>
          </p:txBody>
        </p:sp>
        <p:sp>
          <p:nvSpPr>
            <p:cNvPr id="5632" name="Shape 5632"/>
            <p:cNvSpPr/>
            <p:nvPr/>
          </p:nvSpPr>
          <p:spPr>
            <a:xfrm>
              <a:off x="240505" y="260350"/>
              <a:ext cx="290515" cy="174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4418"/>
                  </a:moveTo>
                  <a:lnTo>
                    <a:pt x="21482" y="3731"/>
                  </a:lnTo>
                  <a:lnTo>
                    <a:pt x="21129" y="3338"/>
                  </a:lnTo>
                  <a:lnTo>
                    <a:pt x="21482" y="3044"/>
                  </a:lnTo>
                  <a:lnTo>
                    <a:pt x="21600" y="2356"/>
                  </a:lnTo>
                  <a:lnTo>
                    <a:pt x="21482" y="1767"/>
                  </a:lnTo>
                  <a:lnTo>
                    <a:pt x="21365" y="1473"/>
                  </a:lnTo>
                  <a:lnTo>
                    <a:pt x="21129" y="1276"/>
                  </a:lnTo>
                  <a:lnTo>
                    <a:pt x="20717" y="1276"/>
                  </a:lnTo>
                  <a:lnTo>
                    <a:pt x="20717" y="687"/>
                  </a:lnTo>
                  <a:lnTo>
                    <a:pt x="20305" y="0"/>
                  </a:lnTo>
                  <a:lnTo>
                    <a:pt x="20070" y="0"/>
                  </a:lnTo>
                  <a:lnTo>
                    <a:pt x="19658" y="196"/>
                  </a:lnTo>
                  <a:lnTo>
                    <a:pt x="19481" y="687"/>
                  </a:lnTo>
                  <a:lnTo>
                    <a:pt x="19246" y="196"/>
                  </a:lnTo>
                  <a:lnTo>
                    <a:pt x="18834" y="0"/>
                  </a:lnTo>
                  <a:lnTo>
                    <a:pt x="18422" y="196"/>
                  </a:lnTo>
                  <a:lnTo>
                    <a:pt x="18186" y="687"/>
                  </a:lnTo>
                  <a:lnTo>
                    <a:pt x="17951" y="196"/>
                  </a:lnTo>
                  <a:lnTo>
                    <a:pt x="17539" y="0"/>
                  </a:lnTo>
                  <a:lnTo>
                    <a:pt x="17245" y="196"/>
                  </a:lnTo>
                  <a:lnTo>
                    <a:pt x="16950" y="687"/>
                  </a:lnTo>
                  <a:lnTo>
                    <a:pt x="16715" y="196"/>
                  </a:lnTo>
                  <a:lnTo>
                    <a:pt x="16303" y="0"/>
                  </a:lnTo>
                  <a:lnTo>
                    <a:pt x="15950" y="196"/>
                  </a:lnTo>
                  <a:lnTo>
                    <a:pt x="15773" y="687"/>
                  </a:lnTo>
                  <a:lnTo>
                    <a:pt x="15420" y="196"/>
                  </a:lnTo>
                  <a:lnTo>
                    <a:pt x="15126" y="0"/>
                  </a:lnTo>
                  <a:lnTo>
                    <a:pt x="14714" y="196"/>
                  </a:lnTo>
                  <a:lnTo>
                    <a:pt x="14478" y="687"/>
                  </a:lnTo>
                  <a:lnTo>
                    <a:pt x="14184" y="196"/>
                  </a:lnTo>
                  <a:lnTo>
                    <a:pt x="13831" y="0"/>
                  </a:lnTo>
                  <a:lnTo>
                    <a:pt x="13419" y="196"/>
                  </a:lnTo>
                  <a:lnTo>
                    <a:pt x="13243" y="687"/>
                  </a:lnTo>
                  <a:lnTo>
                    <a:pt x="13007" y="196"/>
                  </a:lnTo>
                  <a:lnTo>
                    <a:pt x="12595" y="0"/>
                  </a:lnTo>
                  <a:lnTo>
                    <a:pt x="12242" y="196"/>
                  </a:lnTo>
                  <a:lnTo>
                    <a:pt x="11948" y="687"/>
                  </a:lnTo>
                  <a:lnTo>
                    <a:pt x="11712" y="196"/>
                  </a:lnTo>
                  <a:lnTo>
                    <a:pt x="11300" y="0"/>
                  </a:lnTo>
                  <a:lnTo>
                    <a:pt x="11006" y="196"/>
                  </a:lnTo>
                  <a:lnTo>
                    <a:pt x="10653" y="687"/>
                  </a:lnTo>
                  <a:lnTo>
                    <a:pt x="10476" y="196"/>
                  </a:lnTo>
                  <a:lnTo>
                    <a:pt x="10064" y="0"/>
                  </a:lnTo>
                  <a:lnTo>
                    <a:pt x="9711" y="196"/>
                  </a:lnTo>
                  <a:lnTo>
                    <a:pt x="9535" y="687"/>
                  </a:lnTo>
                  <a:lnTo>
                    <a:pt x="9181" y="196"/>
                  </a:lnTo>
                  <a:lnTo>
                    <a:pt x="8887" y="0"/>
                  </a:lnTo>
                  <a:lnTo>
                    <a:pt x="8475" y="196"/>
                  </a:lnTo>
                  <a:lnTo>
                    <a:pt x="8240" y="687"/>
                  </a:lnTo>
                  <a:lnTo>
                    <a:pt x="7946" y="196"/>
                  </a:lnTo>
                  <a:lnTo>
                    <a:pt x="7592" y="0"/>
                  </a:lnTo>
                  <a:lnTo>
                    <a:pt x="7180" y="196"/>
                  </a:lnTo>
                  <a:lnTo>
                    <a:pt x="7004" y="687"/>
                  </a:lnTo>
                  <a:lnTo>
                    <a:pt x="6768" y="196"/>
                  </a:lnTo>
                  <a:lnTo>
                    <a:pt x="6356" y="0"/>
                  </a:lnTo>
                  <a:lnTo>
                    <a:pt x="6003" y="196"/>
                  </a:lnTo>
                  <a:lnTo>
                    <a:pt x="5709" y="687"/>
                  </a:lnTo>
                  <a:lnTo>
                    <a:pt x="5474" y="196"/>
                  </a:lnTo>
                  <a:lnTo>
                    <a:pt x="5062" y="0"/>
                  </a:lnTo>
                  <a:lnTo>
                    <a:pt x="4767" y="196"/>
                  </a:lnTo>
                  <a:lnTo>
                    <a:pt x="4414" y="687"/>
                  </a:lnTo>
                  <a:lnTo>
                    <a:pt x="4238" y="196"/>
                  </a:lnTo>
                  <a:lnTo>
                    <a:pt x="3884" y="0"/>
                  </a:lnTo>
                  <a:lnTo>
                    <a:pt x="3472" y="196"/>
                  </a:lnTo>
                  <a:lnTo>
                    <a:pt x="3296" y="687"/>
                  </a:lnTo>
                  <a:lnTo>
                    <a:pt x="2943" y="196"/>
                  </a:lnTo>
                  <a:lnTo>
                    <a:pt x="2649" y="0"/>
                  </a:lnTo>
                  <a:lnTo>
                    <a:pt x="2237" y="196"/>
                  </a:lnTo>
                  <a:lnTo>
                    <a:pt x="2001" y="687"/>
                  </a:lnTo>
                  <a:lnTo>
                    <a:pt x="1707" y="196"/>
                  </a:lnTo>
                  <a:lnTo>
                    <a:pt x="1354" y="0"/>
                  </a:lnTo>
                  <a:lnTo>
                    <a:pt x="1059" y="0"/>
                  </a:lnTo>
                  <a:lnTo>
                    <a:pt x="824" y="393"/>
                  </a:lnTo>
                  <a:lnTo>
                    <a:pt x="706" y="687"/>
                  </a:lnTo>
                  <a:lnTo>
                    <a:pt x="647" y="1276"/>
                  </a:lnTo>
                  <a:lnTo>
                    <a:pt x="412" y="1276"/>
                  </a:lnTo>
                  <a:lnTo>
                    <a:pt x="177" y="1473"/>
                  </a:lnTo>
                  <a:lnTo>
                    <a:pt x="0" y="1964"/>
                  </a:lnTo>
                  <a:lnTo>
                    <a:pt x="0" y="2356"/>
                  </a:lnTo>
                  <a:lnTo>
                    <a:pt x="118" y="3044"/>
                  </a:lnTo>
                  <a:lnTo>
                    <a:pt x="412" y="3338"/>
                  </a:lnTo>
                  <a:lnTo>
                    <a:pt x="118" y="3731"/>
                  </a:lnTo>
                  <a:lnTo>
                    <a:pt x="0" y="4418"/>
                  </a:lnTo>
                  <a:lnTo>
                    <a:pt x="118" y="5105"/>
                  </a:lnTo>
                  <a:lnTo>
                    <a:pt x="412" y="5498"/>
                  </a:lnTo>
                  <a:lnTo>
                    <a:pt x="118" y="5891"/>
                  </a:lnTo>
                  <a:lnTo>
                    <a:pt x="0" y="6578"/>
                  </a:lnTo>
                  <a:lnTo>
                    <a:pt x="118" y="7265"/>
                  </a:lnTo>
                  <a:lnTo>
                    <a:pt x="412" y="7560"/>
                  </a:lnTo>
                  <a:lnTo>
                    <a:pt x="118" y="7953"/>
                  </a:lnTo>
                  <a:lnTo>
                    <a:pt x="0" y="8640"/>
                  </a:lnTo>
                  <a:lnTo>
                    <a:pt x="118" y="9229"/>
                  </a:lnTo>
                  <a:lnTo>
                    <a:pt x="412" y="9720"/>
                  </a:lnTo>
                  <a:lnTo>
                    <a:pt x="118" y="10113"/>
                  </a:lnTo>
                  <a:lnTo>
                    <a:pt x="0" y="10800"/>
                  </a:lnTo>
                  <a:lnTo>
                    <a:pt x="118" y="11291"/>
                  </a:lnTo>
                  <a:lnTo>
                    <a:pt x="412" y="11880"/>
                  </a:lnTo>
                  <a:lnTo>
                    <a:pt x="118" y="12175"/>
                  </a:lnTo>
                  <a:lnTo>
                    <a:pt x="0" y="12862"/>
                  </a:lnTo>
                  <a:lnTo>
                    <a:pt x="118" y="13451"/>
                  </a:lnTo>
                  <a:lnTo>
                    <a:pt x="412" y="13942"/>
                  </a:lnTo>
                  <a:lnTo>
                    <a:pt x="118" y="14335"/>
                  </a:lnTo>
                  <a:lnTo>
                    <a:pt x="0" y="15022"/>
                  </a:lnTo>
                  <a:lnTo>
                    <a:pt x="118" y="15513"/>
                  </a:lnTo>
                  <a:lnTo>
                    <a:pt x="412" y="16102"/>
                  </a:lnTo>
                  <a:lnTo>
                    <a:pt x="118" y="16396"/>
                  </a:lnTo>
                  <a:lnTo>
                    <a:pt x="0" y="17182"/>
                  </a:lnTo>
                  <a:lnTo>
                    <a:pt x="118" y="17673"/>
                  </a:lnTo>
                  <a:lnTo>
                    <a:pt x="412" y="18164"/>
                  </a:lnTo>
                  <a:lnTo>
                    <a:pt x="118" y="18556"/>
                  </a:lnTo>
                  <a:lnTo>
                    <a:pt x="0" y="19244"/>
                  </a:lnTo>
                  <a:lnTo>
                    <a:pt x="0" y="19636"/>
                  </a:lnTo>
                  <a:lnTo>
                    <a:pt x="177" y="19931"/>
                  </a:lnTo>
                  <a:lnTo>
                    <a:pt x="647" y="20324"/>
                  </a:lnTo>
                  <a:lnTo>
                    <a:pt x="706" y="20815"/>
                  </a:lnTo>
                  <a:lnTo>
                    <a:pt x="824" y="21207"/>
                  </a:lnTo>
                  <a:lnTo>
                    <a:pt x="1059" y="21404"/>
                  </a:lnTo>
                  <a:lnTo>
                    <a:pt x="1354" y="21600"/>
                  </a:lnTo>
                  <a:lnTo>
                    <a:pt x="1707" y="21404"/>
                  </a:lnTo>
                  <a:lnTo>
                    <a:pt x="2001" y="20815"/>
                  </a:lnTo>
                  <a:lnTo>
                    <a:pt x="2237" y="21404"/>
                  </a:lnTo>
                  <a:lnTo>
                    <a:pt x="2649" y="21600"/>
                  </a:lnTo>
                  <a:lnTo>
                    <a:pt x="2943" y="21404"/>
                  </a:lnTo>
                  <a:lnTo>
                    <a:pt x="3296" y="20815"/>
                  </a:lnTo>
                  <a:lnTo>
                    <a:pt x="3472" y="21404"/>
                  </a:lnTo>
                  <a:lnTo>
                    <a:pt x="3884" y="21600"/>
                  </a:lnTo>
                  <a:lnTo>
                    <a:pt x="4238" y="21404"/>
                  </a:lnTo>
                  <a:lnTo>
                    <a:pt x="4414" y="20815"/>
                  </a:lnTo>
                  <a:lnTo>
                    <a:pt x="4767" y="21404"/>
                  </a:lnTo>
                  <a:lnTo>
                    <a:pt x="5062" y="21600"/>
                  </a:lnTo>
                  <a:lnTo>
                    <a:pt x="5474" y="21404"/>
                  </a:lnTo>
                  <a:lnTo>
                    <a:pt x="5709" y="20815"/>
                  </a:lnTo>
                  <a:lnTo>
                    <a:pt x="6003" y="21404"/>
                  </a:lnTo>
                  <a:lnTo>
                    <a:pt x="6356" y="21600"/>
                  </a:lnTo>
                  <a:lnTo>
                    <a:pt x="6768" y="21404"/>
                  </a:lnTo>
                  <a:lnTo>
                    <a:pt x="7004" y="20815"/>
                  </a:lnTo>
                  <a:lnTo>
                    <a:pt x="7180" y="21404"/>
                  </a:lnTo>
                  <a:lnTo>
                    <a:pt x="7592" y="21600"/>
                  </a:lnTo>
                  <a:lnTo>
                    <a:pt x="7946" y="21404"/>
                  </a:lnTo>
                  <a:lnTo>
                    <a:pt x="8240" y="20815"/>
                  </a:lnTo>
                  <a:lnTo>
                    <a:pt x="8475" y="21404"/>
                  </a:lnTo>
                  <a:lnTo>
                    <a:pt x="8887" y="21600"/>
                  </a:lnTo>
                  <a:lnTo>
                    <a:pt x="9181" y="21404"/>
                  </a:lnTo>
                  <a:lnTo>
                    <a:pt x="9535" y="20815"/>
                  </a:lnTo>
                  <a:lnTo>
                    <a:pt x="9711" y="21404"/>
                  </a:lnTo>
                  <a:lnTo>
                    <a:pt x="10064" y="21600"/>
                  </a:lnTo>
                  <a:lnTo>
                    <a:pt x="10476" y="21404"/>
                  </a:lnTo>
                  <a:lnTo>
                    <a:pt x="10653" y="20815"/>
                  </a:lnTo>
                  <a:lnTo>
                    <a:pt x="11006" y="21404"/>
                  </a:lnTo>
                  <a:lnTo>
                    <a:pt x="11300" y="21600"/>
                  </a:lnTo>
                  <a:lnTo>
                    <a:pt x="11712" y="21404"/>
                  </a:lnTo>
                  <a:lnTo>
                    <a:pt x="11948" y="20815"/>
                  </a:lnTo>
                  <a:lnTo>
                    <a:pt x="12242" y="21404"/>
                  </a:lnTo>
                  <a:lnTo>
                    <a:pt x="12595" y="21600"/>
                  </a:lnTo>
                  <a:lnTo>
                    <a:pt x="13007" y="21404"/>
                  </a:lnTo>
                  <a:lnTo>
                    <a:pt x="13243" y="20815"/>
                  </a:lnTo>
                  <a:lnTo>
                    <a:pt x="13419" y="21404"/>
                  </a:lnTo>
                  <a:lnTo>
                    <a:pt x="13831" y="21600"/>
                  </a:lnTo>
                  <a:lnTo>
                    <a:pt x="14184" y="21404"/>
                  </a:lnTo>
                  <a:lnTo>
                    <a:pt x="14478" y="20815"/>
                  </a:lnTo>
                  <a:lnTo>
                    <a:pt x="14714" y="21404"/>
                  </a:lnTo>
                  <a:lnTo>
                    <a:pt x="15126" y="21600"/>
                  </a:lnTo>
                  <a:lnTo>
                    <a:pt x="15420" y="21404"/>
                  </a:lnTo>
                  <a:lnTo>
                    <a:pt x="15773" y="20815"/>
                  </a:lnTo>
                  <a:lnTo>
                    <a:pt x="15950" y="21404"/>
                  </a:lnTo>
                  <a:lnTo>
                    <a:pt x="16303" y="21600"/>
                  </a:lnTo>
                  <a:lnTo>
                    <a:pt x="16715" y="21404"/>
                  </a:lnTo>
                  <a:lnTo>
                    <a:pt x="16950" y="20815"/>
                  </a:lnTo>
                  <a:lnTo>
                    <a:pt x="17245" y="21404"/>
                  </a:lnTo>
                  <a:lnTo>
                    <a:pt x="17539" y="21600"/>
                  </a:lnTo>
                  <a:lnTo>
                    <a:pt x="17951" y="21404"/>
                  </a:lnTo>
                  <a:lnTo>
                    <a:pt x="18186" y="20815"/>
                  </a:lnTo>
                  <a:lnTo>
                    <a:pt x="18422" y="21404"/>
                  </a:lnTo>
                  <a:lnTo>
                    <a:pt x="18834" y="21600"/>
                  </a:lnTo>
                  <a:lnTo>
                    <a:pt x="19246" y="21404"/>
                  </a:lnTo>
                  <a:lnTo>
                    <a:pt x="19481" y="20815"/>
                  </a:lnTo>
                  <a:lnTo>
                    <a:pt x="19658" y="21404"/>
                  </a:lnTo>
                  <a:lnTo>
                    <a:pt x="20070" y="21600"/>
                  </a:lnTo>
                  <a:lnTo>
                    <a:pt x="20541" y="21207"/>
                  </a:lnTo>
                  <a:lnTo>
                    <a:pt x="20717" y="20815"/>
                  </a:lnTo>
                  <a:lnTo>
                    <a:pt x="20717" y="20324"/>
                  </a:lnTo>
                  <a:lnTo>
                    <a:pt x="21129" y="20324"/>
                  </a:lnTo>
                  <a:lnTo>
                    <a:pt x="21365" y="19931"/>
                  </a:lnTo>
                  <a:lnTo>
                    <a:pt x="21482" y="19636"/>
                  </a:lnTo>
                  <a:lnTo>
                    <a:pt x="21600" y="19244"/>
                  </a:lnTo>
                  <a:lnTo>
                    <a:pt x="21482" y="18556"/>
                  </a:lnTo>
                  <a:lnTo>
                    <a:pt x="21129" y="18164"/>
                  </a:lnTo>
                  <a:lnTo>
                    <a:pt x="21482" y="17673"/>
                  </a:lnTo>
                  <a:lnTo>
                    <a:pt x="21600" y="17182"/>
                  </a:lnTo>
                  <a:lnTo>
                    <a:pt x="21482" y="16396"/>
                  </a:lnTo>
                  <a:lnTo>
                    <a:pt x="21129" y="16102"/>
                  </a:lnTo>
                  <a:lnTo>
                    <a:pt x="21482" y="15513"/>
                  </a:lnTo>
                  <a:lnTo>
                    <a:pt x="21600" y="15022"/>
                  </a:lnTo>
                  <a:lnTo>
                    <a:pt x="21482" y="14335"/>
                  </a:lnTo>
                  <a:lnTo>
                    <a:pt x="21129" y="13942"/>
                  </a:lnTo>
                  <a:lnTo>
                    <a:pt x="21482" y="13451"/>
                  </a:lnTo>
                  <a:lnTo>
                    <a:pt x="21600" y="12862"/>
                  </a:lnTo>
                  <a:lnTo>
                    <a:pt x="21482" y="12175"/>
                  </a:lnTo>
                  <a:lnTo>
                    <a:pt x="21129" y="11880"/>
                  </a:lnTo>
                  <a:lnTo>
                    <a:pt x="21482" y="11291"/>
                  </a:lnTo>
                  <a:lnTo>
                    <a:pt x="21600" y="10800"/>
                  </a:lnTo>
                  <a:lnTo>
                    <a:pt x="21482" y="10113"/>
                  </a:lnTo>
                  <a:lnTo>
                    <a:pt x="21129" y="9720"/>
                  </a:lnTo>
                  <a:lnTo>
                    <a:pt x="21482" y="9229"/>
                  </a:lnTo>
                  <a:lnTo>
                    <a:pt x="21600" y="8640"/>
                  </a:lnTo>
                  <a:lnTo>
                    <a:pt x="21482" y="7953"/>
                  </a:lnTo>
                  <a:lnTo>
                    <a:pt x="21129" y="7560"/>
                  </a:lnTo>
                  <a:lnTo>
                    <a:pt x="21482" y="7265"/>
                  </a:lnTo>
                  <a:lnTo>
                    <a:pt x="21600" y="6578"/>
                  </a:lnTo>
                  <a:lnTo>
                    <a:pt x="21482" y="5891"/>
                  </a:lnTo>
                  <a:lnTo>
                    <a:pt x="21129" y="5498"/>
                  </a:lnTo>
                  <a:lnTo>
                    <a:pt x="21482" y="5105"/>
                  </a:lnTo>
                  <a:lnTo>
                    <a:pt x="21600" y="4418"/>
                  </a:lnTo>
                  <a:close/>
                  <a:moveTo>
                    <a:pt x="20187" y="2356"/>
                  </a:moveTo>
                  <a:lnTo>
                    <a:pt x="20187" y="19244"/>
                  </a:lnTo>
                  <a:lnTo>
                    <a:pt x="1236" y="19244"/>
                  </a:lnTo>
                  <a:lnTo>
                    <a:pt x="1236" y="2356"/>
                  </a:lnTo>
                  <a:lnTo>
                    <a:pt x="20187" y="2356"/>
                  </a:lnTo>
                  <a:close/>
                </a:path>
              </a:pathLst>
            </a:custGeom>
            <a:solidFill>
              <a:schemeClr val="accent3"/>
            </a:solidFill>
            <a:ln w="12700" cap="flat">
              <a:noFill/>
              <a:miter lim="400000"/>
            </a:ln>
            <a:effectLst/>
          </p:spPr>
          <p:txBody>
            <a:bodyPr wrap="square" lIns="146304" tIns="146304" rIns="146304" bIns="146304" numCol="1" anchor="t">
              <a:noAutofit/>
            </a:bodyPr>
            <a:lstStyle/>
            <a:p>
              <a:pPr/>
            </a:p>
          </p:txBody>
        </p:sp>
        <p:sp>
          <p:nvSpPr>
            <p:cNvPr id="5633" name="Shape 5633"/>
            <p:cNvSpPr/>
            <p:nvPr/>
          </p:nvSpPr>
          <p:spPr>
            <a:xfrm>
              <a:off x="200818" y="296862"/>
              <a:ext cx="26989" cy="301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347"/>
                  </a:moveTo>
                  <a:lnTo>
                    <a:pt x="21600" y="0"/>
                  </a:lnTo>
                  <a:lnTo>
                    <a:pt x="21600" y="21600"/>
                  </a:lnTo>
                  <a:lnTo>
                    <a:pt x="0" y="15347"/>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34" name="Shape 5634"/>
            <p:cNvSpPr/>
            <p:nvPr/>
          </p:nvSpPr>
          <p:spPr>
            <a:xfrm>
              <a:off x="186531" y="314325"/>
              <a:ext cx="53976" cy="88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8894" y="21600"/>
                  </a:lnTo>
                  <a:lnTo>
                    <a:pt x="6671" y="20822"/>
                  </a:lnTo>
                  <a:lnTo>
                    <a:pt x="5082" y="20627"/>
                  </a:lnTo>
                  <a:lnTo>
                    <a:pt x="1588" y="18486"/>
                  </a:lnTo>
                  <a:lnTo>
                    <a:pt x="318" y="17124"/>
                  </a:lnTo>
                  <a:lnTo>
                    <a:pt x="0" y="15957"/>
                  </a:lnTo>
                  <a:lnTo>
                    <a:pt x="0" y="5838"/>
                  </a:lnTo>
                  <a:lnTo>
                    <a:pt x="318" y="4476"/>
                  </a:lnTo>
                  <a:lnTo>
                    <a:pt x="1588" y="3114"/>
                  </a:lnTo>
                  <a:lnTo>
                    <a:pt x="3176" y="1946"/>
                  </a:lnTo>
                  <a:lnTo>
                    <a:pt x="5082" y="1362"/>
                  </a:lnTo>
                  <a:lnTo>
                    <a:pt x="6671" y="584"/>
                  </a:lnTo>
                  <a:lnTo>
                    <a:pt x="8894" y="195"/>
                  </a:lnTo>
                  <a:lnTo>
                    <a:pt x="11118" y="0"/>
                  </a:lnTo>
                  <a:lnTo>
                    <a:pt x="21600" y="0"/>
                  </a:lnTo>
                  <a:lnTo>
                    <a:pt x="21600"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35" name="Shape 5635"/>
            <p:cNvSpPr/>
            <p:nvPr/>
          </p:nvSpPr>
          <p:spPr>
            <a:xfrm>
              <a:off x="218281" y="314325"/>
              <a:ext cx="80964"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48" y="21600"/>
                  </a:moveTo>
                  <a:lnTo>
                    <a:pt x="2352" y="21600"/>
                  </a:lnTo>
                  <a:lnTo>
                    <a:pt x="1497" y="20769"/>
                  </a:lnTo>
                  <a:lnTo>
                    <a:pt x="642" y="19108"/>
                  </a:lnTo>
                  <a:lnTo>
                    <a:pt x="0" y="15785"/>
                  </a:lnTo>
                  <a:lnTo>
                    <a:pt x="0" y="5815"/>
                  </a:lnTo>
                  <a:lnTo>
                    <a:pt x="642" y="2492"/>
                  </a:lnTo>
                  <a:lnTo>
                    <a:pt x="1497" y="831"/>
                  </a:lnTo>
                  <a:lnTo>
                    <a:pt x="2352" y="0"/>
                  </a:lnTo>
                  <a:lnTo>
                    <a:pt x="19248" y="0"/>
                  </a:lnTo>
                  <a:lnTo>
                    <a:pt x="19889" y="831"/>
                  </a:lnTo>
                  <a:lnTo>
                    <a:pt x="20745" y="2492"/>
                  </a:lnTo>
                  <a:lnTo>
                    <a:pt x="21172" y="5815"/>
                  </a:lnTo>
                  <a:lnTo>
                    <a:pt x="21600" y="8308"/>
                  </a:lnTo>
                  <a:lnTo>
                    <a:pt x="21600" y="11631"/>
                  </a:lnTo>
                  <a:lnTo>
                    <a:pt x="21172" y="15785"/>
                  </a:lnTo>
                  <a:lnTo>
                    <a:pt x="20745" y="19108"/>
                  </a:lnTo>
                  <a:lnTo>
                    <a:pt x="19889" y="20769"/>
                  </a:lnTo>
                  <a:lnTo>
                    <a:pt x="19248"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36" name="Shape 5636"/>
            <p:cNvSpPr/>
            <p:nvPr/>
          </p:nvSpPr>
          <p:spPr>
            <a:xfrm>
              <a:off x="203993" y="338137"/>
              <a:ext cx="61914"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34" y="21600"/>
                  </a:moveTo>
                  <a:lnTo>
                    <a:pt x="3086" y="21600"/>
                  </a:lnTo>
                  <a:lnTo>
                    <a:pt x="1964" y="20736"/>
                  </a:lnTo>
                  <a:lnTo>
                    <a:pt x="842" y="19008"/>
                  </a:lnTo>
                  <a:lnTo>
                    <a:pt x="0" y="15552"/>
                  </a:lnTo>
                  <a:lnTo>
                    <a:pt x="0" y="6048"/>
                  </a:lnTo>
                  <a:lnTo>
                    <a:pt x="1964" y="0"/>
                  </a:lnTo>
                  <a:lnTo>
                    <a:pt x="19636" y="0"/>
                  </a:lnTo>
                  <a:lnTo>
                    <a:pt x="20758" y="3456"/>
                  </a:lnTo>
                  <a:lnTo>
                    <a:pt x="21039" y="6048"/>
                  </a:lnTo>
                  <a:lnTo>
                    <a:pt x="21600" y="9504"/>
                  </a:lnTo>
                  <a:lnTo>
                    <a:pt x="21600" y="12960"/>
                  </a:lnTo>
                  <a:lnTo>
                    <a:pt x="21039" y="15552"/>
                  </a:lnTo>
                  <a:lnTo>
                    <a:pt x="20758" y="19008"/>
                  </a:lnTo>
                  <a:lnTo>
                    <a:pt x="19636" y="20736"/>
                  </a:lnTo>
                  <a:lnTo>
                    <a:pt x="18234"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37" name="Shape 5637"/>
            <p:cNvSpPr/>
            <p:nvPr/>
          </p:nvSpPr>
          <p:spPr>
            <a:xfrm>
              <a:off x="200818" y="360362"/>
              <a:ext cx="60326"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32" y="21600"/>
                  </a:moveTo>
                  <a:lnTo>
                    <a:pt x="2880" y="21600"/>
                  </a:lnTo>
                  <a:lnTo>
                    <a:pt x="1440" y="19872"/>
                  </a:lnTo>
                  <a:lnTo>
                    <a:pt x="288" y="19008"/>
                  </a:lnTo>
                  <a:lnTo>
                    <a:pt x="0" y="15552"/>
                  </a:lnTo>
                  <a:lnTo>
                    <a:pt x="0" y="6048"/>
                  </a:lnTo>
                  <a:lnTo>
                    <a:pt x="288" y="3456"/>
                  </a:lnTo>
                  <a:lnTo>
                    <a:pt x="1440" y="0"/>
                  </a:lnTo>
                  <a:lnTo>
                    <a:pt x="20160" y="0"/>
                  </a:lnTo>
                  <a:lnTo>
                    <a:pt x="21024" y="3456"/>
                  </a:lnTo>
                  <a:lnTo>
                    <a:pt x="21600" y="6048"/>
                  </a:lnTo>
                  <a:lnTo>
                    <a:pt x="21600" y="15552"/>
                  </a:lnTo>
                  <a:lnTo>
                    <a:pt x="21024" y="19008"/>
                  </a:lnTo>
                  <a:lnTo>
                    <a:pt x="18432"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38" name="Shape 5638"/>
            <p:cNvSpPr/>
            <p:nvPr/>
          </p:nvSpPr>
          <p:spPr>
            <a:xfrm>
              <a:off x="194468" y="382587"/>
              <a:ext cx="61914"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54" y="21600"/>
                  </a:moveTo>
                  <a:lnTo>
                    <a:pt x="2215" y="21600"/>
                  </a:lnTo>
                  <a:lnTo>
                    <a:pt x="1108" y="18144"/>
                  </a:lnTo>
                  <a:lnTo>
                    <a:pt x="554" y="15552"/>
                  </a:lnTo>
                  <a:lnTo>
                    <a:pt x="0" y="12096"/>
                  </a:lnTo>
                  <a:lnTo>
                    <a:pt x="0" y="9504"/>
                  </a:lnTo>
                  <a:lnTo>
                    <a:pt x="1108" y="2592"/>
                  </a:lnTo>
                  <a:lnTo>
                    <a:pt x="2215" y="0"/>
                  </a:lnTo>
                  <a:lnTo>
                    <a:pt x="19385" y="0"/>
                  </a:lnTo>
                  <a:lnTo>
                    <a:pt x="20492" y="2592"/>
                  </a:lnTo>
                  <a:lnTo>
                    <a:pt x="21600" y="6048"/>
                  </a:lnTo>
                  <a:lnTo>
                    <a:pt x="21600" y="15552"/>
                  </a:lnTo>
                  <a:lnTo>
                    <a:pt x="20492" y="18144"/>
                  </a:lnTo>
                  <a:lnTo>
                    <a:pt x="19385" y="21600"/>
                  </a:lnTo>
                  <a:lnTo>
                    <a:pt x="18554"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39" name="Shape 5639"/>
            <p:cNvSpPr/>
            <p:nvPr/>
          </p:nvSpPr>
          <p:spPr>
            <a:xfrm>
              <a:off x="516731" y="314325"/>
              <a:ext cx="39689"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50" y="21600"/>
                  </a:moveTo>
                  <a:lnTo>
                    <a:pt x="4500" y="21600"/>
                  </a:lnTo>
                  <a:lnTo>
                    <a:pt x="3150" y="20769"/>
                  </a:lnTo>
                  <a:lnTo>
                    <a:pt x="1350" y="19108"/>
                  </a:lnTo>
                  <a:lnTo>
                    <a:pt x="450" y="15785"/>
                  </a:lnTo>
                  <a:lnTo>
                    <a:pt x="0" y="11631"/>
                  </a:lnTo>
                  <a:lnTo>
                    <a:pt x="0" y="8308"/>
                  </a:lnTo>
                  <a:lnTo>
                    <a:pt x="450" y="5815"/>
                  </a:lnTo>
                  <a:lnTo>
                    <a:pt x="1350" y="2492"/>
                  </a:lnTo>
                  <a:lnTo>
                    <a:pt x="3150" y="831"/>
                  </a:lnTo>
                  <a:lnTo>
                    <a:pt x="4500" y="0"/>
                  </a:lnTo>
                  <a:lnTo>
                    <a:pt x="16650" y="0"/>
                  </a:lnTo>
                  <a:lnTo>
                    <a:pt x="19350" y="831"/>
                  </a:lnTo>
                  <a:lnTo>
                    <a:pt x="20700" y="2492"/>
                  </a:lnTo>
                  <a:lnTo>
                    <a:pt x="21600" y="5815"/>
                  </a:lnTo>
                  <a:lnTo>
                    <a:pt x="21600" y="15785"/>
                  </a:lnTo>
                  <a:lnTo>
                    <a:pt x="20700" y="19108"/>
                  </a:lnTo>
                  <a:lnTo>
                    <a:pt x="19350" y="20769"/>
                  </a:lnTo>
                  <a:lnTo>
                    <a:pt x="16650"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40" name="Shape 5640"/>
            <p:cNvSpPr/>
            <p:nvPr/>
          </p:nvSpPr>
          <p:spPr>
            <a:xfrm>
              <a:off x="508793" y="338137"/>
              <a:ext cx="61914" cy="19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34" y="21600"/>
                  </a:moveTo>
                  <a:lnTo>
                    <a:pt x="3086" y="21600"/>
                  </a:lnTo>
                  <a:lnTo>
                    <a:pt x="1964" y="20736"/>
                  </a:lnTo>
                  <a:lnTo>
                    <a:pt x="842" y="19008"/>
                  </a:lnTo>
                  <a:lnTo>
                    <a:pt x="0" y="15552"/>
                  </a:lnTo>
                  <a:lnTo>
                    <a:pt x="0" y="6048"/>
                  </a:lnTo>
                  <a:lnTo>
                    <a:pt x="1964" y="0"/>
                  </a:lnTo>
                  <a:lnTo>
                    <a:pt x="19636" y="0"/>
                  </a:lnTo>
                  <a:lnTo>
                    <a:pt x="20758" y="3456"/>
                  </a:lnTo>
                  <a:lnTo>
                    <a:pt x="21039" y="6048"/>
                  </a:lnTo>
                  <a:lnTo>
                    <a:pt x="21600" y="9504"/>
                  </a:lnTo>
                  <a:lnTo>
                    <a:pt x="21600" y="12960"/>
                  </a:lnTo>
                  <a:lnTo>
                    <a:pt x="21039" y="15552"/>
                  </a:lnTo>
                  <a:lnTo>
                    <a:pt x="20758" y="19008"/>
                  </a:lnTo>
                  <a:lnTo>
                    <a:pt x="19636" y="20736"/>
                  </a:lnTo>
                  <a:lnTo>
                    <a:pt x="18234"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41" name="Shape 5641"/>
            <p:cNvSpPr/>
            <p:nvPr/>
          </p:nvSpPr>
          <p:spPr>
            <a:xfrm>
              <a:off x="511968" y="360362"/>
              <a:ext cx="60326"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54" y="21600"/>
                  </a:moveTo>
                  <a:lnTo>
                    <a:pt x="3046" y="21600"/>
                  </a:lnTo>
                  <a:lnTo>
                    <a:pt x="2215" y="19872"/>
                  </a:lnTo>
                  <a:lnTo>
                    <a:pt x="1108" y="19008"/>
                  </a:lnTo>
                  <a:lnTo>
                    <a:pt x="0" y="12096"/>
                  </a:lnTo>
                  <a:lnTo>
                    <a:pt x="0" y="9504"/>
                  </a:lnTo>
                  <a:lnTo>
                    <a:pt x="554" y="6048"/>
                  </a:lnTo>
                  <a:lnTo>
                    <a:pt x="1108" y="3456"/>
                  </a:lnTo>
                  <a:lnTo>
                    <a:pt x="2215" y="0"/>
                  </a:lnTo>
                  <a:lnTo>
                    <a:pt x="19662" y="0"/>
                  </a:lnTo>
                  <a:lnTo>
                    <a:pt x="20492" y="3456"/>
                  </a:lnTo>
                  <a:lnTo>
                    <a:pt x="21600" y="6048"/>
                  </a:lnTo>
                  <a:lnTo>
                    <a:pt x="21600" y="15552"/>
                  </a:lnTo>
                  <a:lnTo>
                    <a:pt x="20492" y="19008"/>
                  </a:lnTo>
                  <a:lnTo>
                    <a:pt x="19662" y="19872"/>
                  </a:lnTo>
                  <a:lnTo>
                    <a:pt x="18554"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42" name="Shape 5642"/>
            <p:cNvSpPr/>
            <p:nvPr/>
          </p:nvSpPr>
          <p:spPr>
            <a:xfrm>
              <a:off x="516731" y="382587"/>
              <a:ext cx="61914" cy="20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514" y="21600"/>
                  </a:moveTo>
                  <a:lnTo>
                    <a:pt x="1964" y="21600"/>
                  </a:lnTo>
                  <a:lnTo>
                    <a:pt x="842" y="18144"/>
                  </a:lnTo>
                  <a:lnTo>
                    <a:pt x="281" y="15552"/>
                  </a:lnTo>
                  <a:lnTo>
                    <a:pt x="0" y="12096"/>
                  </a:lnTo>
                  <a:lnTo>
                    <a:pt x="0" y="9504"/>
                  </a:lnTo>
                  <a:lnTo>
                    <a:pt x="281" y="6048"/>
                  </a:lnTo>
                  <a:lnTo>
                    <a:pt x="842" y="2592"/>
                  </a:lnTo>
                  <a:lnTo>
                    <a:pt x="1964" y="0"/>
                  </a:lnTo>
                  <a:lnTo>
                    <a:pt x="19636" y="0"/>
                  </a:lnTo>
                  <a:lnTo>
                    <a:pt x="20478" y="2592"/>
                  </a:lnTo>
                  <a:lnTo>
                    <a:pt x="21600" y="9504"/>
                  </a:lnTo>
                  <a:lnTo>
                    <a:pt x="21600" y="12096"/>
                  </a:lnTo>
                  <a:lnTo>
                    <a:pt x="21039" y="15552"/>
                  </a:lnTo>
                  <a:lnTo>
                    <a:pt x="20478" y="18144"/>
                  </a:lnTo>
                  <a:lnTo>
                    <a:pt x="19636" y="21600"/>
                  </a:lnTo>
                  <a:lnTo>
                    <a:pt x="18514" y="21600"/>
                  </a:lnTo>
                  <a:close/>
                </a:path>
              </a:pathLst>
            </a:custGeom>
            <a:solidFill>
              <a:srgbClr val="B48E65"/>
            </a:solidFill>
            <a:ln w="12700" cap="flat">
              <a:noFill/>
              <a:miter lim="400000"/>
            </a:ln>
            <a:effectLst/>
          </p:spPr>
          <p:txBody>
            <a:bodyPr wrap="square" lIns="146304" tIns="146304" rIns="146304" bIns="146304" numCol="1" anchor="t">
              <a:noAutofit/>
            </a:bodyPr>
            <a:lstStyle/>
            <a:p>
              <a:pPr/>
            </a:p>
          </p:txBody>
        </p:sp>
        <p:sp>
          <p:nvSpPr>
            <p:cNvPr id="5643" name="Shape 5643"/>
            <p:cNvSpPr/>
            <p:nvPr/>
          </p:nvSpPr>
          <p:spPr>
            <a:xfrm>
              <a:off x="277018" y="317500"/>
              <a:ext cx="12701" cy="15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2150" y="0"/>
                  </a:lnTo>
                  <a:lnTo>
                    <a:pt x="1350" y="4320"/>
                  </a:lnTo>
                  <a:lnTo>
                    <a:pt x="0" y="5400"/>
                  </a:lnTo>
                  <a:lnTo>
                    <a:pt x="0" y="14040"/>
                  </a:lnTo>
                  <a:lnTo>
                    <a:pt x="1350" y="17280"/>
                  </a:lnTo>
                  <a:lnTo>
                    <a:pt x="12150" y="21600"/>
                  </a:lnTo>
                  <a:lnTo>
                    <a:pt x="21600" y="21600"/>
                  </a:lnTo>
                  <a:lnTo>
                    <a:pt x="21600" y="0"/>
                  </a:lnTo>
                  <a:close/>
                </a:path>
              </a:pathLst>
            </a:custGeom>
            <a:solidFill>
              <a:srgbClr val="B4A884"/>
            </a:solidFill>
            <a:ln w="12700" cap="flat">
              <a:noFill/>
              <a:miter lim="400000"/>
            </a:ln>
            <a:effectLst/>
          </p:spPr>
          <p:txBody>
            <a:bodyPr wrap="square" lIns="146304" tIns="146304" rIns="146304" bIns="146304" numCol="1" anchor="t">
              <a:noAutofit/>
            </a:bodyPr>
            <a:lstStyle/>
            <a:p>
              <a:pPr/>
            </a:p>
          </p:txBody>
        </p:sp>
        <p:sp>
          <p:nvSpPr>
            <p:cNvPr id="5644" name="Shape 5644"/>
            <p:cNvSpPr/>
            <p:nvPr/>
          </p:nvSpPr>
          <p:spPr>
            <a:xfrm>
              <a:off x="277018" y="447675"/>
              <a:ext cx="219076" cy="50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0972" y="21600"/>
                  </a:lnTo>
                  <a:lnTo>
                    <a:pt x="0" y="0"/>
                  </a:lnTo>
                  <a:lnTo>
                    <a:pt x="21600" y="0"/>
                  </a:lnTo>
                  <a:close/>
                </a:path>
              </a:pathLst>
            </a:custGeom>
            <a:solidFill>
              <a:srgbClr val="5C2D91"/>
            </a:solidFill>
            <a:ln w="12700" cap="flat">
              <a:noFill/>
              <a:miter lim="400000"/>
            </a:ln>
            <a:effectLst/>
          </p:spPr>
          <p:txBody>
            <a:bodyPr wrap="square" lIns="146304" tIns="146304" rIns="146304" bIns="146304" numCol="1" anchor="t">
              <a:noAutofit/>
            </a:bodyPr>
            <a:lstStyle/>
            <a:p>
              <a:pPr/>
            </a:p>
          </p:txBody>
        </p:sp>
        <p:sp>
          <p:nvSpPr>
            <p:cNvPr id="5645" name="Shape 5645"/>
            <p:cNvSpPr/>
            <p:nvPr/>
          </p:nvSpPr>
          <p:spPr>
            <a:xfrm>
              <a:off x="227805" y="444500"/>
              <a:ext cx="315915"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grpSp>
      <p:grpSp>
        <p:nvGrpSpPr>
          <p:cNvPr id="5664" name="Group 5664"/>
          <p:cNvGrpSpPr/>
          <p:nvPr/>
        </p:nvGrpSpPr>
        <p:grpSpPr>
          <a:xfrm>
            <a:off x="10074274" y="4325937"/>
            <a:ext cx="773114" cy="563564"/>
            <a:chOff x="0" y="0"/>
            <a:chExt cx="773112" cy="563563"/>
          </a:xfrm>
        </p:grpSpPr>
        <p:sp>
          <p:nvSpPr>
            <p:cNvPr id="5647" name="Shape 5647"/>
            <p:cNvSpPr/>
            <p:nvPr/>
          </p:nvSpPr>
          <p:spPr>
            <a:xfrm>
              <a:off x="219075" y="266699"/>
              <a:ext cx="87314"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54" y="0"/>
                  </a:moveTo>
                  <a:lnTo>
                    <a:pt x="2774" y="450"/>
                  </a:lnTo>
                  <a:lnTo>
                    <a:pt x="1387" y="3150"/>
                  </a:lnTo>
                  <a:lnTo>
                    <a:pt x="198" y="6300"/>
                  </a:lnTo>
                  <a:lnTo>
                    <a:pt x="0" y="11250"/>
                  </a:lnTo>
                  <a:lnTo>
                    <a:pt x="198" y="15300"/>
                  </a:lnTo>
                  <a:lnTo>
                    <a:pt x="1387" y="18450"/>
                  </a:lnTo>
                  <a:lnTo>
                    <a:pt x="2774" y="20700"/>
                  </a:lnTo>
                  <a:lnTo>
                    <a:pt x="4954" y="21600"/>
                  </a:lnTo>
                  <a:lnTo>
                    <a:pt x="16646" y="21600"/>
                  </a:lnTo>
                  <a:lnTo>
                    <a:pt x="18826" y="20700"/>
                  </a:lnTo>
                  <a:lnTo>
                    <a:pt x="20213" y="18450"/>
                  </a:lnTo>
                  <a:lnTo>
                    <a:pt x="21204" y="15300"/>
                  </a:lnTo>
                  <a:lnTo>
                    <a:pt x="21600" y="11250"/>
                  </a:lnTo>
                  <a:lnTo>
                    <a:pt x="21204" y="6300"/>
                  </a:lnTo>
                  <a:lnTo>
                    <a:pt x="20213" y="3150"/>
                  </a:lnTo>
                  <a:lnTo>
                    <a:pt x="18826" y="450"/>
                  </a:lnTo>
                  <a:lnTo>
                    <a:pt x="16646" y="0"/>
                  </a:lnTo>
                  <a:lnTo>
                    <a:pt x="4954" y="0"/>
                  </a:lnTo>
                  <a:close/>
                </a:path>
              </a:pathLst>
            </a:custGeom>
            <a:solidFill>
              <a:srgbClr val="E5B5AC"/>
            </a:solidFill>
            <a:ln w="12700" cap="flat">
              <a:noFill/>
              <a:miter lim="400000"/>
            </a:ln>
            <a:effectLst/>
          </p:spPr>
          <p:txBody>
            <a:bodyPr wrap="square" lIns="146304" tIns="146304" rIns="146304" bIns="146304" numCol="1" anchor="t">
              <a:noAutofit/>
            </a:bodyPr>
            <a:lstStyle/>
            <a:p>
              <a:pPr/>
            </a:p>
          </p:txBody>
        </p:sp>
        <p:sp>
          <p:nvSpPr>
            <p:cNvPr id="5648" name="Shape 5648"/>
            <p:cNvSpPr/>
            <p:nvPr/>
          </p:nvSpPr>
          <p:spPr>
            <a:xfrm>
              <a:off x="219075" y="325437"/>
              <a:ext cx="87314"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54" y="0"/>
                  </a:moveTo>
                  <a:lnTo>
                    <a:pt x="2774" y="882"/>
                  </a:lnTo>
                  <a:lnTo>
                    <a:pt x="1387" y="3086"/>
                  </a:lnTo>
                  <a:lnTo>
                    <a:pt x="198" y="6612"/>
                  </a:lnTo>
                  <a:lnTo>
                    <a:pt x="0" y="10580"/>
                  </a:lnTo>
                  <a:lnTo>
                    <a:pt x="198" y="14547"/>
                  </a:lnTo>
                  <a:lnTo>
                    <a:pt x="1387" y="17633"/>
                  </a:lnTo>
                  <a:lnTo>
                    <a:pt x="2774" y="20718"/>
                  </a:lnTo>
                  <a:lnTo>
                    <a:pt x="3765" y="21600"/>
                  </a:lnTo>
                  <a:lnTo>
                    <a:pt x="17637" y="21600"/>
                  </a:lnTo>
                  <a:lnTo>
                    <a:pt x="18826" y="20718"/>
                  </a:lnTo>
                  <a:lnTo>
                    <a:pt x="20213" y="17633"/>
                  </a:lnTo>
                  <a:lnTo>
                    <a:pt x="21204" y="14547"/>
                  </a:lnTo>
                  <a:lnTo>
                    <a:pt x="21600" y="10580"/>
                  </a:lnTo>
                  <a:lnTo>
                    <a:pt x="21204" y="6612"/>
                  </a:lnTo>
                  <a:lnTo>
                    <a:pt x="20213" y="3086"/>
                  </a:lnTo>
                  <a:lnTo>
                    <a:pt x="18826" y="882"/>
                  </a:lnTo>
                  <a:lnTo>
                    <a:pt x="16646" y="0"/>
                  </a:lnTo>
                  <a:lnTo>
                    <a:pt x="4954" y="0"/>
                  </a:lnTo>
                  <a:close/>
                </a:path>
              </a:pathLst>
            </a:custGeom>
            <a:solidFill>
              <a:srgbClr val="E5B5AC"/>
            </a:solidFill>
            <a:ln w="12700" cap="flat">
              <a:noFill/>
              <a:miter lim="400000"/>
            </a:ln>
            <a:effectLst/>
          </p:spPr>
          <p:txBody>
            <a:bodyPr wrap="square" lIns="146304" tIns="146304" rIns="146304" bIns="146304" numCol="1" anchor="t">
              <a:noAutofit/>
            </a:bodyPr>
            <a:lstStyle/>
            <a:p>
              <a:pPr/>
            </a:p>
          </p:txBody>
        </p:sp>
        <p:sp>
          <p:nvSpPr>
            <p:cNvPr id="5649" name="Shape 5649"/>
            <p:cNvSpPr/>
            <p:nvPr/>
          </p:nvSpPr>
          <p:spPr>
            <a:xfrm>
              <a:off x="-1" y="255587"/>
              <a:ext cx="233365" cy="3079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5234" y="13604"/>
                  </a:lnTo>
                  <a:lnTo>
                    <a:pt x="4866" y="12882"/>
                  </a:lnTo>
                  <a:lnTo>
                    <a:pt x="4718" y="12105"/>
                  </a:lnTo>
                  <a:lnTo>
                    <a:pt x="4571" y="10606"/>
                  </a:lnTo>
                  <a:lnTo>
                    <a:pt x="4571" y="6774"/>
                  </a:lnTo>
                  <a:lnTo>
                    <a:pt x="4718" y="5386"/>
                  </a:lnTo>
                  <a:lnTo>
                    <a:pt x="5160" y="4109"/>
                  </a:lnTo>
                  <a:lnTo>
                    <a:pt x="5824" y="2998"/>
                  </a:lnTo>
                  <a:lnTo>
                    <a:pt x="6561" y="1999"/>
                  </a:lnTo>
                  <a:lnTo>
                    <a:pt x="7151" y="1499"/>
                  </a:lnTo>
                  <a:lnTo>
                    <a:pt x="7814" y="1222"/>
                  </a:lnTo>
                  <a:lnTo>
                    <a:pt x="8478" y="833"/>
                  </a:lnTo>
                  <a:lnTo>
                    <a:pt x="9141" y="500"/>
                  </a:lnTo>
                  <a:lnTo>
                    <a:pt x="9878" y="333"/>
                  </a:lnTo>
                  <a:lnTo>
                    <a:pt x="10689" y="111"/>
                  </a:lnTo>
                  <a:lnTo>
                    <a:pt x="11648" y="0"/>
                  </a:lnTo>
                  <a:lnTo>
                    <a:pt x="13491" y="0"/>
                  </a:lnTo>
                  <a:lnTo>
                    <a:pt x="14302" y="111"/>
                  </a:lnTo>
                  <a:lnTo>
                    <a:pt x="15186" y="333"/>
                  </a:lnTo>
                  <a:lnTo>
                    <a:pt x="15997" y="500"/>
                  </a:lnTo>
                  <a:lnTo>
                    <a:pt x="16808" y="833"/>
                  </a:lnTo>
                  <a:lnTo>
                    <a:pt x="17619" y="1222"/>
                  </a:lnTo>
                  <a:lnTo>
                    <a:pt x="18283" y="1499"/>
                  </a:lnTo>
                  <a:lnTo>
                    <a:pt x="18946" y="1999"/>
                  </a:lnTo>
                  <a:lnTo>
                    <a:pt x="19978" y="2998"/>
                  </a:lnTo>
                  <a:lnTo>
                    <a:pt x="20347" y="3609"/>
                  </a:lnTo>
                  <a:lnTo>
                    <a:pt x="20789" y="4109"/>
                  </a:lnTo>
                  <a:lnTo>
                    <a:pt x="21010" y="4775"/>
                  </a:lnTo>
                  <a:lnTo>
                    <a:pt x="21305" y="5386"/>
                  </a:lnTo>
                  <a:lnTo>
                    <a:pt x="21453" y="6108"/>
                  </a:lnTo>
                  <a:lnTo>
                    <a:pt x="21600" y="6774"/>
                  </a:lnTo>
                  <a:lnTo>
                    <a:pt x="21600" y="10606"/>
                  </a:lnTo>
                  <a:lnTo>
                    <a:pt x="21453" y="11494"/>
                  </a:lnTo>
                  <a:lnTo>
                    <a:pt x="21158" y="12494"/>
                  </a:lnTo>
                  <a:lnTo>
                    <a:pt x="20642" y="13382"/>
                  </a:lnTo>
                  <a:lnTo>
                    <a:pt x="20126" y="14159"/>
                  </a:lnTo>
                  <a:lnTo>
                    <a:pt x="19315" y="14992"/>
                  </a:lnTo>
                  <a:lnTo>
                    <a:pt x="18504" y="15603"/>
                  </a:lnTo>
                  <a:lnTo>
                    <a:pt x="17472" y="16158"/>
                  </a:lnTo>
                  <a:lnTo>
                    <a:pt x="16366" y="16658"/>
                  </a:lnTo>
                  <a:lnTo>
                    <a:pt x="14523" y="21600"/>
                  </a:lnTo>
                  <a:lnTo>
                    <a:pt x="0" y="21600"/>
                  </a:lnTo>
                  <a:close/>
                </a:path>
              </a:pathLst>
            </a:custGeom>
            <a:solidFill>
              <a:srgbClr val="E5B5AC"/>
            </a:solidFill>
            <a:ln w="12700" cap="flat">
              <a:noFill/>
              <a:miter lim="400000"/>
            </a:ln>
            <a:effectLst/>
          </p:spPr>
          <p:txBody>
            <a:bodyPr wrap="square" lIns="146304" tIns="146304" rIns="146304" bIns="146304" numCol="1" anchor="t">
              <a:noAutofit/>
            </a:bodyPr>
            <a:lstStyle/>
            <a:p>
              <a:pPr/>
            </a:p>
          </p:txBody>
        </p:sp>
        <p:sp>
          <p:nvSpPr>
            <p:cNvPr id="5650" name="Shape 5650"/>
            <p:cNvSpPr/>
            <p:nvPr/>
          </p:nvSpPr>
          <p:spPr>
            <a:xfrm>
              <a:off x="87312" y="-1"/>
              <a:ext cx="685801" cy="4286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082"/>
                  </a:moveTo>
                  <a:lnTo>
                    <a:pt x="21600" y="21241"/>
                  </a:lnTo>
                  <a:lnTo>
                    <a:pt x="21500" y="21441"/>
                  </a:lnTo>
                  <a:lnTo>
                    <a:pt x="21475" y="21520"/>
                  </a:lnTo>
                  <a:lnTo>
                    <a:pt x="21325" y="21600"/>
                  </a:lnTo>
                  <a:lnTo>
                    <a:pt x="325" y="21600"/>
                  </a:lnTo>
                  <a:lnTo>
                    <a:pt x="175" y="21520"/>
                  </a:lnTo>
                  <a:lnTo>
                    <a:pt x="100" y="21441"/>
                  </a:lnTo>
                  <a:lnTo>
                    <a:pt x="0" y="21241"/>
                  </a:lnTo>
                  <a:lnTo>
                    <a:pt x="0" y="359"/>
                  </a:lnTo>
                  <a:lnTo>
                    <a:pt x="100" y="239"/>
                  </a:lnTo>
                  <a:lnTo>
                    <a:pt x="175" y="80"/>
                  </a:lnTo>
                  <a:lnTo>
                    <a:pt x="325" y="0"/>
                  </a:lnTo>
                  <a:lnTo>
                    <a:pt x="21325" y="0"/>
                  </a:lnTo>
                  <a:lnTo>
                    <a:pt x="21475" y="80"/>
                  </a:lnTo>
                  <a:lnTo>
                    <a:pt x="21500" y="239"/>
                  </a:lnTo>
                  <a:lnTo>
                    <a:pt x="21600" y="359"/>
                  </a:lnTo>
                  <a:lnTo>
                    <a:pt x="21600" y="21082"/>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651" name="Shape 5651"/>
            <p:cNvSpPr/>
            <p:nvPr/>
          </p:nvSpPr>
          <p:spPr>
            <a:xfrm>
              <a:off x="138112" y="53974"/>
              <a:ext cx="581026" cy="320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012"/>
                  </a:moveTo>
                  <a:lnTo>
                    <a:pt x="21600" y="21333"/>
                  </a:lnTo>
                  <a:lnTo>
                    <a:pt x="21482" y="21440"/>
                  </a:lnTo>
                  <a:lnTo>
                    <a:pt x="21364" y="21600"/>
                  </a:lnTo>
                  <a:lnTo>
                    <a:pt x="148" y="21600"/>
                  </a:lnTo>
                  <a:lnTo>
                    <a:pt x="0" y="21333"/>
                  </a:lnTo>
                  <a:lnTo>
                    <a:pt x="0" y="267"/>
                  </a:lnTo>
                  <a:lnTo>
                    <a:pt x="59" y="53"/>
                  </a:lnTo>
                  <a:lnTo>
                    <a:pt x="148" y="0"/>
                  </a:lnTo>
                  <a:lnTo>
                    <a:pt x="21364" y="0"/>
                  </a:lnTo>
                  <a:lnTo>
                    <a:pt x="21482" y="53"/>
                  </a:lnTo>
                  <a:lnTo>
                    <a:pt x="21600" y="267"/>
                  </a:lnTo>
                  <a:lnTo>
                    <a:pt x="21600" y="21012"/>
                  </a:lnTo>
                  <a:close/>
                </a:path>
              </a:pathLst>
            </a:custGeom>
            <a:solidFill>
              <a:srgbClr val="FFFFFF"/>
            </a:solidFill>
            <a:ln w="12700" cap="flat">
              <a:noFill/>
              <a:miter lim="400000"/>
            </a:ln>
            <a:effectLst/>
          </p:spPr>
          <p:txBody>
            <a:bodyPr wrap="square" lIns="146304" tIns="146304" rIns="146304" bIns="146304" numCol="1" anchor="t">
              <a:noAutofit/>
            </a:bodyPr>
            <a:lstStyle/>
            <a:p>
              <a:pPr/>
            </a:p>
          </p:txBody>
        </p:sp>
        <p:sp>
          <p:nvSpPr>
            <p:cNvPr id="5652" name="Shape 5652"/>
            <p:cNvSpPr/>
            <p:nvPr/>
          </p:nvSpPr>
          <p:spPr>
            <a:xfrm>
              <a:off x="52387" y="209549"/>
              <a:ext cx="76201" cy="85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96" y="3800"/>
                  </a:moveTo>
                  <a:lnTo>
                    <a:pt x="21377" y="5400"/>
                  </a:lnTo>
                  <a:lnTo>
                    <a:pt x="21600" y="7400"/>
                  </a:lnTo>
                  <a:lnTo>
                    <a:pt x="21377" y="9200"/>
                  </a:lnTo>
                  <a:lnTo>
                    <a:pt x="19596" y="11000"/>
                  </a:lnTo>
                  <a:lnTo>
                    <a:pt x="10021" y="19800"/>
                  </a:lnTo>
                  <a:lnTo>
                    <a:pt x="8907" y="20400"/>
                  </a:lnTo>
                  <a:lnTo>
                    <a:pt x="8016" y="21200"/>
                  </a:lnTo>
                  <a:lnTo>
                    <a:pt x="5567" y="21600"/>
                  </a:lnTo>
                  <a:lnTo>
                    <a:pt x="3563" y="21200"/>
                  </a:lnTo>
                  <a:lnTo>
                    <a:pt x="2895" y="20400"/>
                  </a:lnTo>
                  <a:lnTo>
                    <a:pt x="2004" y="19800"/>
                  </a:lnTo>
                  <a:lnTo>
                    <a:pt x="1336" y="19000"/>
                  </a:lnTo>
                  <a:lnTo>
                    <a:pt x="891" y="18200"/>
                  </a:lnTo>
                  <a:lnTo>
                    <a:pt x="0" y="16400"/>
                  </a:lnTo>
                  <a:lnTo>
                    <a:pt x="891" y="14400"/>
                  </a:lnTo>
                  <a:lnTo>
                    <a:pt x="1336" y="13600"/>
                  </a:lnTo>
                  <a:lnTo>
                    <a:pt x="2004" y="12600"/>
                  </a:lnTo>
                  <a:lnTo>
                    <a:pt x="16033" y="0"/>
                  </a:lnTo>
                  <a:lnTo>
                    <a:pt x="19596" y="3800"/>
                  </a:lnTo>
                  <a:close/>
                </a:path>
              </a:pathLst>
            </a:custGeom>
            <a:solidFill>
              <a:srgbClr val="E5B5AC"/>
            </a:solidFill>
            <a:ln w="12700" cap="flat">
              <a:noFill/>
              <a:miter lim="400000"/>
            </a:ln>
            <a:effectLst/>
          </p:spPr>
          <p:txBody>
            <a:bodyPr wrap="square" lIns="146304" tIns="146304" rIns="146304" bIns="146304" numCol="1" anchor="t">
              <a:noAutofit/>
            </a:bodyPr>
            <a:lstStyle/>
            <a:p>
              <a:pPr/>
            </a:p>
          </p:txBody>
        </p:sp>
        <p:sp>
          <p:nvSpPr>
            <p:cNvPr id="5653" name="Shape 5653"/>
            <p:cNvSpPr/>
            <p:nvPr/>
          </p:nvSpPr>
          <p:spPr>
            <a:xfrm>
              <a:off x="50800" y="253999"/>
              <a:ext cx="47626" cy="114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800"/>
                  </a:moveTo>
                  <a:lnTo>
                    <a:pt x="0" y="17550"/>
                  </a:lnTo>
                  <a:lnTo>
                    <a:pt x="697" y="18450"/>
                  </a:lnTo>
                  <a:lnTo>
                    <a:pt x="2090" y="19200"/>
                  </a:lnTo>
                  <a:lnTo>
                    <a:pt x="3135" y="19950"/>
                  </a:lnTo>
                  <a:lnTo>
                    <a:pt x="4529" y="20550"/>
                  </a:lnTo>
                  <a:lnTo>
                    <a:pt x="6271" y="21150"/>
                  </a:lnTo>
                  <a:lnTo>
                    <a:pt x="9058" y="21300"/>
                  </a:lnTo>
                  <a:lnTo>
                    <a:pt x="11497" y="21300"/>
                  </a:lnTo>
                  <a:lnTo>
                    <a:pt x="15329" y="21600"/>
                  </a:lnTo>
                  <a:lnTo>
                    <a:pt x="18465" y="21600"/>
                  </a:lnTo>
                  <a:lnTo>
                    <a:pt x="19510" y="21300"/>
                  </a:lnTo>
                  <a:lnTo>
                    <a:pt x="20903" y="21150"/>
                  </a:lnTo>
                  <a:lnTo>
                    <a:pt x="21600" y="20550"/>
                  </a:lnTo>
                  <a:lnTo>
                    <a:pt x="21600" y="900"/>
                  </a:lnTo>
                  <a:lnTo>
                    <a:pt x="19510" y="0"/>
                  </a:lnTo>
                  <a:lnTo>
                    <a:pt x="15329" y="0"/>
                  </a:lnTo>
                  <a:lnTo>
                    <a:pt x="11497" y="300"/>
                  </a:lnTo>
                  <a:lnTo>
                    <a:pt x="9058" y="300"/>
                  </a:lnTo>
                  <a:lnTo>
                    <a:pt x="6271" y="600"/>
                  </a:lnTo>
                  <a:lnTo>
                    <a:pt x="4529" y="900"/>
                  </a:lnTo>
                  <a:lnTo>
                    <a:pt x="3135" y="1350"/>
                  </a:lnTo>
                  <a:lnTo>
                    <a:pt x="2090" y="2250"/>
                  </a:lnTo>
                  <a:lnTo>
                    <a:pt x="697" y="3000"/>
                  </a:lnTo>
                  <a:lnTo>
                    <a:pt x="0" y="3900"/>
                  </a:lnTo>
                  <a:lnTo>
                    <a:pt x="0" y="16800"/>
                  </a:lnTo>
                  <a:close/>
                </a:path>
              </a:pathLst>
            </a:custGeom>
            <a:solidFill>
              <a:srgbClr val="E5B5AC"/>
            </a:solidFill>
            <a:ln w="12700" cap="flat">
              <a:noFill/>
              <a:miter lim="400000"/>
            </a:ln>
            <a:effectLst/>
          </p:spPr>
          <p:txBody>
            <a:bodyPr wrap="square" lIns="146304" tIns="146304" rIns="146304" bIns="146304" numCol="1" anchor="t">
              <a:noAutofit/>
            </a:bodyPr>
            <a:lstStyle/>
            <a:p>
              <a:pPr/>
            </a:p>
          </p:txBody>
        </p:sp>
        <p:sp>
          <p:nvSpPr>
            <p:cNvPr id="5654" name="Shape 5654"/>
            <p:cNvSpPr/>
            <p:nvPr/>
          </p:nvSpPr>
          <p:spPr>
            <a:xfrm>
              <a:off x="161925" y="428624"/>
              <a:ext cx="66676" cy="444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143" y="21600"/>
                  </a:moveTo>
                  <a:lnTo>
                    <a:pt x="0" y="0"/>
                  </a:lnTo>
                  <a:lnTo>
                    <a:pt x="21600" y="0"/>
                  </a:lnTo>
                  <a:lnTo>
                    <a:pt x="20829" y="6284"/>
                  </a:lnTo>
                  <a:lnTo>
                    <a:pt x="18771" y="11782"/>
                  </a:lnTo>
                  <a:lnTo>
                    <a:pt x="16971" y="16887"/>
                  </a:lnTo>
                  <a:lnTo>
                    <a:pt x="14143" y="21600"/>
                  </a:lnTo>
                  <a:close/>
                </a:path>
              </a:pathLst>
            </a:custGeom>
            <a:solidFill>
              <a:srgbClr val="CC867F"/>
            </a:solidFill>
            <a:ln w="12700" cap="flat">
              <a:noFill/>
              <a:miter lim="400000"/>
            </a:ln>
            <a:effectLst/>
          </p:spPr>
          <p:txBody>
            <a:bodyPr wrap="square" lIns="146304" tIns="146304" rIns="146304" bIns="146304" numCol="1" anchor="t">
              <a:noAutofit/>
            </a:bodyPr>
            <a:lstStyle/>
            <a:p>
              <a:pPr/>
            </a:p>
          </p:txBody>
        </p:sp>
        <p:sp>
          <p:nvSpPr>
            <p:cNvPr id="5655" name="Shape 5655"/>
            <p:cNvSpPr/>
            <p:nvPr/>
          </p:nvSpPr>
          <p:spPr>
            <a:xfrm>
              <a:off x="80962" y="333374"/>
              <a:ext cx="80964" cy="211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705" y="568"/>
                  </a:lnTo>
                  <a:lnTo>
                    <a:pt x="8768" y="1462"/>
                  </a:lnTo>
                  <a:lnTo>
                    <a:pt x="12404" y="2598"/>
                  </a:lnTo>
                  <a:lnTo>
                    <a:pt x="15398" y="3979"/>
                  </a:lnTo>
                  <a:lnTo>
                    <a:pt x="17964" y="5441"/>
                  </a:lnTo>
                  <a:lnTo>
                    <a:pt x="19889" y="7146"/>
                  </a:lnTo>
                  <a:lnTo>
                    <a:pt x="21172" y="8932"/>
                  </a:lnTo>
                  <a:lnTo>
                    <a:pt x="21600" y="10800"/>
                  </a:lnTo>
                  <a:lnTo>
                    <a:pt x="21172" y="12668"/>
                  </a:lnTo>
                  <a:lnTo>
                    <a:pt x="19889" y="14454"/>
                  </a:lnTo>
                  <a:lnTo>
                    <a:pt x="17964" y="16241"/>
                  </a:lnTo>
                  <a:lnTo>
                    <a:pt x="15398" y="17702"/>
                  </a:lnTo>
                  <a:lnTo>
                    <a:pt x="12404" y="19002"/>
                  </a:lnTo>
                  <a:lnTo>
                    <a:pt x="8768" y="20138"/>
                  </a:lnTo>
                  <a:lnTo>
                    <a:pt x="4705" y="21032"/>
                  </a:lnTo>
                  <a:lnTo>
                    <a:pt x="0" y="21600"/>
                  </a:lnTo>
                  <a:lnTo>
                    <a:pt x="0" y="0"/>
                  </a:lnTo>
                  <a:close/>
                </a:path>
              </a:pathLst>
            </a:custGeom>
            <a:solidFill>
              <a:srgbClr val="E5B5AC"/>
            </a:solidFill>
            <a:ln w="12700" cap="flat">
              <a:noFill/>
              <a:miter lim="400000"/>
            </a:ln>
            <a:effectLst/>
          </p:spPr>
          <p:txBody>
            <a:bodyPr wrap="square" lIns="146304" tIns="146304" rIns="146304" bIns="146304" numCol="1" anchor="t">
              <a:noAutofit/>
            </a:bodyPr>
            <a:lstStyle/>
            <a:p>
              <a:pPr/>
            </a:p>
          </p:txBody>
        </p:sp>
        <p:sp>
          <p:nvSpPr>
            <p:cNvPr id="5656" name="Shape 5656"/>
            <p:cNvSpPr/>
            <p:nvPr/>
          </p:nvSpPr>
          <p:spPr>
            <a:xfrm>
              <a:off x="466725" y="82549"/>
              <a:ext cx="179388" cy="111126"/>
            </a:xfrm>
            <a:prstGeom prst="rect">
              <a:avLst/>
            </a:prstGeom>
            <a:solidFill>
              <a:srgbClr val="00BCF2"/>
            </a:solidFill>
            <a:ln w="12700" cap="flat">
              <a:noFill/>
              <a:miter lim="400000"/>
            </a:ln>
            <a:effectLst/>
          </p:spPr>
          <p:txBody>
            <a:bodyPr wrap="square" lIns="146304" tIns="146304" rIns="146304" bIns="146304" numCol="1" anchor="t">
              <a:noAutofit/>
            </a:bodyPr>
            <a:lstStyle/>
            <a:p>
              <a:pPr/>
            </a:p>
          </p:txBody>
        </p:sp>
        <p:sp>
          <p:nvSpPr>
            <p:cNvPr id="5657" name="Shape 5657"/>
            <p:cNvSpPr/>
            <p:nvPr/>
          </p:nvSpPr>
          <p:spPr>
            <a:xfrm>
              <a:off x="206375" y="241299"/>
              <a:ext cx="179388" cy="112714"/>
            </a:xfrm>
            <a:prstGeom prst="rect">
              <a:avLst/>
            </a:prstGeom>
            <a:solidFill>
              <a:srgbClr val="00BCF2"/>
            </a:solidFill>
            <a:ln w="12700" cap="flat">
              <a:noFill/>
              <a:miter lim="400000"/>
            </a:ln>
            <a:effectLst/>
          </p:spPr>
          <p:txBody>
            <a:bodyPr wrap="square" lIns="146304" tIns="146304" rIns="146304" bIns="146304" numCol="1" anchor="t">
              <a:noAutofit/>
            </a:bodyPr>
            <a:lstStyle/>
            <a:p>
              <a:pPr/>
            </a:p>
          </p:txBody>
        </p:sp>
        <p:sp>
          <p:nvSpPr>
            <p:cNvPr id="5658" name="Shape 5658"/>
            <p:cNvSpPr/>
            <p:nvPr/>
          </p:nvSpPr>
          <p:spPr>
            <a:xfrm>
              <a:off x="466725" y="242887"/>
              <a:ext cx="179388"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659" name="Shape 5659"/>
            <p:cNvSpPr/>
            <p:nvPr/>
          </p:nvSpPr>
          <p:spPr>
            <a:xfrm>
              <a:off x="466725" y="291306"/>
              <a:ext cx="179388"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660" name="Shape 5660"/>
            <p:cNvSpPr/>
            <p:nvPr/>
          </p:nvSpPr>
          <p:spPr>
            <a:xfrm>
              <a:off x="466725" y="338931"/>
              <a:ext cx="179388"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661" name="Shape 5661"/>
            <p:cNvSpPr/>
            <p:nvPr/>
          </p:nvSpPr>
          <p:spPr>
            <a:xfrm>
              <a:off x="207962" y="85725"/>
              <a:ext cx="182563"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662" name="Shape 5662"/>
            <p:cNvSpPr/>
            <p:nvPr/>
          </p:nvSpPr>
          <p:spPr>
            <a:xfrm>
              <a:off x="207962" y="134143"/>
              <a:ext cx="182563"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sp>
          <p:nvSpPr>
            <p:cNvPr id="5663" name="Shape 5663"/>
            <p:cNvSpPr/>
            <p:nvPr/>
          </p:nvSpPr>
          <p:spPr>
            <a:xfrm>
              <a:off x="207962" y="181768"/>
              <a:ext cx="182563" cy="12701"/>
            </a:xfrm>
            <a:prstGeom prst="rect">
              <a:avLst/>
            </a:prstGeom>
            <a:solidFill>
              <a:srgbClr val="D2D2D2"/>
            </a:solidFill>
            <a:ln w="12700" cap="flat">
              <a:noFill/>
              <a:miter lim="400000"/>
            </a:ln>
            <a:effectLst/>
          </p:spPr>
          <p:txBody>
            <a:bodyPr wrap="square" lIns="146304" tIns="146304" rIns="146304" bIns="146304" numCol="1" anchor="t">
              <a:noAutofit/>
            </a:bodyPr>
            <a:lstStyle/>
            <a:p>
              <a:pPr/>
            </a:p>
          </p:txBody>
        </p:sp>
      </p:grpSp>
      <p:grpSp>
        <p:nvGrpSpPr>
          <p:cNvPr id="5718" name="Group 5718"/>
          <p:cNvGrpSpPr/>
          <p:nvPr/>
        </p:nvGrpSpPr>
        <p:grpSpPr>
          <a:xfrm>
            <a:off x="11272836" y="3190874"/>
            <a:ext cx="601664" cy="382590"/>
            <a:chOff x="0" y="0"/>
            <a:chExt cx="601663" cy="382588"/>
          </a:xfrm>
        </p:grpSpPr>
        <p:sp>
          <p:nvSpPr>
            <p:cNvPr id="5665" name="Shape 5665"/>
            <p:cNvSpPr/>
            <p:nvPr/>
          </p:nvSpPr>
          <p:spPr>
            <a:xfrm>
              <a:off x="30162" y="31749"/>
              <a:ext cx="460376" cy="261940"/>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666" name="Shape 5666"/>
            <p:cNvSpPr/>
            <p:nvPr/>
          </p:nvSpPr>
          <p:spPr>
            <a:xfrm>
              <a:off x="0" y="0"/>
              <a:ext cx="523876" cy="3254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305" y="0"/>
                  </a:moveTo>
                  <a:lnTo>
                    <a:pt x="295" y="0"/>
                  </a:lnTo>
                  <a:lnTo>
                    <a:pt x="229" y="105"/>
                  </a:lnTo>
                  <a:lnTo>
                    <a:pt x="98" y="211"/>
                  </a:lnTo>
                  <a:lnTo>
                    <a:pt x="65" y="369"/>
                  </a:lnTo>
                  <a:lnTo>
                    <a:pt x="0" y="580"/>
                  </a:lnTo>
                  <a:lnTo>
                    <a:pt x="0" y="21126"/>
                  </a:lnTo>
                  <a:lnTo>
                    <a:pt x="65" y="21337"/>
                  </a:lnTo>
                  <a:lnTo>
                    <a:pt x="98" y="21495"/>
                  </a:lnTo>
                  <a:lnTo>
                    <a:pt x="229" y="21600"/>
                  </a:lnTo>
                  <a:lnTo>
                    <a:pt x="21404" y="21600"/>
                  </a:lnTo>
                  <a:lnTo>
                    <a:pt x="21535" y="21495"/>
                  </a:lnTo>
                  <a:lnTo>
                    <a:pt x="21600" y="21337"/>
                  </a:lnTo>
                  <a:lnTo>
                    <a:pt x="21600" y="369"/>
                  </a:lnTo>
                  <a:lnTo>
                    <a:pt x="21535" y="211"/>
                  </a:lnTo>
                  <a:lnTo>
                    <a:pt x="21404" y="105"/>
                  </a:lnTo>
                  <a:lnTo>
                    <a:pt x="21305" y="0"/>
                  </a:lnTo>
                  <a:close/>
                  <a:moveTo>
                    <a:pt x="19931" y="18386"/>
                  </a:moveTo>
                  <a:lnTo>
                    <a:pt x="19931" y="18544"/>
                  </a:lnTo>
                  <a:lnTo>
                    <a:pt x="19865" y="18755"/>
                  </a:lnTo>
                  <a:lnTo>
                    <a:pt x="19702" y="18860"/>
                  </a:lnTo>
                  <a:lnTo>
                    <a:pt x="1931" y="18860"/>
                  </a:lnTo>
                  <a:lnTo>
                    <a:pt x="1865" y="18755"/>
                  </a:lnTo>
                  <a:lnTo>
                    <a:pt x="1767" y="18755"/>
                  </a:lnTo>
                  <a:lnTo>
                    <a:pt x="1702" y="18544"/>
                  </a:lnTo>
                  <a:lnTo>
                    <a:pt x="1702" y="2950"/>
                  </a:lnTo>
                  <a:lnTo>
                    <a:pt x="1767" y="2740"/>
                  </a:lnTo>
                  <a:lnTo>
                    <a:pt x="1865" y="2634"/>
                  </a:lnTo>
                  <a:lnTo>
                    <a:pt x="19702" y="2634"/>
                  </a:lnTo>
                  <a:lnTo>
                    <a:pt x="19865" y="2740"/>
                  </a:lnTo>
                  <a:lnTo>
                    <a:pt x="19931" y="2950"/>
                  </a:lnTo>
                  <a:lnTo>
                    <a:pt x="19931" y="18386"/>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667" name="Shape 5667"/>
            <p:cNvSpPr/>
            <p:nvPr/>
          </p:nvSpPr>
          <p:spPr>
            <a:xfrm>
              <a:off x="252413" y="293687"/>
              <a:ext cx="20638" cy="22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19200"/>
                  </a:lnTo>
                  <a:lnTo>
                    <a:pt x="0" y="4800"/>
                  </a:lnTo>
                  <a:lnTo>
                    <a:pt x="21600" y="0"/>
                  </a:lnTo>
                  <a:lnTo>
                    <a:pt x="21600" y="21600"/>
                  </a:lnTo>
                  <a:close/>
                </a:path>
              </a:pathLst>
            </a:custGeom>
            <a:solidFill>
              <a:srgbClr val="505050"/>
            </a:solidFill>
            <a:ln w="12700" cap="flat">
              <a:noFill/>
              <a:miter lim="400000"/>
            </a:ln>
            <a:effectLst/>
          </p:spPr>
          <p:txBody>
            <a:bodyPr wrap="square" lIns="146304" tIns="146304" rIns="146304" bIns="146304" numCol="1" anchor="t">
              <a:noAutofit/>
            </a:bodyPr>
            <a:lstStyle/>
            <a:p>
              <a:pPr/>
            </a:p>
          </p:txBody>
        </p:sp>
        <p:sp>
          <p:nvSpPr>
            <p:cNvPr id="5668" name="Shape 5668"/>
            <p:cNvSpPr/>
            <p:nvPr/>
          </p:nvSpPr>
          <p:spPr>
            <a:xfrm>
              <a:off x="33338" y="33337"/>
              <a:ext cx="458788" cy="2508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123"/>
                  </a:moveTo>
                  <a:lnTo>
                    <a:pt x="21600" y="21327"/>
                  </a:lnTo>
                  <a:lnTo>
                    <a:pt x="21525" y="21464"/>
                  </a:lnTo>
                  <a:lnTo>
                    <a:pt x="21264" y="21600"/>
                  </a:lnTo>
                  <a:lnTo>
                    <a:pt x="149" y="21600"/>
                  </a:lnTo>
                  <a:lnTo>
                    <a:pt x="0" y="21327"/>
                  </a:lnTo>
                  <a:lnTo>
                    <a:pt x="0" y="273"/>
                  </a:lnTo>
                  <a:lnTo>
                    <a:pt x="149" y="0"/>
                  </a:lnTo>
                  <a:lnTo>
                    <a:pt x="21264" y="0"/>
                  </a:lnTo>
                  <a:lnTo>
                    <a:pt x="21525" y="136"/>
                  </a:lnTo>
                  <a:lnTo>
                    <a:pt x="21600" y="273"/>
                  </a:lnTo>
                  <a:lnTo>
                    <a:pt x="21600" y="21123"/>
                  </a:lnTo>
                  <a:close/>
                </a:path>
              </a:pathLst>
            </a:custGeom>
            <a:solidFill>
              <a:srgbClr val="3F3F3F"/>
            </a:solidFill>
            <a:ln w="12700" cap="flat">
              <a:noFill/>
              <a:miter lim="400000"/>
            </a:ln>
            <a:effectLst/>
          </p:spPr>
          <p:txBody>
            <a:bodyPr wrap="square" lIns="146304" tIns="146304" rIns="146304" bIns="146304" numCol="1" anchor="t">
              <a:noAutofit/>
            </a:bodyPr>
            <a:lstStyle/>
            <a:p>
              <a:pPr/>
            </a:p>
          </p:txBody>
        </p:sp>
        <p:sp>
          <p:nvSpPr>
            <p:cNvPr id="5669" name="Shape 5669"/>
            <p:cNvSpPr/>
            <p:nvPr/>
          </p:nvSpPr>
          <p:spPr>
            <a:xfrm>
              <a:off x="68262" y="90487"/>
              <a:ext cx="107951" cy="5080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670" name="Shape 5670"/>
            <p:cNvSpPr/>
            <p:nvPr/>
          </p:nvSpPr>
          <p:spPr>
            <a:xfrm>
              <a:off x="180974" y="90487"/>
              <a:ext cx="104776" cy="50801"/>
            </a:xfrm>
            <a:prstGeom prst="rect">
              <a:avLst/>
            </a:prstGeom>
            <a:solidFill>
              <a:srgbClr val="5D499D"/>
            </a:solidFill>
            <a:ln w="12700" cap="flat">
              <a:noFill/>
              <a:miter lim="400000"/>
            </a:ln>
            <a:effectLst/>
          </p:spPr>
          <p:txBody>
            <a:bodyPr wrap="square" lIns="146304" tIns="146304" rIns="146304" bIns="146304" numCol="1" anchor="t">
              <a:noAutofit/>
            </a:bodyPr>
            <a:lstStyle/>
            <a:p>
              <a:pPr/>
            </a:p>
          </p:txBody>
        </p:sp>
        <p:sp>
          <p:nvSpPr>
            <p:cNvPr id="5671" name="Shape 5671"/>
            <p:cNvSpPr/>
            <p:nvPr/>
          </p:nvSpPr>
          <p:spPr>
            <a:xfrm>
              <a:off x="288925" y="90487"/>
              <a:ext cx="53976" cy="5080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672" name="Shape 5672"/>
            <p:cNvSpPr/>
            <p:nvPr/>
          </p:nvSpPr>
          <p:spPr>
            <a:xfrm>
              <a:off x="344488" y="90487"/>
              <a:ext cx="50801" cy="50801"/>
            </a:xfrm>
            <a:prstGeom prst="rect">
              <a:avLst/>
            </a:prstGeom>
            <a:solidFill>
              <a:srgbClr val="0A8B44"/>
            </a:solidFill>
            <a:ln w="12700" cap="flat">
              <a:noFill/>
              <a:miter lim="400000"/>
            </a:ln>
            <a:effectLst/>
          </p:spPr>
          <p:txBody>
            <a:bodyPr wrap="square" lIns="146304" tIns="146304" rIns="146304" bIns="146304" numCol="1" anchor="t">
              <a:noAutofit/>
            </a:bodyPr>
            <a:lstStyle/>
            <a:p>
              <a:pPr/>
            </a:p>
          </p:txBody>
        </p:sp>
        <p:sp>
          <p:nvSpPr>
            <p:cNvPr id="5673" name="Shape 5673"/>
            <p:cNvSpPr/>
            <p:nvPr/>
          </p:nvSpPr>
          <p:spPr>
            <a:xfrm>
              <a:off x="288925" y="144462"/>
              <a:ext cx="53976" cy="50801"/>
            </a:xfrm>
            <a:prstGeom prst="rect">
              <a:avLst/>
            </a:prstGeom>
            <a:solidFill>
              <a:srgbClr val="973693"/>
            </a:solidFill>
            <a:ln w="12700" cap="flat">
              <a:noFill/>
              <a:miter lim="400000"/>
            </a:ln>
            <a:effectLst/>
          </p:spPr>
          <p:txBody>
            <a:bodyPr wrap="square" lIns="146304" tIns="146304" rIns="146304" bIns="146304" numCol="1" anchor="t">
              <a:noAutofit/>
            </a:bodyPr>
            <a:lstStyle/>
            <a:p>
              <a:pPr/>
            </a:p>
          </p:txBody>
        </p:sp>
        <p:sp>
          <p:nvSpPr>
            <p:cNvPr id="5674" name="Shape 5674"/>
            <p:cNvSpPr/>
            <p:nvPr/>
          </p:nvSpPr>
          <p:spPr>
            <a:xfrm>
              <a:off x="68262" y="144462"/>
              <a:ext cx="53976" cy="50801"/>
            </a:xfrm>
            <a:prstGeom prst="rect">
              <a:avLst/>
            </a:prstGeom>
            <a:solidFill>
              <a:srgbClr val="0A8B44"/>
            </a:solidFill>
            <a:ln w="12700" cap="flat">
              <a:noFill/>
              <a:miter lim="400000"/>
            </a:ln>
            <a:effectLst/>
          </p:spPr>
          <p:txBody>
            <a:bodyPr wrap="square" lIns="146304" tIns="146304" rIns="146304" bIns="146304" numCol="1" anchor="t">
              <a:noAutofit/>
            </a:bodyPr>
            <a:lstStyle/>
            <a:p>
              <a:pPr/>
            </a:p>
          </p:txBody>
        </p:sp>
        <p:sp>
          <p:nvSpPr>
            <p:cNvPr id="5675" name="Shape 5675"/>
            <p:cNvSpPr/>
            <p:nvPr/>
          </p:nvSpPr>
          <p:spPr>
            <a:xfrm>
              <a:off x="68262" y="200025"/>
              <a:ext cx="53976" cy="49214"/>
            </a:xfrm>
            <a:prstGeom prst="rect">
              <a:avLst/>
            </a:prstGeom>
            <a:solidFill>
              <a:srgbClr val="5894CE"/>
            </a:solidFill>
            <a:ln w="12700" cap="flat">
              <a:noFill/>
              <a:miter lim="400000"/>
            </a:ln>
            <a:effectLst/>
          </p:spPr>
          <p:txBody>
            <a:bodyPr wrap="square" lIns="146304" tIns="146304" rIns="146304" bIns="146304" numCol="1" anchor="t">
              <a:noAutofit/>
            </a:bodyPr>
            <a:lstStyle/>
            <a:p>
              <a:pPr/>
            </a:p>
          </p:txBody>
        </p:sp>
        <p:sp>
          <p:nvSpPr>
            <p:cNvPr id="5676" name="Shape 5676"/>
            <p:cNvSpPr/>
            <p:nvPr/>
          </p:nvSpPr>
          <p:spPr>
            <a:xfrm>
              <a:off x="125412" y="200025"/>
              <a:ext cx="50801" cy="49214"/>
            </a:xfrm>
            <a:prstGeom prst="rect">
              <a:avLst/>
            </a:prstGeom>
            <a:solidFill>
              <a:srgbClr val="FDB813"/>
            </a:solidFill>
            <a:ln w="12700" cap="flat">
              <a:noFill/>
              <a:miter lim="400000"/>
            </a:ln>
            <a:effectLst/>
          </p:spPr>
          <p:txBody>
            <a:bodyPr wrap="square" lIns="146304" tIns="146304" rIns="146304" bIns="146304" numCol="1" anchor="t">
              <a:noAutofit/>
            </a:bodyPr>
            <a:lstStyle/>
            <a:p>
              <a:pPr/>
            </a:p>
          </p:txBody>
        </p:sp>
        <p:sp>
          <p:nvSpPr>
            <p:cNvPr id="5677" name="Shape 5677"/>
            <p:cNvSpPr/>
            <p:nvPr/>
          </p:nvSpPr>
          <p:spPr>
            <a:xfrm>
              <a:off x="180974" y="144462"/>
              <a:ext cx="104776" cy="5080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678" name="Shape 5678"/>
            <p:cNvSpPr/>
            <p:nvPr/>
          </p:nvSpPr>
          <p:spPr>
            <a:xfrm>
              <a:off x="180974" y="200025"/>
              <a:ext cx="104776" cy="49214"/>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679" name="Shape 5679"/>
            <p:cNvSpPr/>
            <p:nvPr/>
          </p:nvSpPr>
          <p:spPr>
            <a:xfrm>
              <a:off x="288925" y="233362"/>
              <a:ext cx="106364" cy="15876"/>
            </a:xfrm>
            <a:prstGeom prst="rect">
              <a:avLst/>
            </a:prstGeom>
            <a:solidFill>
              <a:srgbClr val="BC1F4A"/>
            </a:solidFill>
            <a:ln w="12700" cap="flat">
              <a:noFill/>
              <a:miter lim="400000"/>
            </a:ln>
            <a:effectLst/>
          </p:spPr>
          <p:txBody>
            <a:bodyPr wrap="square" lIns="146304" tIns="146304" rIns="146304" bIns="146304" numCol="1" anchor="t">
              <a:noAutofit/>
            </a:bodyPr>
            <a:lstStyle/>
            <a:p>
              <a:pPr/>
            </a:p>
          </p:txBody>
        </p:sp>
        <p:sp>
          <p:nvSpPr>
            <p:cNvPr id="5680" name="Shape 5680"/>
            <p:cNvSpPr/>
            <p:nvPr/>
          </p:nvSpPr>
          <p:spPr>
            <a:xfrm>
              <a:off x="288925" y="200025"/>
              <a:ext cx="106364" cy="33339"/>
            </a:xfrm>
            <a:prstGeom prst="rect">
              <a:avLst/>
            </a:prstGeom>
            <a:solidFill>
              <a:srgbClr val="F9F7F8"/>
            </a:solidFill>
            <a:ln w="12700" cap="flat">
              <a:noFill/>
              <a:miter lim="400000"/>
            </a:ln>
            <a:effectLst/>
          </p:spPr>
          <p:txBody>
            <a:bodyPr wrap="square" lIns="146304" tIns="146304" rIns="146304" bIns="146304" numCol="1" anchor="t">
              <a:noAutofit/>
            </a:bodyPr>
            <a:lstStyle/>
            <a:p>
              <a:pPr/>
            </a:p>
          </p:txBody>
        </p:sp>
        <p:sp>
          <p:nvSpPr>
            <p:cNvPr id="5681" name="Shape 5681"/>
            <p:cNvSpPr/>
            <p:nvPr/>
          </p:nvSpPr>
          <p:spPr>
            <a:xfrm>
              <a:off x="344488" y="144462"/>
              <a:ext cx="50801" cy="50801"/>
            </a:xfrm>
            <a:prstGeom prst="rect">
              <a:avLst/>
            </a:prstGeom>
            <a:solidFill>
              <a:srgbClr val="315DAA"/>
            </a:solidFill>
            <a:ln w="12700" cap="flat">
              <a:noFill/>
              <a:miter lim="400000"/>
            </a:ln>
            <a:effectLst/>
          </p:spPr>
          <p:txBody>
            <a:bodyPr wrap="square" lIns="146304" tIns="146304" rIns="146304" bIns="146304" numCol="1" anchor="t">
              <a:noAutofit/>
            </a:bodyPr>
            <a:lstStyle/>
            <a:p>
              <a:pPr/>
            </a:p>
          </p:txBody>
        </p:sp>
        <p:sp>
          <p:nvSpPr>
            <p:cNvPr id="5682" name="Shape 5682"/>
            <p:cNvSpPr/>
            <p:nvPr/>
          </p:nvSpPr>
          <p:spPr>
            <a:xfrm>
              <a:off x="420688" y="144462"/>
              <a:ext cx="52389" cy="5080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683" name="Shape 5683"/>
            <p:cNvSpPr/>
            <p:nvPr/>
          </p:nvSpPr>
          <p:spPr>
            <a:xfrm>
              <a:off x="420688" y="198437"/>
              <a:ext cx="52389" cy="50801"/>
            </a:xfrm>
            <a:prstGeom prst="rect">
              <a:avLst/>
            </a:prstGeom>
            <a:solidFill>
              <a:srgbClr val="DA562C"/>
            </a:solidFill>
            <a:ln w="12700" cap="flat">
              <a:noFill/>
              <a:miter lim="400000"/>
            </a:ln>
            <a:effectLst/>
          </p:spPr>
          <p:txBody>
            <a:bodyPr wrap="square" lIns="146304" tIns="146304" rIns="146304" bIns="146304" numCol="1" anchor="t">
              <a:noAutofit/>
            </a:bodyPr>
            <a:lstStyle/>
            <a:p>
              <a:pPr/>
            </a:p>
          </p:txBody>
        </p:sp>
        <p:sp>
          <p:nvSpPr>
            <p:cNvPr id="5684" name="Shape 5684"/>
            <p:cNvSpPr/>
            <p:nvPr/>
          </p:nvSpPr>
          <p:spPr>
            <a:xfrm>
              <a:off x="474663" y="144462"/>
              <a:ext cx="17464" cy="50801"/>
            </a:xfrm>
            <a:prstGeom prst="rect">
              <a:avLst/>
            </a:prstGeom>
            <a:solidFill>
              <a:srgbClr val="8A288F"/>
            </a:solidFill>
            <a:ln w="12700" cap="flat">
              <a:noFill/>
              <a:miter lim="400000"/>
            </a:ln>
            <a:effectLst/>
          </p:spPr>
          <p:txBody>
            <a:bodyPr wrap="square" lIns="146304" tIns="146304" rIns="146304" bIns="146304" numCol="1" anchor="t">
              <a:noAutofit/>
            </a:bodyPr>
            <a:lstStyle/>
            <a:p>
              <a:pPr/>
            </a:p>
          </p:txBody>
        </p:sp>
        <p:sp>
          <p:nvSpPr>
            <p:cNvPr id="5685" name="Shape 5685"/>
            <p:cNvSpPr/>
            <p:nvPr/>
          </p:nvSpPr>
          <p:spPr>
            <a:xfrm>
              <a:off x="474663" y="198437"/>
              <a:ext cx="17464" cy="50801"/>
            </a:xfrm>
            <a:prstGeom prst="rect">
              <a:avLst/>
            </a:prstGeom>
            <a:solidFill>
              <a:srgbClr val="B01E40"/>
            </a:solidFill>
            <a:ln w="12700" cap="flat">
              <a:noFill/>
              <a:miter lim="400000"/>
            </a:ln>
            <a:effectLst/>
          </p:spPr>
          <p:txBody>
            <a:bodyPr wrap="square" lIns="146304" tIns="146304" rIns="146304" bIns="146304" numCol="1" anchor="t">
              <a:noAutofit/>
            </a:bodyPr>
            <a:lstStyle/>
            <a:p>
              <a:pPr/>
            </a:p>
          </p:txBody>
        </p:sp>
        <p:sp>
          <p:nvSpPr>
            <p:cNvPr id="5686" name="Shape 5686"/>
            <p:cNvSpPr/>
            <p:nvPr/>
          </p:nvSpPr>
          <p:spPr>
            <a:xfrm>
              <a:off x="420688" y="90487"/>
              <a:ext cx="71439" cy="50801"/>
            </a:xfrm>
            <a:prstGeom prst="rect">
              <a:avLst/>
            </a:prstGeom>
            <a:solidFill>
              <a:srgbClr val="0A8B44"/>
            </a:solidFill>
            <a:ln w="12700" cap="flat">
              <a:noFill/>
              <a:miter lim="400000"/>
            </a:ln>
            <a:effectLst/>
          </p:spPr>
          <p:txBody>
            <a:bodyPr wrap="square" lIns="146304" tIns="146304" rIns="146304" bIns="146304" numCol="1" anchor="t">
              <a:noAutofit/>
            </a:bodyPr>
            <a:lstStyle/>
            <a:p>
              <a:pPr/>
            </a:p>
          </p:txBody>
        </p:sp>
        <p:sp>
          <p:nvSpPr>
            <p:cNvPr id="5687" name="Shape 5687"/>
            <p:cNvSpPr/>
            <p:nvPr/>
          </p:nvSpPr>
          <p:spPr>
            <a:xfrm>
              <a:off x="123824" y="144462"/>
              <a:ext cx="52389" cy="50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61" y="0"/>
                  </a:moveTo>
                  <a:lnTo>
                    <a:pt x="0" y="0"/>
                  </a:lnTo>
                  <a:lnTo>
                    <a:pt x="0" y="21600"/>
                  </a:lnTo>
                  <a:lnTo>
                    <a:pt x="21600" y="21600"/>
                  </a:lnTo>
                  <a:lnTo>
                    <a:pt x="21600" y="0"/>
                  </a:lnTo>
                  <a:lnTo>
                    <a:pt x="10961" y="0"/>
                  </a:lnTo>
                  <a:close/>
                </a:path>
              </a:pathLst>
            </a:custGeom>
            <a:solidFill>
              <a:srgbClr val="CBC9B4"/>
            </a:solidFill>
            <a:ln w="12700" cap="flat">
              <a:noFill/>
              <a:miter lim="400000"/>
            </a:ln>
            <a:effectLst/>
          </p:spPr>
          <p:txBody>
            <a:bodyPr wrap="square" lIns="146304" tIns="146304" rIns="146304" bIns="146304" numCol="1" anchor="t">
              <a:noAutofit/>
            </a:bodyPr>
            <a:lstStyle/>
            <a:p>
              <a:pPr/>
            </a:p>
          </p:txBody>
        </p:sp>
        <p:sp>
          <p:nvSpPr>
            <p:cNvPr id="5688" name="Shape 5688"/>
            <p:cNvSpPr/>
            <p:nvPr/>
          </p:nvSpPr>
          <p:spPr>
            <a:xfrm>
              <a:off x="588963" y="311150"/>
              <a:ext cx="12701" cy="20639"/>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689" name="Shape 5689"/>
            <p:cNvSpPr/>
            <p:nvPr/>
          </p:nvSpPr>
          <p:spPr>
            <a:xfrm>
              <a:off x="588963" y="220662"/>
              <a:ext cx="12701" cy="20639"/>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690" name="Shape 5690"/>
            <p:cNvSpPr/>
            <p:nvPr/>
          </p:nvSpPr>
          <p:spPr>
            <a:xfrm>
              <a:off x="588963" y="152400"/>
              <a:ext cx="12701" cy="39689"/>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691" name="Shape 5691"/>
            <p:cNvSpPr/>
            <p:nvPr/>
          </p:nvSpPr>
          <p:spPr>
            <a:xfrm>
              <a:off x="450850" y="111125"/>
              <a:ext cx="144464" cy="271464"/>
            </a:xfrm>
            <a:prstGeom prst="rect">
              <a:avLst/>
            </a:prstGeom>
            <a:solidFill>
              <a:srgbClr val="0072C6"/>
            </a:solidFill>
            <a:ln w="12700" cap="flat">
              <a:noFill/>
              <a:miter lim="400000"/>
            </a:ln>
            <a:effectLst/>
          </p:spPr>
          <p:txBody>
            <a:bodyPr wrap="square" lIns="146304" tIns="146304" rIns="146304" bIns="146304" numCol="1" anchor="t">
              <a:noAutofit/>
            </a:bodyPr>
            <a:lstStyle/>
            <a:p>
              <a:pPr/>
            </a:p>
          </p:txBody>
        </p:sp>
        <p:sp>
          <p:nvSpPr>
            <p:cNvPr id="5692" name="Shape 5692"/>
            <p:cNvSpPr/>
            <p:nvPr/>
          </p:nvSpPr>
          <p:spPr>
            <a:xfrm>
              <a:off x="458788" y="115887"/>
              <a:ext cx="130176" cy="2619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142"/>
                  </a:moveTo>
                  <a:lnTo>
                    <a:pt x="21600" y="21404"/>
                  </a:lnTo>
                  <a:lnTo>
                    <a:pt x="21467" y="21535"/>
                  </a:lnTo>
                  <a:lnTo>
                    <a:pt x="21202" y="21600"/>
                  </a:lnTo>
                  <a:lnTo>
                    <a:pt x="398" y="21600"/>
                  </a:lnTo>
                  <a:lnTo>
                    <a:pt x="0" y="21404"/>
                  </a:lnTo>
                  <a:lnTo>
                    <a:pt x="0" y="196"/>
                  </a:lnTo>
                  <a:lnTo>
                    <a:pt x="265" y="65"/>
                  </a:lnTo>
                  <a:lnTo>
                    <a:pt x="928" y="0"/>
                  </a:lnTo>
                  <a:lnTo>
                    <a:pt x="20672" y="0"/>
                  </a:lnTo>
                  <a:lnTo>
                    <a:pt x="21467" y="65"/>
                  </a:lnTo>
                  <a:lnTo>
                    <a:pt x="21600" y="196"/>
                  </a:lnTo>
                  <a:lnTo>
                    <a:pt x="21600" y="21142"/>
                  </a:lnTo>
                  <a:close/>
                </a:path>
              </a:pathLst>
            </a:custGeom>
            <a:solidFill>
              <a:srgbClr val="000000"/>
            </a:solidFill>
            <a:ln w="12700" cap="flat">
              <a:noFill/>
              <a:miter lim="400000"/>
            </a:ln>
            <a:effectLst/>
          </p:spPr>
          <p:txBody>
            <a:bodyPr wrap="square" lIns="146304" tIns="146304" rIns="146304" bIns="146304" numCol="1" anchor="t">
              <a:noAutofit/>
            </a:bodyPr>
            <a:lstStyle/>
            <a:p>
              <a:pPr/>
            </a:p>
          </p:txBody>
        </p:sp>
        <p:sp>
          <p:nvSpPr>
            <p:cNvPr id="5693" name="Shape 5693"/>
            <p:cNvSpPr/>
            <p:nvPr/>
          </p:nvSpPr>
          <p:spPr>
            <a:xfrm>
              <a:off x="515938" y="357187"/>
              <a:ext cx="12701"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19059"/>
                  </a:lnTo>
                  <a:lnTo>
                    <a:pt x="0" y="5082"/>
                  </a:lnTo>
                  <a:lnTo>
                    <a:pt x="21600" y="0"/>
                  </a:lnTo>
                  <a:lnTo>
                    <a:pt x="21600" y="21600"/>
                  </a:lnTo>
                  <a:close/>
                </a:path>
              </a:pathLst>
            </a:custGeom>
            <a:solidFill>
              <a:srgbClr val="505050"/>
            </a:solidFill>
            <a:ln w="12700" cap="flat">
              <a:noFill/>
              <a:miter lim="400000"/>
            </a:ln>
            <a:effectLst/>
          </p:spPr>
          <p:txBody>
            <a:bodyPr wrap="square" lIns="146304" tIns="146304" rIns="146304" bIns="146304" numCol="1" anchor="t">
              <a:noAutofit/>
            </a:bodyPr>
            <a:lstStyle/>
            <a:p>
              <a:pPr/>
            </a:p>
          </p:txBody>
        </p:sp>
        <p:sp>
          <p:nvSpPr>
            <p:cNvPr id="5694" name="Shape 5694"/>
            <p:cNvSpPr/>
            <p:nvPr/>
          </p:nvSpPr>
          <p:spPr>
            <a:xfrm>
              <a:off x="458788" y="131762"/>
              <a:ext cx="130176" cy="215901"/>
            </a:xfrm>
            <a:prstGeom prst="rect">
              <a:avLst/>
            </a:prstGeom>
            <a:solidFill>
              <a:srgbClr val="000000"/>
            </a:solidFill>
            <a:ln w="12700" cap="flat">
              <a:noFill/>
              <a:miter lim="400000"/>
            </a:ln>
            <a:effectLst/>
          </p:spPr>
          <p:txBody>
            <a:bodyPr wrap="square" lIns="146304" tIns="146304" rIns="146304" bIns="146304" numCol="1" anchor="t">
              <a:noAutofit/>
            </a:bodyPr>
            <a:lstStyle/>
            <a:p>
              <a:pPr/>
            </a:p>
          </p:txBody>
        </p:sp>
        <p:sp>
          <p:nvSpPr>
            <p:cNvPr id="5695" name="Shape 5695"/>
            <p:cNvSpPr/>
            <p:nvPr/>
          </p:nvSpPr>
          <p:spPr>
            <a:xfrm>
              <a:off x="496888" y="116681"/>
              <a:ext cx="53976" cy="12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2960"/>
                  </a:moveTo>
                  <a:lnTo>
                    <a:pt x="20974" y="21600"/>
                  </a:lnTo>
                  <a:lnTo>
                    <a:pt x="626" y="21600"/>
                  </a:lnTo>
                  <a:lnTo>
                    <a:pt x="0" y="12960"/>
                  </a:lnTo>
                  <a:lnTo>
                    <a:pt x="1878" y="0"/>
                  </a:lnTo>
                  <a:lnTo>
                    <a:pt x="19722" y="0"/>
                  </a:lnTo>
                  <a:lnTo>
                    <a:pt x="21600" y="12960"/>
                  </a:lnTo>
                  <a:close/>
                </a:path>
              </a:pathLst>
            </a:custGeom>
            <a:solidFill>
              <a:srgbClr val="969696"/>
            </a:solidFill>
            <a:ln w="12700" cap="flat">
              <a:noFill/>
              <a:miter lim="400000"/>
            </a:ln>
            <a:effectLst/>
          </p:spPr>
          <p:txBody>
            <a:bodyPr wrap="square" lIns="146304" tIns="146304" rIns="146304" bIns="146304" numCol="1" anchor="t">
              <a:noAutofit/>
            </a:bodyPr>
            <a:lstStyle/>
            <a:p>
              <a:pPr/>
            </a:p>
          </p:txBody>
        </p:sp>
        <p:sp>
          <p:nvSpPr>
            <p:cNvPr id="5696" name="Shape 5696"/>
            <p:cNvSpPr/>
            <p:nvPr/>
          </p:nvSpPr>
          <p:spPr>
            <a:xfrm>
              <a:off x="466725" y="138112"/>
              <a:ext cx="115889" cy="53976"/>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697" name="Shape 5697"/>
            <p:cNvSpPr/>
            <p:nvPr/>
          </p:nvSpPr>
          <p:spPr>
            <a:xfrm>
              <a:off x="466725" y="193675"/>
              <a:ext cx="25401" cy="254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698" name="Shape 5698"/>
            <p:cNvSpPr/>
            <p:nvPr/>
          </p:nvSpPr>
          <p:spPr>
            <a:xfrm>
              <a:off x="495300" y="193675"/>
              <a:ext cx="26989" cy="25401"/>
            </a:xfrm>
            <a:prstGeom prst="rect">
              <a:avLst/>
            </a:prstGeom>
            <a:solidFill>
              <a:srgbClr val="0A8B44"/>
            </a:solidFill>
            <a:ln w="12700" cap="flat">
              <a:noFill/>
              <a:miter lim="400000"/>
            </a:ln>
            <a:effectLst/>
          </p:spPr>
          <p:txBody>
            <a:bodyPr wrap="square" lIns="146304" tIns="146304" rIns="146304" bIns="146304" numCol="1" anchor="t">
              <a:noAutofit/>
            </a:bodyPr>
            <a:lstStyle/>
            <a:p>
              <a:pPr/>
            </a:p>
          </p:txBody>
        </p:sp>
        <p:sp>
          <p:nvSpPr>
            <p:cNvPr id="5699" name="Shape 5699"/>
            <p:cNvSpPr/>
            <p:nvPr/>
          </p:nvSpPr>
          <p:spPr>
            <a:xfrm>
              <a:off x="525463" y="193675"/>
              <a:ext cx="26989" cy="2540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00" name="Shape 5700"/>
            <p:cNvSpPr/>
            <p:nvPr/>
          </p:nvSpPr>
          <p:spPr>
            <a:xfrm>
              <a:off x="555625" y="193675"/>
              <a:ext cx="26989" cy="2540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01" name="Shape 5701"/>
            <p:cNvSpPr/>
            <p:nvPr/>
          </p:nvSpPr>
          <p:spPr>
            <a:xfrm>
              <a:off x="466725" y="331787"/>
              <a:ext cx="25401" cy="1905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702" name="Shape 5702"/>
            <p:cNvSpPr/>
            <p:nvPr/>
          </p:nvSpPr>
          <p:spPr>
            <a:xfrm>
              <a:off x="495300" y="331787"/>
              <a:ext cx="26989" cy="19051"/>
            </a:xfrm>
            <a:prstGeom prst="rect">
              <a:avLst/>
            </a:prstGeom>
            <a:solidFill>
              <a:srgbClr val="0A8B44"/>
            </a:solidFill>
            <a:ln w="12700" cap="flat">
              <a:noFill/>
              <a:miter lim="400000"/>
            </a:ln>
            <a:effectLst/>
          </p:spPr>
          <p:txBody>
            <a:bodyPr wrap="square" lIns="146304" tIns="146304" rIns="146304" bIns="146304" numCol="1" anchor="t">
              <a:noAutofit/>
            </a:bodyPr>
            <a:lstStyle/>
            <a:p>
              <a:pPr/>
            </a:p>
          </p:txBody>
        </p:sp>
        <p:sp>
          <p:nvSpPr>
            <p:cNvPr id="5703" name="Shape 5703"/>
            <p:cNvSpPr/>
            <p:nvPr/>
          </p:nvSpPr>
          <p:spPr>
            <a:xfrm>
              <a:off x="525463" y="331787"/>
              <a:ext cx="26989" cy="1905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04" name="Shape 5704"/>
            <p:cNvSpPr/>
            <p:nvPr/>
          </p:nvSpPr>
          <p:spPr>
            <a:xfrm>
              <a:off x="555625" y="331787"/>
              <a:ext cx="26989" cy="19051"/>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05" name="Shape 5705"/>
            <p:cNvSpPr/>
            <p:nvPr/>
          </p:nvSpPr>
          <p:spPr>
            <a:xfrm>
              <a:off x="466725" y="222250"/>
              <a:ext cx="55564" cy="53976"/>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06" name="Shape 5706"/>
            <p:cNvSpPr/>
            <p:nvPr/>
          </p:nvSpPr>
          <p:spPr>
            <a:xfrm>
              <a:off x="525463" y="222250"/>
              <a:ext cx="26989" cy="25401"/>
            </a:xfrm>
            <a:prstGeom prst="rect">
              <a:avLst/>
            </a:prstGeom>
            <a:solidFill>
              <a:srgbClr val="FDB813"/>
            </a:solidFill>
            <a:ln w="12700" cap="flat">
              <a:noFill/>
              <a:miter lim="400000"/>
            </a:ln>
            <a:effectLst/>
          </p:spPr>
          <p:txBody>
            <a:bodyPr wrap="square" lIns="146304" tIns="146304" rIns="146304" bIns="146304" numCol="1" anchor="t">
              <a:noAutofit/>
            </a:bodyPr>
            <a:lstStyle/>
            <a:p>
              <a:pPr/>
            </a:p>
          </p:txBody>
        </p:sp>
        <p:sp>
          <p:nvSpPr>
            <p:cNvPr id="5707" name="Shape 5707"/>
            <p:cNvSpPr/>
            <p:nvPr/>
          </p:nvSpPr>
          <p:spPr>
            <a:xfrm>
              <a:off x="555625" y="222250"/>
              <a:ext cx="26989" cy="25401"/>
            </a:xfrm>
            <a:prstGeom prst="rect">
              <a:avLst/>
            </a:prstGeom>
            <a:solidFill>
              <a:srgbClr val="0A8B44"/>
            </a:solidFill>
            <a:ln w="12700" cap="flat">
              <a:noFill/>
              <a:miter lim="400000"/>
            </a:ln>
            <a:effectLst/>
          </p:spPr>
          <p:txBody>
            <a:bodyPr wrap="square" lIns="146304" tIns="146304" rIns="146304" bIns="146304" numCol="1" anchor="t">
              <a:noAutofit/>
            </a:bodyPr>
            <a:lstStyle/>
            <a:p>
              <a:pPr/>
            </a:p>
          </p:txBody>
        </p:sp>
        <p:sp>
          <p:nvSpPr>
            <p:cNvPr id="5708" name="Shape 5708"/>
            <p:cNvSpPr/>
            <p:nvPr/>
          </p:nvSpPr>
          <p:spPr>
            <a:xfrm>
              <a:off x="525463" y="249237"/>
              <a:ext cx="26989" cy="26989"/>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sp>
          <p:nvSpPr>
            <p:cNvPr id="5709" name="Shape 5709"/>
            <p:cNvSpPr/>
            <p:nvPr/>
          </p:nvSpPr>
          <p:spPr>
            <a:xfrm>
              <a:off x="555625" y="249237"/>
              <a:ext cx="26989" cy="26989"/>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10" name="Shape 5710"/>
            <p:cNvSpPr/>
            <p:nvPr/>
          </p:nvSpPr>
          <p:spPr>
            <a:xfrm>
              <a:off x="555625" y="306387"/>
              <a:ext cx="26989" cy="15876"/>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11" name="Shape 5711"/>
            <p:cNvSpPr/>
            <p:nvPr/>
          </p:nvSpPr>
          <p:spPr>
            <a:xfrm>
              <a:off x="495300" y="279400"/>
              <a:ext cx="57151" cy="42864"/>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12" name="Shape 5712"/>
            <p:cNvSpPr/>
            <p:nvPr/>
          </p:nvSpPr>
          <p:spPr>
            <a:xfrm>
              <a:off x="466725" y="306387"/>
              <a:ext cx="25401" cy="15876"/>
            </a:xfrm>
            <a:prstGeom prst="rect">
              <a:avLst/>
            </a:prstGeom>
            <a:solidFill>
              <a:srgbClr val="00AEEF"/>
            </a:solidFill>
            <a:ln w="12700" cap="flat">
              <a:noFill/>
              <a:miter lim="400000"/>
            </a:ln>
            <a:effectLst/>
          </p:spPr>
          <p:txBody>
            <a:bodyPr wrap="square" lIns="146304" tIns="146304" rIns="146304" bIns="146304" numCol="1" anchor="t">
              <a:noAutofit/>
            </a:bodyPr>
            <a:lstStyle/>
            <a:p>
              <a:pPr/>
            </a:p>
          </p:txBody>
        </p:sp>
        <p:sp>
          <p:nvSpPr>
            <p:cNvPr id="5713" name="Shape 5713"/>
            <p:cNvSpPr/>
            <p:nvPr/>
          </p:nvSpPr>
          <p:spPr>
            <a:xfrm>
              <a:off x="466725" y="279400"/>
              <a:ext cx="25401" cy="23814"/>
            </a:xfrm>
            <a:prstGeom prst="rect">
              <a:avLst/>
            </a:prstGeom>
            <a:solidFill>
              <a:srgbClr val="4BC1BF"/>
            </a:solidFill>
            <a:ln w="12700" cap="flat">
              <a:noFill/>
              <a:miter lim="400000"/>
            </a:ln>
            <a:effectLst/>
          </p:spPr>
          <p:txBody>
            <a:bodyPr wrap="square" lIns="146304" tIns="146304" rIns="146304" bIns="146304" numCol="1" anchor="t">
              <a:noAutofit/>
            </a:bodyPr>
            <a:lstStyle/>
            <a:p>
              <a:pPr/>
            </a:p>
          </p:txBody>
        </p:sp>
        <p:sp>
          <p:nvSpPr>
            <p:cNvPr id="5714" name="Shape 5714"/>
            <p:cNvSpPr/>
            <p:nvPr/>
          </p:nvSpPr>
          <p:spPr>
            <a:xfrm>
              <a:off x="555625" y="279400"/>
              <a:ext cx="26989" cy="23814"/>
            </a:xfrm>
            <a:prstGeom prst="rect">
              <a:avLst/>
            </a:prstGeom>
            <a:solidFill>
              <a:srgbClr val="DA562C"/>
            </a:solidFill>
            <a:ln w="12700" cap="flat">
              <a:noFill/>
              <a:miter lim="400000"/>
            </a:ln>
            <a:effectLst/>
          </p:spPr>
          <p:txBody>
            <a:bodyPr wrap="square" lIns="146304" tIns="146304" rIns="146304" bIns="146304" numCol="1" anchor="t">
              <a:noAutofit/>
            </a:bodyPr>
            <a:lstStyle/>
            <a:p>
              <a:pPr/>
            </a:p>
          </p:txBody>
        </p:sp>
        <p:sp>
          <p:nvSpPr>
            <p:cNvPr id="5715" name="Shape 5715"/>
            <p:cNvSpPr/>
            <p:nvPr/>
          </p:nvSpPr>
          <p:spPr>
            <a:xfrm>
              <a:off x="495300" y="279400"/>
              <a:ext cx="57151" cy="52389"/>
            </a:xfrm>
            <a:prstGeom prst="rect">
              <a:avLst/>
            </a:prstGeom>
            <a:solidFill>
              <a:srgbClr val="5D499D"/>
            </a:solidFill>
            <a:ln w="12700" cap="flat">
              <a:noFill/>
              <a:miter lim="400000"/>
            </a:ln>
            <a:effectLst/>
          </p:spPr>
          <p:txBody>
            <a:bodyPr wrap="square" lIns="146304" tIns="146304" rIns="146304" bIns="146304" numCol="1" anchor="t">
              <a:noAutofit/>
            </a:bodyPr>
            <a:lstStyle/>
            <a:p>
              <a:pPr/>
            </a:p>
          </p:txBody>
        </p:sp>
        <p:sp>
          <p:nvSpPr>
            <p:cNvPr id="5716" name="Shape 5716"/>
            <p:cNvSpPr/>
            <p:nvPr/>
          </p:nvSpPr>
          <p:spPr>
            <a:xfrm>
              <a:off x="466725" y="306387"/>
              <a:ext cx="25401" cy="25401"/>
            </a:xfrm>
            <a:prstGeom prst="rect">
              <a:avLst/>
            </a:prstGeom>
            <a:solidFill>
              <a:srgbClr val="FDB813"/>
            </a:solidFill>
            <a:ln w="12700" cap="flat">
              <a:noFill/>
              <a:miter lim="400000"/>
            </a:ln>
            <a:effectLst/>
          </p:spPr>
          <p:txBody>
            <a:bodyPr wrap="square" lIns="146304" tIns="146304" rIns="146304" bIns="146304" numCol="1" anchor="t">
              <a:noAutofit/>
            </a:bodyPr>
            <a:lstStyle/>
            <a:p>
              <a:pPr/>
            </a:p>
          </p:txBody>
        </p:sp>
        <p:sp>
          <p:nvSpPr>
            <p:cNvPr id="5717" name="Shape 5717"/>
            <p:cNvSpPr/>
            <p:nvPr/>
          </p:nvSpPr>
          <p:spPr>
            <a:xfrm>
              <a:off x="555625" y="306387"/>
              <a:ext cx="26989" cy="25401"/>
            </a:xfrm>
            <a:prstGeom prst="rect">
              <a:avLst/>
            </a:prstGeom>
            <a:solidFill>
              <a:srgbClr val="FFFFFF"/>
            </a:solidFill>
            <a:ln w="12700" cap="flat">
              <a:noFill/>
              <a:miter lim="400000"/>
            </a:ln>
            <a:effectLst/>
          </p:spPr>
          <p:txBody>
            <a:bodyPr wrap="square" lIns="146304" tIns="146304" rIns="146304" bIns="146304" numCol="1" anchor="t">
              <a:noAutofit/>
            </a:bodyPr>
            <a:lstStyle/>
            <a:p>
              <a:pPr/>
            </a:p>
          </p:txBody>
        </p:sp>
      </p:grpSp>
      <p:pic>
        <p:nvPicPr>
          <p:cNvPr id="5719" name="image40.png"/>
          <p:cNvPicPr>
            <a:picLocks noChangeAspect="1"/>
          </p:cNvPicPr>
          <p:nvPr/>
        </p:nvPicPr>
        <p:blipFill>
          <a:blip r:embed="rId11">
            <a:extLst/>
          </a:blip>
          <a:stretch>
            <a:fillRect/>
          </a:stretch>
        </p:blipFill>
        <p:spPr>
          <a:xfrm>
            <a:off x="11380786" y="1852611"/>
            <a:ext cx="384176" cy="487364"/>
          </a:xfrm>
          <a:prstGeom prst="rect">
            <a:avLst/>
          </a:prstGeom>
          <a:ln w="12700">
            <a:miter lim="400000"/>
          </a:ln>
        </p:spPr>
      </p:pic>
      <p:sp>
        <p:nvSpPr>
          <p:cNvPr id="5720" name="Shape 5720"/>
          <p:cNvSpPr/>
          <p:nvPr/>
        </p:nvSpPr>
        <p:spPr>
          <a:xfrm>
            <a:off x="365759" y="365759"/>
            <a:ext cx="11704322" cy="828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spc="-70" sz="4800">
                <a:solidFill>
                  <a:srgbClr val="0072C6"/>
                </a:solidFill>
                <a:latin typeface="+mn-lt"/>
                <a:ea typeface="+mn-ea"/>
                <a:cs typeface="+mn-cs"/>
                <a:sym typeface="Segoe UI Light"/>
              </a:defRPr>
            </a:lvl1pPr>
          </a:lstStyle>
          <a:p>
            <a:pPr/>
            <a:r>
              <a:t>Art resources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722" name="image17.pdf"/>
          <p:cNvPicPr>
            <a:picLocks noChangeAspect="1"/>
          </p:cNvPicPr>
          <p:nvPr/>
        </p:nvPicPr>
        <p:blipFill>
          <a:blip r:embed="rId2">
            <a:extLst/>
          </a:blip>
          <a:stretch>
            <a:fillRect/>
          </a:stretch>
        </p:blipFill>
        <p:spPr>
          <a:xfrm>
            <a:off x="731519" y="640080"/>
            <a:ext cx="914401" cy="927101"/>
          </a:xfrm>
          <a:prstGeom prst="rect">
            <a:avLst/>
          </a:prstGeom>
          <a:ln w="12700">
            <a:miter lim="400000"/>
          </a:ln>
        </p:spPr>
      </p:pic>
      <p:pic>
        <p:nvPicPr>
          <p:cNvPr id="5723" name="image18.pdf"/>
          <p:cNvPicPr>
            <a:picLocks noChangeAspect="1"/>
          </p:cNvPicPr>
          <p:nvPr/>
        </p:nvPicPr>
        <p:blipFill>
          <a:blip r:embed="rId3">
            <a:extLst/>
          </a:blip>
          <a:stretch>
            <a:fillRect/>
          </a:stretch>
        </p:blipFill>
        <p:spPr>
          <a:xfrm>
            <a:off x="731519" y="2194560"/>
            <a:ext cx="914401" cy="914401"/>
          </a:xfrm>
          <a:prstGeom prst="rect">
            <a:avLst/>
          </a:prstGeom>
          <a:ln w="12700">
            <a:miter lim="400000"/>
          </a:ln>
        </p:spPr>
      </p:pic>
      <p:pic>
        <p:nvPicPr>
          <p:cNvPr id="5724" name="image41.pdf"/>
          <p:cNvPicPr>
            <a:picLocks noChangeAspect="1"/>
          </p:cNvPicPr>
          <p:nvPr/>
        </p:nvPicPr>
        <p:blipFill>
          <a:blip r:embed="rId4">
            <a:extLst/>
          </a:blip>
          <a:stretch>
            <a:fillRect/>
          </a:stretch>
        </p:blipFill>
        <p:spPr>
          <a:xfrm>
            <a:off x="731519" y="5303520"/>
            <a:ext cx="914401" cy="914401"/>
          </a:xfrm>
          <a:prstGeom prst="rect">
            <a:avLst/>
          </a:prstGeom>
          <a:ln w="12700">
            <a:miter lim="400000"/>
          </a:ln>
        </p:spPr>
      </p:pic>
      <p:pic>
        <p:nvPicPr>
          <p:cNvPr id="5725" name="image19.pdf"/>
          <p:cNvPicPr>
            <a:picLocks noChangeAspect="1"/>
          </p:cNvPicPr>
          <p:nvPr/>
        </p:nvPicPr>
        <p:blipFill>
          <a:blip r:embed="rId5">
            <a:extLst/>
          </a:blip>
          <a:stretch>
            <a:fillRect/>
          </a:stretch>
        </p:blipFill>
        <p:spPr>
          <a:xfrm>
            <a:off x="731519" y="3749040"/>
            <a:ext cx="914401" cy="914401"/>
          </a:xfrm>
          <a:prstGeom prst="rect">
            <a:avLst/>
          </a:prstGeom>
          <a:ln w="12700">
            <a:miter lim="400000"/>
          </a:ln>
        </p:spPr>
      </p:pic>
      <p:pic>
        <p:nvPicPr>
          <p:cNvPr id="5726" name="image42.pdf"/>
          <p:cNvPicPr>
            <a:picLocks noChangeAspect="1"/>
          </p:cNvPicPr>
          <p:nvPr/>
        </p:nvPicPr>
        <p:blipFill>
          <a:blip r:embed="rId6">
            <a:extLst/>
          </a:blip>
          <a:stretch>
            <a:fillRect/>
          </a:stretch>
        </p:blipFill>
        <p:spPr>
          <a:xfrm>
            <a:off x="2168433" y="640080"/>
            <a:ext cx="914401" cy="914401"/>
          </a:xfrm>
          <a:prstGeom prst="rect">
            <a:avLst/>
          </a:prstGeom>
          <a:ln w="12700">
            <a:miter lim="400000"/>
          </a:ln>
        </p:spPr>
      </p:pic>
      <p:pic>
        <p:nvPicPr>
          <p:cNvPr id="5727" name="image43.pdf"/>
          <p:cNvPicPr>
            <a:picLocks noChangeAspect="1"/>
          </p:cNvPicPr>
          <p:nvPr/>
        </p:nvPicPr>
        <p:blipFill>
          <a:blip r:embed="rId7">
            <a:extLst/>
          </a:blip>
          <a:stretch>
            <a:fillRect/>
          </a:stretch>
        </p:blipFill>
        <p:spPr>
          <a:xfrm>
            <a:off x="2168433" y="2194560"/>
            <a:ext cx="914401" cy="914401"/>
          </a:xfrm>
          <a:prstGeom prst="rect">
            <a:avLst/>
          </a:prstGeom>
          <a:ln w="12700">
            <a:miter lim="400000"/>
          </a:ln>
        </p:spPr>
      </p:pic>
      <p:pic>
        <p:nvPicPr>
          <p:cNvPr id="5728" name="image44.pdf"/>
          <p:cNvPicPr>
            <a:picLocks noChangeAspect="1"/>
          </p:cNvPicPr>
          <p:nvPr/>
        </p:nvPicPr>
        <p:blipFill>
          <a:blip r:embed="rId8">
            <a:extLst/>
          </a:blip>
          <a:stretch>
            <a:fillRect/>
          </a:stretch>
        </p:blipFill>
        <p:spPr>
          <a:xfrm>
            <a:off x="2168433" y="3749040"/>
            <a:ext cx="914401" cy="914401"/>
          </a:xfrm>
          <a:prstGeom prst="rect">
            <a:avLst/>
          </a:prstGeom>
          <a:ln w="12700">
            <a:miter lim="400000"/>
          </a:ln>
        </p:spPr>
      </p:pic>
      <p:pic>
        <p:nvPicPr>
          <p:cNvPr id="5729" name="image45.pdf"/>
          <p:cNvPicPr>
            <a:picLocks noChangeAspect="1"/>
          </p:cNvPicPr>
          <p:nvPr/>
        </p:nvPicPr>
        <p:blipFill>
          <a:blip r:embed="rId9">
            <a:extLst/>
          </a:blip>
          <a:stretch>
            <a:fillRect/>
          </a:stretch>
        </p:blipFill>
        <p:spPr>
          <a:xfrm>
            <a:off x="2168433" y="5303520"/>
            <a:ext cx="914401" cy="914401"/>
          </a:xfrm>
          <a:prstGeom prst="rect">
            <a:avLst/>
          </a:prstGeom>
          <a:ln w="12700">
            <a:miter lim="400000"/>
          </a:ln>
        </p:spPr>
      </p:pic>
      <p:pic>
        <p:nvPicPr>
          <p:cNvPr id="5730" name="image46.pdf"/>
          <p:cNvPicPr>
            <a:picLocks noChangeAspect="1"/>
          </p:cNvPicPr>
          <p:nvPr/>
        </p:nvPicPr>
        <p:blipFill>
          <a:blip r:embed="rId10">
            <a:extLst/>
          </a:blip>
          <a:stretch>
            <a:fillRect/>
          </a:stretch>
        </p:blipFill>
        <p:spPr>
          <a:xfrm>
            <a:off x="3554548" y="640080"/>
            <a:ext cx="965201" cy="914401"/>
          </a:xfrm>
          <a:prstGeom prst="rect">
            <a:avLst/>
          </a:prstGeom>
          <a:ln w="12700">
            <a:miter lim="400000"/>
          </a:ln>
        </p:spPr>
      </p:pic>
      <p:pic>
        <p:nvPicPr>
          <p:cNvPr id="5731" name="image47.pdf"/>
          <p:cNvPicPr>
            <a:picLocks noChangeAspect="1"/>
          </p:cNvPicPr>
          <p:nvPr/>
        </p:nvPicPr>
        <p:blipFill>
          <a:blip r:embed="rId11">
            <a:extLst/>
          </a:blip>
          <a:stretch>
            <a:fillRect/>
          </a:stretch>
        </p:blipFill>
        <p:spPr>
          <a:xfrm>
            <a:off x="3605348" y="2194560"/>
            <a:ext cx="914401" cy="914401"/>
          </a:xfrm>
          <a:prstGeom prst="rect">
            <a:avLst/>
          </a:prstGeom>
          <a:ln w="12700">
            <a:miter lim="400000"/>
          </a:ln>
        </p:spPr>
      </p:pic>
      <p:pic>
        <p:nvPicPr>
          <p:cNvPr id="5732" name="image48.pdf"/>
          <p:cNvPicPr>
            <a:picLocks noChangeAspect="1"/>
          </p:cNvPicPr>
          <p:nvPr/>
        </p:nvPicPr>
        <p:blipFill>
          <a:blip r:embed="rId12">
            <a:extLst/>
          </a:blip>
          <a:stretch>
            <a:fillRect/>
          </a:stretch>
        </p:blipFill>
        <p:spPr>
          <a:xfrm>
            <a:off x="3605348" y="3749040"/>
            <a:ext cx="914401" cy="914401"/>
          </a:xfrm>
          <a:prstGeom prst="rect">
            <a:avLst/>
          </a:prstGeom>
          <a:ln w="12700">
            <a:miter lim="400000"/>
          </a:ln>
        </p:spPr>
      </p:pic>
      <p:pic>
        <p:nvPicPr>
          <p:cNvPr id="5733" name="image49.pdf"/>
          <p:cNvPicPr>
            <a:picLocks noChangeAspect="1"/>
          </p:cNvPicPr>
          <p:nvPr/>
        </p:nvPicPr>
        <p:blipFill>
          <a:blip r:embed="rId13">
            <a:extLst/>
          </a:blip>
          <a:stretch>
            <a:fillRect/>
          </a:stretch>
        </p:blipFill>
        <p:spPr>
          <a:xfrm>
            <a:off x="3605348" y="5303520"/>
            <a:ext cx="914401" cy="914401"/>
          </a:xfrm>
          <a:prstGeom prst="rect">
            <a:avLst/>
          </a:prstGeom>
          <a:ln w="12700">
            <a:miter lim="400000"/>
          </a:ln>
        </p:spPr>
      </p:pic>
      <p:pic>
        <p:nvPicPr>
          <p:cNvPr id="5734" name="image50.pdf"/>
          <p:cNvPicPr>
            <a:picLocks noChangeAspect="1"/>
          </p:cNvPicPr>
          <p:nvPr/>
        </p:nvPicPr>
        <p:blipFill>
          <a:blip r:embed="rId14">
            <a:extLst/>
          </a:blip>
          <a:stretch>
            <a:fillRect/>
          </a:stretch>
        </p:blipFill>
        <p:spPr>
          <a:xfrm>
            <a:off x="5042261" y="640080"/>
            <a:ext cx="914401" cy="914401"/>
          </a:xfrm>
          <a:prstGeom prst="rect">
            <a:avLst/>
          </a:prstGeom>
          <a:ln w="12700">
            <a:miter lim="400000"/>
          </a:ln>
        </p:spPr>
      </p:pic>
      <p:pic>
        <p:nvPicPr>
          <p:cNvPr id="5735" name="image51.pdf"/>
          <p:cNvPicPr>
            <a:picLocks noChangeAspect="1"/>
          </p:cNvPicPr>
          <p:nvPr/>
        </p:nvPicPr>
        <p:blipFill>
          <a:blip r:embed="rId15">
            <a:extLst/>
          </a:blip>
          <a:stretch>
            <a:fillRect/>
          </a:stretch>
        </p:blipFill>
        <p:spPr>
          <a:xfrm>
            <a:off x="5042261" y="2194560"/>
            <a:ext cx="914401" cy="914401"/>
          </a:xfrm>
          <a:prstGeom prst="rect">
            <a:avLst/>
          </a:prstGeom>
          <a:ln w="12700">
            <a:miter lim="400000"/>
          </a:ln>
        </p:spPr>
      </p:pic>
      <p:pic>
        <p:nvPicPr>
          <p:cNvPr id="5736" name="image52.pdf"/>
          <p:cNvPicPr>
            <a:picLocks noChangeAspect="1"/>
          </p:cNvPicPr>
          <p:nvPr/>
        </p:nvPicPr>
        <p:blipFill>
          <a:blip r:embed="rId16">
            <a:extLst/>
          </a:blip>
          <a:stretch>
            <a:fillRect/>
          </a:stretch>
        </p:blipFill>
        <p:spPr>
          <a:xfrm>
            <a:off x="5042261" y="3749040"/>
            <a:ext cx="914401" cy="914401"/>
          </a:xfrm>
          <a:prstGeom prst="rect">
            <a:avLst/>
          </a:prstGeom>
          <a:ln w="12700">
            <a:miter lim="400000"/>
          </a:ln>
        </p:spPr>
      </p:pic>
      <p:pic>
        <p:nvPicPr>
          <p:cNvPr id="5737" name="image53.pdf"/>
          <p:cNvPicPr>
            <a:picLocks noChangeAspect="1"/>
          </p:cNvPicPr>
          <p:nvPr/>
        </p:nvPicPr>
        <p:blipFill>
          <a:blip r:embed="rId17">
            <a:extLst/>
          </a:blip>
          <a:stretch>
            <a:fillRect/>
          </a:stretch>
        </p:blipFill>
        <p:spPr>
          <a:xfrm>
            <a:off x="6479175" y="2194560"/>
            <a:ext cx="914401" cy="914401"/>
          </a:xfrm>
          <a:prstGeom prst="rect">
            <a:avLst/>
          </a:prstGeom>
          <a:ln w="12700">
            <a:miter lim="400000"/>
          </a:ln>
        </p:spPr>
      </p:pic>
      <p:pic>
        <p:nvPicPr>
          <p:cNvPr id="5738" name="image14.pdf"/>
          <p:cNvPicPr>
            <a:picLocks noChangeAspect="1"/>
          </p:cNvPicPr>
          <p:nvPr/>
        </p:nvPicPr>
        <p:blipFill>
          <a:blip r:embed="rId18">
            <a:extLst/>
          </a:blip>
          <a:stretch>
            <a:fillRect/>
          </a:stretch>
        </p:blipFill>
        <p:spPr>
          <a:xfrm>
            <a:off x="6479175" y="640080"/>
            <a:ext cx="914401" cy="943740"/>
          </a:xfrm>
          <a:prstGeom prst="rect">
            <a:avLst/>
          </a:prstGeom>
          <a:ln w="12700">
            <a:miter lim="400000"/>
          </a:ln>
        </p:spPr>
      </p:pic>
      <p:pic>
        <p:nvPicPr>
          <p:cNvPr id="5739" name="image54.pdf"/>
          <p:cNvPicPr>
            <a:picLocks noChangeAspect="1"/>
          </p:cNvPicPr>
          <p:nvPr/>
        </p:nvPicPr>
        <p:blipFill>
          <a:blip r:embed="rId19">
            <a:extLst/>
          </a:blip>
          <a:stretch>
            <a:fillRect/>
          </a:stretch>
        </p:blipFill>
        <p:spPr>
          <a:xfrm>
            <a:off x="6479175" y="3749040"/>
            <a:ext cx="914401" cy="914401"/>
          </a:xfrm>
          <a:prstGeom prst="rect">
            <a:avLst/>
          </a:prstGeom>
          <a:ln w="12700">
            <a:miter lim="400000"/>
          </a:ln>
        </p:spPr>
      </p:pic>
      <p:pic>
        <p:nvPicPr>
          <p:cNvPr id="5740" name="image55.pdf"/>
          <p:cNvPicPr>
            <a:picLocks noChangeAspect="1"/>
          </p:cNvPicPr>
          <p:nvPr/>
        </p:nvPicPr>
        <p:blipFill>
          <a:blip r:embed="rId20">
            <a:extLst/>
          </a:blip>
          <a:stretch>
            <a:fillRect/>
          </a:stretch>
        </p:blipFill>
        <p:spPr>
          <a:xfrm>
            <a:off x="6479175" y="5303520"/>
            <a:ext cx="914401" cy="914401"/>
          </a:xfrm>
          <a:prstGeom prst="rect">
            <a:avLst/>
          </a:prstGeom>
          <a:ln w="12700">
            <a:miter lim="400000"/>
          </a:ln>
        </p:spPr>
      </p:pic>
      <p:pic>
        <p:nvPicPr>
          <p:cNvPr id="5741" name="image56.pdf"/>
          <p:cNvPicPr>
            <a:picLocks noChangeAspect="1"/>
          </p:cNvPicPr>
          <p:nvPr/>
        </p:nvPicPr>
        <p:blipFill>
          <a:blip r:embed="rId21">
            <a:extLst/>
          </a:blip>
          <a:stretch>
            <a:fillRect/>
          </a:stretch>
        </p:blipFill>
        <p:spPr>
          <a:xfrm>
            <a:off x="7916089" y="640080"/>
            <a:ext cx="914401" cy="914401"/>
          </a:xfrm>
          <a:prstGeom prst="rect">
            <a:avLst/>
          </a:prstGeom>
          <a:ln w="12700">
            <a:miter lim="400000"/>
          </a:ln>
        </p:spPr>
      </p:pic>
      <p:pic>
        <p:nvPicPr>
          <p:cNvPr id="5742" name="image57.pdf"/>
          <p:cNvPicPr>
            <a:picLocks noChangeAspect="1"/>
          </p:cNvPicPr>
          <p:nvPr/>
        </p:nvPicPr>
        <p:blipFill>
          <a:blip r:embed="rId22">
            <a:extLst/>
          </a:blip>
          <a:stretch>
            <a:fillRect/>
          </a:stretch>
        </p:blipFill>
        <p:spPr>
          <a:xfrm>
            <a:off x="7916089" y="2194560"/>
            <a:ext cx="914401" cy="914401"/>
          </a:xfrm>
          <a:prstGeom prst="rect">
            <a:avLst/>
          </a:prstGeom>
          <a:ln w="12700">
            <a:miter lim="400000"/>
          </a:ln>
        </p:spPr>
      </p:pic>
      <p:pic>
        <p:nvPicPr>
          <p:cNvPr id="5743" name="image58.pdf"/>
          <p:cNvPicPr>
            <a:picLocks noChangeAspect="1"/>
          </p:cNvPicPr>
          <p:nvPr/>
        </p:nvPicPr>
        <p:blipFill>
          <a:blip r:embed="rId23">
            <a:extLst/>
          </a:blip>
          <a:stretch>
            <a:fillRect/>
          </a:stretch>
        </p:blipFill>
        <p:spPr>
          <a:xfrm>
            <a:off x="7916089" y="3749040"/>
            <a:ext cx="914401" cy="914401"/>
          </a:xfrm>
          <a:prstGeom prst="rect">
            <a:avLst/>
          </a:prstGeom>
          <a:ln w="12700">
            <a:miter lim="400000"/>
          </a:ln>
        </p:spPr>
      </p:pic>
      <p:pic>
        <p:nvPicPr>
          <p:cNvPr id="5744" name="image13.pdf"/>
          <p:cNvPicPr>
            <a:picLocks noChangeAspect="1"/>
          </p:cNvPicPr>
          <p:nvPr/>
        </p:nvPicPr>
        <p:blipFill>
          <a:blip r:embed="rId24">
            <a:extLst/>
          </a:blip>
          <a:stretch>
            <a:fillRect/>
          </a:stretch>
        </p:blipFill>
        <p:spPr>
          <a:xfrm>
            <a:off x="5042261" y="5303520"/>
            <a:ext cx="914401" cy="914401"/>
          </a:xfrm>
          <a:prstGeom prst="rect">
            <a:avLst/>
          </a:prstGeom>
          <a:ln w="12700">
            <a:miter lim="400000"/>
          </a:ln>
        </p:spPr>
      </p:pic>
      <p:pic>
        <p:nvPicPr>
          <p:cNvPr id="5745" name="image59.pdf"/>
          <p:cNvPicPr>
            <a:picLocks noChangeAspect="1"/>
          </p:cNvPicPr>
          <p:nvPr/>
        </p:nvPicPr>
        <p:blipFill>
          <a:blip r:embed="rId25">
            <a:extLst/>
          </a:blip>
          <a:stretch>
            <a:fillRect/>
          </a:stretch>
        </p:blipFill>
        <p:spPr>
          <a:xfrm>
            <a:off x="7916089" y="5303520"/>
            <a:ext cx="914401" cy="914401"/>
          </a:xfrm>
          <a:prstGeom prst="rect">
            <a:avLst/>
          </a:prstGeom>
          <a:ln w="12700">
            <a:miter lim="400000"/>
          </a:ln>
        </p:spPr>
      </p:pic>
      <p:pic>
        <p:nvPicPr>
          <p:cNvPr id="5746" name="image60.pdf"/>
          <p:cNvPicPr>
            <a:picLocks noChangeAspect="1"/>
          </p:cNvPicPr>
          <p:nvPr/>
        </p:nvPicPr>
        <p:blipFill>
          <a:blip r:embed="rId26">
            <a:extLst/>
          </a:blip>
          <a:stretch>
            <a:fillRect/>
          </a:stretch>
        </p:blipFill>
        <p:spPr>
          <a:xfrm>
            <a:off x="9353004" y="640080"/>
            <a:ext cx="914401" cy="914401"/>
          </a:xfrm>
          <a:prstGeom prst="rect">
            <a:avLst/>
          </a:prstGeom>
          <a:ln w="12700">
            <a:miter lim="400000"/>
          </a:ln>
        </p:spPr>
      </p:pic>
      <p:pic>
        <p:nvPicPr>
          <p:cNvPr id="5747" name="image61.pdf"/>
          <p:cNvPicPr>
            <a:picLocks noChangeAspect="1"/>
          </p:cNvPicPr>
          <p:nvPr/>
        </p:nvPicPr>
        <p:blipFill>
          <a:blip r:embed="rId27">
            <a:extLst/>
          </a:blip>
          <a:stretch>
            <a:fillRect/>
          </a:stretch>
        </p:blipFill>
        <p:spPr>
          <a:xfrm>
            <a:off x="9353004" y="2169160"/>
            <a:ext cx="914401" cy="939801"/>
          </a:xfrm>
          <a:prstGeom prst="rect">
            <a:avLst/>
          </a:prstGeom>
          <a:ln w="12700">
            <a:miter lim="400000"/>
          </a:ln>
        </p:spPr>
      </p:pic>
      <p:pic>
        <p:nvPicPr>
          <p:cNvPr id="5748" name="image62.pdf"/>
          <p:cNvPicPr>
            <a:picLocks noChangeAspect="1"/>
          </p:cNvPicPr>
          <p:nvPr/>
        </p:nvPicPr>
        <p:blipFill>
          <a:blip r:embed="rId28">
            <a:extLst/>
          </a:blip>
          <a:stretch>
            <a:fillRect/>
          </a:stretch>
        </p:blipFill>
        <p:spPr>
          <a:xfrm>
            <a:off x="9353004" y="3749040"/>
            <a:ext cx="914401" cy="914401"/>
          </a:xfrm>
          <a:prstGeom prst="rect">
            <a:avLst/>
          </a:prstGeom>
          <a:ln w="12700">
            <a:miter lim="400000"/>
          </a:ln>
        </p:spPr>
      </p:pic>
      <p:pic>
        <p:nvPicPr>
          <p:cNvPr id="5749" name="image63.pdf"/>
          <p:cNvPicPr>
            <a:picLocks noChangeAspect="1"/>
          </p:cNvPicPr>
          <p:nvPr/>
        </p:nvPicPr>
        <p:blipFill>
          <a:blip r:embed="rId29">
            <a:extLst/>
          </a:blip>
          <a:stretch>
            <a:fillRect/>
          </a:stretch>
        </p:blipFill>
        <p:spPr>
          <a:xfrm>
            <a:off x="9353004" y="5303520"/>
            <a:ext cx="914401" cy="914401"/>
          </a:xfrm>
          <a:prstGeom prst="rect">
            <a:avLst/>
          </a:prstGeom>
          <a:ln w="12700">
            <a:miter lim="400000"/>
          </a:ln>
        </p:spPr>
      </p:pic>
      <p:pic>
        <p:nvPicPr>
          <p:cNvPr id="5750" name="image64.pdf"/>
          <p:cNvPicPr>
            <a:picLocks noChangeAspect="1"/>
          </p:cNvPicPr>
          <p:nvPr/>
        </p:nvPicPr>
        <p:blipFill>
          <a:blip r:embed="rId30">
            <a:extLst/>
          </a:blip>
          <a:stretch>
            <a:fillRect/>
          </a:stretch>
        </p:blipFill>
        <p:spPr>
          <a:xfrm>
            <a:off x="10789919" y="619326"/>
            <a:ext cx="914401" cy="914401"/>
          </a:xfrm>
          <a:prstGeom prst="rect">
            <a:avLst/>
          </a:prstGeom>
          <a:ln w="12700">
            <a:miter lim="400000"/>
          </a:ln>
        </p:spPr>
      </p:pic>
      <p:pic>
        <p:nvPicPr>
          <p:cNvPr id="5751" name="image65.pdf"/>
          <p:cNvPicPr>
            <a:picLocks noChangeAspect="1"/>
          </p:cNvPicPr>
          <p:nvPr/>
        </p:nvPicPr>
        <p:blipFill>
          <a:blip r:embed="rId31">
            <a:extLst/>
          </a:blip>
          <a:stretch>
            <a:fillRect/>
          </a:stretch>
        </p:blipFill>
        <p:spPr>
          <a:xfrm>
            <a:off x="10789919" y="2194560"/>
            <a:ext cx="914401" cy="914401"/>
          </a:xfrm>
          <a:prstGeom prst="rect">
            <a:avLst/>
          </a:prstGeom>
          <a:ln w="12700">
            <a:miter lim="400000"/>
          </a:ln>
        </p:spPr>
      </p:pic>
      <p:pic>
        <p:nvPicPr>
          <p:cNvPr id="5752" name="image66.pdf"/>
          <p:cNvPicPr>
            <a:picLocks noChangeAspect="1"/>
          </p:cNvPicPr>
          <p:nvPr/>
        </p:nvPicPr>
        <p:blipFill>
          <a:blip r:embed="rId32">
            <a:extLst/>
          </a:blip>
          <a:stretch>
            <a:fillRect/>
          </a:stretch>
        </p:blipFill>
        <p:spPr>
          <a:xfrm>
            <a:off x="10789919" y="3749040"/>
            <a:ext cx="914401" cy="914401"/>
          </a:xfrm>
          <a:prstGeom prst="rect">
            <a:avLst/>
          </a:prstGeom>
          <a:ln w="12700">
            <a:miter lim="400000"/>
          </a:ln>
        </p:spPr>
      </p:pic>
      <p:pic>
        <p:nvPicPr>
          <p:cNvPr id="5753" name="image67.pdf"/>
          <p:cNvPicPr>
            <a:picLocks noChangeAspect="1"/>
          </p:cNvPicPr>
          <p:nvPr/>
        </p:nvPicPr>
        <p:blipFill>
          <a:blip r:embed="rId33">
            <a:extLst/>
          </a:blip>
          <a:stretch>
            <a:fillRect/>
          </a:stretch>
        </p:blipFill>
        <p:spPr>
          <a:xfrm>
            <a:off x="10789919" y="5303520"/>
            <a:ext cx="914401" cy="9144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89" name="Shape 3889"/>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890" name="Shape 3890"/>
          <p:cNvSpPr/>
          <p:nvPr>
            <p:ph type="title"/>
          </p:nvPr>
        </p:nvSpPr>
        <p:spPr>
          <a:xfrm>
            <a:off x="274637" y="1677398"/>
            <a:ext cx="8436348" cy="1896063"/>
          </a:xfrm>
          <a:prstGeom prst="rect">
            <a:avLst/>
          </a:prstGeom>
        </p:spPr>
        <p:txBody>
          <a:bodyPr/>
          <a:lstStyle>
            <a:lvl1pPr>
              <a:defRPr spc="-100"/>
            </a:lvl1pPr>
          </a:lstStyle>
          <a:p>
            <a:pPr/>
            <a:r>
              <a:t>GitHub in the Browser</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5755" name="Shape 5755"/>
          <p:cNvSpPr/>
          <p:nvPr>
            <p:ph type="body" sz="quarter" idx="1"/>
          </p:nvPr>
        </p:nvSpPr>
        <p:spPr>
          <a:xfrm>
            <a:off x="365759" y="1371600"/>
            <a:ext cx="11704322" cy="815607"/>
          </a:xfrm>
          <a:prstGeom prst="rect">
            <a:avLst/>
          </a:prstGeom>
        </p:spPr>
        <p:txBody>
          <a:bodyPr/>
          <a:lstStyle/>
          <a:p>
            <a:pPr marL="219455" indent="-219455" defTabSz="895432">
              <a:spcBef>
                <a:spcPts val="500"/>
              </a:spcBef>
              <a:defRPr sz="1919"/>
            </a:pPr>
            <a:r>
              <a:t>Some speakers at Microsoft like to use this slide for hidden “notes slides”. </a:t>
            </a:r>
          </a:p>
          <a:p>
            <a:pPr marL="219455" indent="-219455" defTabSz="895432">
              <a:spcBef>
                <a:spcPts val="500"/>
              </a:spcBef>
              <a:defRPr sz="1919"/>
            </a:pPr>
            <a:r>
              <a:t>Delete it if you don’t want to use it.</a:t>
            </a:r>
          </a:p>
        </p:txBody>
      </p:sp>
      <p:sp>
        <p:nvSpPr>
          <p:cNvPr id="5756" name="Shape 5756"/>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algn="r">
              <a:buSzTx/>
              <a:buFontTx/>
              <a:buNone/>
              <a:defRPr spc="-100" sz="3200">
                <a:solidFill>
                  <a:srgbClr val="000000"/>
                </a:solidFill>
              </a:defRPr>
            </a:lvl1pPr>
          </a:lstStyle>
          <a:p>
            <a:pPr/>
            <a:r>
              <a:t>NEXT: &lt;next slide title&gt;</a:t>
            </a:r>
          </a:p>
        </p:txBody>
      </p:sp>
      <p:sp>
        <p:nvSpPr>
          <p:cNvPr id="5757" name="Shape 5757"/>
          <p:cNvSpPr/>
          <p:nvPr>
            <p:ph type="title"/>
          </p:nvPr>
        </p:nvSpPr>
        <p:spPr>
          <a:xfrm>
            <a:off x="365759" y="365759"/>
            <a:ext cx="11704322" cy="914401"/>
          </a:xfrm>
          <a:prstGeom prst="rect">
            <a:avLst/>
          </a:prstGeom>
        </p:spPr>
        <p:txBody>
          <a:bodyPr/>
          <a:lstStyle>
            <a:lvl1pPr defTabSz="914087">
              <a:defRPr spc="-98" sz="4704"/>
            </a:lvl1pPr>
          </a:lstStyle>
          <a:p>
            <a:pPr/>
            <a:r>
              <a:t>Notes (hidden)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2" name="Shape 3892"/>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893" name="Shape 3893"/>
          <p:cNvSpPr/>
          <p:nvPr>
            <p:ph type="title"/>
          </p:nvPr>
        </p:nvSpPr>
        <p:spPr>
          <a:xfrm>
            <a:off x="274637" y="1677398"/>
            <a:ext cx="8436348" cy="1896063"/>
          </a:xfrm>
          <a:prstGeom prst="rect">
            <a:avLst/>
          </a:prstGeom>
        </p:spPr>
        <p:txBody>
          <a:bodyPr/>
          <a:lstStyle>
            <a:lvl1pPr>
              <a:defRPr spc="-100"/>
            </a:lvl1pPr>
          </a:lstStyle>
          <a:p>
            <a:pPr/>
            <a:r>
              <a:t>Creating a Repository</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5" name="Shape 3895"/>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896" name="Shape 3896"/>
          <p:cNvSpPr/>
          <p:nvPr>
            <p:ph type="title"/>
          </p:nvPr>
        </p:nvSpPr>
        <p:spPr>
          <a:xfrm>
            <a:off x="274637" y="1677398"/>
            <a:ext cx="8436348" cy="1896063"/>
          </a:xfrm>
          <a:prstGeom prst="rect">
            <a:avLst/>
          </a:prstGeom>
        </p:spPr>
        <p:txBody>
          <a:bodyPr/>
          <a:lstStyle>
            <a:lvl1pPr>
              <a:defRPr spc="-100"/>
            </a:lvl1pPr>
          </a:lstStyle>
          <a:p>
            <a:pPr/>
            <a:r>
              <a:t>Using Organizations</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98" name="Shape 3898"/>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899" name="Shape 3899"/>
          <p:cNvSpPr/>
          <p:nvPr>
            <p:ph type="title"/>
          </p:nvPr>
        </p:nvSpPr>
        <p:spPr>
          <a:xfrm>
            <a:off x="274637" y="1677398"/>
            <a:ext cx="8436348" cy="1896063"/>
          </a:xfrm>
          <a:prstGeom prst="rect">
            <a:avLst/>
          </a:prstGeom>
        </p:spPr>
        <p:txBody>
          <a:bodyPr/>
          <a:lstStyle>
            <a:lvl1pPr>
              <a:defRPr spc="-100"/>
            </a:lvl1pPr>
          </a:lstStyle>
          <a:p>
            <a:pPr/>
            <a:r>
              <a:t>Adding Contributors </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1" name="Shape 3901"/>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902" name="Shape 3902"/>
          <p:cNvSpPr/>
          <p:nvPr>
            <p:ph type="title"/>
          </p:nvPr>
        </p:nvSpPr>
        <p:spPr>
          <a:xfrm>
            <a:off x="274637" y="1677398"/>
            <a:ext cx="8436348" cy="1896063"/>
          </a:xfrm>
          <a:prstGeom prst="rect">
            <a:avLst/>
          </a:prstGeom>
        </p:spPr>
        <p:txBody>
          <a:bodyPr/>
          <a:lstStyle>
            <a:lvl1pPr>
              <a:defRPr spc="-100"/>
            </a:lvl1pPr>
          </a:lstStyle>
          <a:p>
            <a:pPr/>
            <a:r>
              <a:t>What are Issues?</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4" name="Shape 3904"/>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905" name="Shape 3905"/>
          <p:cNvSpPr/>
          <p:nvPr>
            <p:ph type="title"/>
          </p:nvPr>
        </p:nvSpPr>
        <p:spPr>
          <a:xfrm>
            <a:off x="274637" y="1677398"/>
            <a:ext cx="8436348" cy="1896063"/>
          </a:xfrm>
          <a:prstGeom prst="rect">
            <a:avLst/>
          </a:prstGeom>
        </p:spPr>
        <p:txBody>
          <a:bodyPr/>
          <a:lstStyle/>
          <a:p>
            <a:pPr>
              <a:defRPr spc="-100"/>
            </a:pPr>
            <a:r>
              <a:t>Working on </a:t>
            </a:r>
            <a:r>
              <a:rPr u="sng">
                <a:solidFill>
                  <a:schemeClr val="accent1"/>
                </a:solidFill>
                <a:uFill>
                  <a:solidFill>
                    <a:schemeClr val="accent1"/>
                  </a:solidFill>
                </a:uFill>
                <a:hlinkClick r:id="rId2" invalidUrl="" action="" tgtFrame="" tooltip="" history="1" highlightClick="0" endSnd="0"/>
              </a:rPr>
              <a:t>GitHub.com</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7" name="Shape 3907"/>
          <p:cNvSpPr/>
          <p:nvPr>
            <p:ph type="body" sz="quarter" idx="1"/>
          </p:nvPr>
        </p:nvSpPr>
        <p:spPr>
          <a:xfrm>
            <a:off x="274638" y="3725862"/>
            <a:ext cx="8436348" cy="1524999"/>
          </a:xfrm>
          <a:prstGeom prst="rect">
            <a:avLst/>
          </a:prstGeom>
        </p:spPr>
        <p:txBody>
          <a:bodyPr/>
          <a:lstStyle/>
          <a:p>
            <a:pPr/>
            <a:r>
              <a:t>Briana Swift</a:t>
            </a:r>
          </a:p>
          <a:p>
            <a:pPr/>
            <a:r>
              <a:t>Jeremy Foster</a:t>
            </a:r>
          </a:p>
        </p:txBody>
      </p:sp>
      <p:sp>
        <p:nvSpPr>
          <p:cNvPr id="3908" name="Shape 3908"/>
          <p:cNvSpPr/>
          <p:nvPr>
            <p:ph type="title"/>
          </p:nvPr>
        </p:nvSpPr>
        <p:spPr>
          <a:xfrm>
            <a:off x="274637" y="1677398"/>
            <a:ext cx="8436348" cy="1896063"/>
          </a:xfrm>
          <a:prstGeom prst="rect">
            <a:avLst/>
          </a:prstGeom>
        </p:spPr>
        <p:txBody>
          <a:bodyPr/>
          <a:lstStyle>
            <a:lvl1pPr>
              <a:defRPr spc="-100"/>
            </a:lvl1pPr>
          </a:lstStyle>
          <a:p>
            <a:pPr/>
            <a:r>
              <a:t>Pull Requests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WHITE TEMPLATE">
  <a:themeElements>
    <a:clrScheme name="WHITE TEMPLATE">
      <a:dk1>
        <a:srgbClr val="505050"/>
      </a:dk1>
      <a:lt1>
        <a:srgbClr val="FFFFFF"/>
      </a:lt1>
      <a:dk2>
        <a:srgbClr val="A7A7A7"/>
      </a:dk2>
      <a:lt2>
        <a:srgbClr val="535353"/>
      </a:lt2>
      <a:accent1>
        <a:srgbClr val="107C10"/>
      </a:accent1>
      <a:accent2>
        <a:srgbClr val="0377D6"/>
      </a:accent2>
      <a:accent3>
        <a:srgbClr val="00B294"/>
      </a:accent3>
      <a:accent4>
        <a:srgbClr val="A80000"/>
      </a:accent4>
      <a:accent5>
        <a:srgbClr val="D83B01"/>
      </a:accent5>
      <a:accent6>
        <a:srgbClr val="FEB900"/>
      </a:accent6>
      <a:hlink>
        <a:srgbClr val="0000FF"/>
      </a:hlink>
      <a:folHlink>
        <a:srgbClr val="FF00FF"/>
      </a:folHlink>
    </a:clrScheme>
    <a:fontScheme name="WHITE TEMPLATE">
      <a:majorFont>
        <a:latin typeface="Helvetica"/>
        <a:ea typeface="Helvetica"/>
        <a:cs typeface="Helvetica"/>
      </a:majorFont>
      <a:minorFont>
        <a:latin typeface="Segoe UI Light"/>
        <a:ea typeface="Segoe UI Light"/>
        <a:cs typeface="Segoe UI Light"/>
      </a:minorFont>
    </a:fontScheme>
    <a:fmtScheme name="WHIT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TEMPLATE">
  <a:themeElements>
    <a:clrScheme name="WHITE TEMPLATE">
      <a:dk1>
        <a:srgbClr val="000000"/>
      </a:dk1>
      <a:lt1>
        <a:srgbClr val="FFFFFF"/>
      </a:lt1>
      <a:dk2>
        <a:srgbClr val="A7A7A7"/>
      </a:dk2>
      <a:lt2>
        <a:srgbClr val="535353"/>
      </a:lt2>
      <a:accent1>
        <a:srgbClr val="107C10"/>
      </a:accent1>
      <a:accent2>
        <a:srgbClr val="0377D6"/>
      </a:accent2>
      <a:accent3>
        <a:srgbClr val="00B294"/>
      </a:accent3>
      <a:accent4>
        <a:srgbClr val="A80000"/>
      </a:accent4>
      <a:accent5>
        <a:srgbClr val="D83B01"/>
      </a:accent5>
      <a:accent6>
        <a:srgbClr val="FEB900"/>
      </a:accent6>
      <a:hlink>
        <a:srgbClr val="0000FF"/>
      </a:hlink>
      <a:folHlink>
        <a:srgbClr val="FF00FF"/>
      </a:folHlink>
    </a:clrScheme>
    <a:fontScheme name="WHITE TEMPLATE">
      <a:majorFont>
        <a:latin typeface="Helvetica"/>
        <a:ea typeface="Helvetica"/>
        <a:cs typeface="Helvetica"/>
      </a:majorFont>
      <a:minorFont>
        <a:latin typeface="Segoe UI Light"/>
        <a:ea typeface="Segoe UI Light"/>
        <a:cs typeface="Segoe UI Light"/>
      </a:minorFont>
    </a:fontScheme>
    <a:fmtScheme name="WHIT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146304" tIns="146304" rIns="146304" bIns="146304" numCol="1" spcCol="38100" rtlCol="0" anchor="t" upright="0">
        <a:spAutoFit/>
      </a:bodyPr>
      <a:lstStyle>
        <a:defPPr marL="0" marR="0" indent="0" algn="l" defTabSz="93274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05050"/>
            </a:solidFill>
            <a:effectLst/>
            <a:uFillTx/>
            <a:latin typeface="Segoe UI"/>
            <a:ea typeface="Segoe UI"/>
            <a:cs typeface="Segoe UI"/>
            <a:sym typeface="Segoe U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