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3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4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5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0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0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6225-96BB-4D83-A305-09F8B6187929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ACA2-3E02-4267-993A-7FD8D947D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E8E394-E2D5-450E-9CAF-F742F8C33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" b="2500"/>
          <a:stretch/>
        </p:blipFill>
        <p:spPr>
          <a:xfrm>
            <a:off x="1239440" y="0"/>
            <a:ext cx="437912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신영광</dc:creator>
  <cp:lastModifiedBy>신영광</cp:lastModifiedBy>
  <cp:revision>2</cp:revision>
  <dcterms:created xsi:type="dcterms:W3CDTF">2023-11-21T14:34:35Z</dcterms:created>
  <dcterms:modified xsi:type="dcterms:W3CDTF">2023-11-21T14:36:44Z</dcterms:modified>
</cp:coreProperties>
</file>