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6/1/2021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6/1/2021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6/1/2021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6/1/2021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6/1/2021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6/1/2021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6/1/2021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6/1/2021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6/1/2021</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6/1/2021</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6/1/2021</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6/1/2021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6/1/2021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6/1/2021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pPr lvl="1">
              <a:buFont typeface="Arial" pitchFamily="34" charset="0"/>
              <a:buChar char="•"/>
            </a:pPr>
            <a:r>
              <a:rPr lang="en-US" sz="1600" dirty="0" smtClean="0">
                <a:latin typeface="Verdana" pitchFamily="34" charset="0"/>
                <a:ea typeface="Verdana" pitchFamily="34" charset="0"/>
                <a:cs typeface="Verdana" pitchFamily="34" charset="0"/>
              </a:rPr>
              <a:t>Overload methods</a:t>
            </a:r>
          </a:p>
          <a:p>
            <a:pPr lvl="1">
              <a:buFont typeface="Arial" pitchFamily="34" charset="0"/>
              <a:buChar char="•"/>
            </a:pPr>
            <a:r>
              <a:rPr lang="en-US" sz="16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a:t>
            </a:r>
            <a:r>
              <a:rPr lang="en-US" sz="2000" smtClean="0">
                <a:latin typeface="Verdana" pitchFamily="34" charset="0"/>
                <a:ea typeface="Verdana" pitchFamily="34" charset="0"/>
                <a:cs typeface="Verdana" pitchFamily="34" charset="0"/>
              </a:rPr>
              <a:t>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58124</TotalTime>
  <Words>8377</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2524</cp:revision>
  <dcterms:created xsi:type="dcterms:W3CDTF">2014-08-27T15:06:52Z</dcterms:created>
  <dcterms:modified xsi:type="dcterms:W3CDTF">2021-06-02T23:18:27Z</dcterms:modified>
</cp:coreProperties>
</file>