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4773" autoAdjust="0"/>
  </p:normalViewPr>
  <p:slideViewPr>
    <p:cSldViewPr>
      <p:cViewPr>
        <p:scale>
          <a:sx n="60" d="100"/>
          <a:sy n="60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E830363-A01B-4665-92BA-484EDD50B433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Java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Uninstall java if already installed.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https</a:t>
            </a:r>
            <a:r>
              <a:rPr lang="en-US" sz="1600" dirty="0" smtClean="0">
                <a:latin typeface="Bookman Old Style" pitchFamily="18" charset="0"/>
              </a:rPr>
              <a:t>://www.oracle.com/java/technologies/javase/javase8-archive-downloads.html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search and click "jdk-8u60-windows-x64.exe"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accept terms and conditions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login with oracle account.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ookman Old Style" pitchFamily="18" charset="0"/>
              </a:rPr>
              <a:t>download and </a:t>
            </a:r>
            <a:r>
              <a:rPr lang="en-US" sz="1600" dirty="0" smtClean="0">
                <a:latin typeface="Bookman Old Style" pitchFamily="18" charset="0"/>
              </a:rPr>
              <a:t>install</a:t>
            </a:r>
          </a:p>
          <a:p>
            <a:r>
              <a:rPr lang="en-US" b="1" dirty="0" smtClean="0">
                <a:latin typeface="Bookman Old Style" pitchFamily="18" charset="0"/>
              </a:rPr>
              <a:t>Spring </a:t>
            </a:r>
            <a:r>
              <a:rPr lang="en-US" b="1" dirty="0" smtClean="0">
                <a:latin typeface="Bookman Old Style" pitchFamily="18" charset="0"/>
              </a:rPr>
              <a:t>tool suite</a:t>
            </a:r>
          </a:p>
          <a:p>
            <a:r>
              <a:rPr lang="en-US" sz="1600" dirty="0" smtClean="0">
                <a:latin typeface="Bookman Old Style" pitchFamily="18" charset="0"/>
              </a:rPr>
              <a:t>Download and unzip : https</a:t>
            </a:r>
            <a:r>
              <a:rPr lang="en-US" sz="1600" dirty="0" smtClean="0">
                <a:latin typeface="Bookman Old Style" pitchFamily="18" charset="0"/>
              </a:rPr>
              <a:t>://</a:t>
            </a:r>
            <a:r>
              <a:rPr lang="en-US" sz="1600" dirty="0" smtClean="0">
                <a:latin typeface="Bookman Old Style" pitchFamily="18" charset="0"/>
              </a:rPr>
              <a:t>download.springsource.com/release/STS/3.9.11.RELEASE/dist/e4.14/spring-tool-suite-3.9.11.RELEASE-e4.14.0-win32-x86_64.zip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b="1" dirty="0" err="1" smtClean="0">
                <a:latin typeface="Bookman Old Style" pitchFamily="18" charset="0"/>
              </a:rPr>
              <a:t>MySQL</a:t>
            </a:r>
            <a:r>
              <a:rPr lang="en-US" b="1" dirty="0" smtClean="0">
                <a:latin typeface="Bookman Old Style" pitchFamily="18" charset="0"/>
              </a:rPr>
              <a:t> – remember </a:t>
            </a:r>
            <a:r>
              <a:rPr lang="en-US" b="1" dirty="0" err="1" smtClean="0">
                <a:latin typeface="Bookman Old Style" pitchFamily="18" charset="0"/>
              </a:rPr>
              <a:t>userid</a:t>
            </a:r>
            <a:r>
              <a:rPr lang="en-US" b="1" dirty="0" smtClean="0">
                <a:latin typeface="Bookman Old Style" pitchFamily="18" charset="0"/>
              </a:rPr>
              <a:t> and password entered while installation</a:t>
            </a:r>
          </a:p>
          <a:p>
            <a:r>
              <a:rPr lang="en-US" sz="1600" dirty="0" smtClean="0">
                <a:latin typeface="Bookman Old Style" pitchFamily="18" charset="0"/>
              </a:rPr>
              <a:t>https://dev.mysql.com/downloads/file/?</a:t>
            </a:r>
            <a:r>
              <a:rPr lang="en-US" sz="1600" dirty="0" smtClean="0">
                <a:latin typeface="Bookman Old Style" pitchFamily="18" charset="0"/>
              </a:rPr>
              <a:t>id=490464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Soap UI (</a:t>
            </a:r>
            <a:r>
              <a:rPr lang="en-US" b="1" dirty="0" err="1" smtClean="0">
                <a:latin typeface="Bookman Old Style" pitchFamily="18" charset="0"/>
              </a:rPr>
              <a:t>opensource</a:t>
            </a:r>
            <a:r>
              <a:rPr lang="en-US" b="1" dirty="0" smtClean="0">
                <a:latin typeface="Bookman Old Style" pitchFamily="18" charset="0"/>
              </a:rPr>
              <a:t>)</a:t>
            </a:r>
          </a:p>
          <a:p>
            <a:r>
              <a:rPr lang="en-US" sz="1600" dirty="0" smtClean="0">
                <a:latin typeface="Bookman Old Style" pitchFamily="18" charset="0"/>
              </a:rPr>
              <a:t>https://</a:t>
            </a:r>
            <a:r>
              <a:rPr lang="en-US" sz="1600" dirty="0" smtClean="0">
                <a:latin typeface="Bookman Old Style" pitchFamily="18" charset="0"/>
              </a:rPr>
              <a:t>s3.amazonaws.com/downloads.eviware/soapuios/5.5.0/SoapUI-x32-5.5.0.exe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Postman</a:t>
            </a:r>
          </a:p>
          <a:p>
            <a:r>
              <a:rPr lang="en-US" sz="1600" dirty="0" smtClean="0">
                <a:latin typeface="Bookman Old Style" pitchFamily="18" charset="0"/>
              </a:rPr>
              <a:t>https://</a:t>
            </a:r>
            <a:r>
              <a:rPr lang="en-US" sz="1600" dirty="0" smtClean="0">
                <a:latin typeface="Bookman Old Style" pitchFamily="18" charset="0"/>
              </a:rPr>
              <a:t>dl.pstmn.io/download/latest/win64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b="1" dirty="0" err="1" smtClean="0">
                <a:latin typeface="Bookman Old Style" pitchFamily="18" charset="0"/>
              </a:rPr>
              <a:t>WinSCP</a:t>
            </a:r>
            <a:endParaRPr lang="en-US" b="1" dirty="0" smtClean="0">
              <a:latin typeface="Bookman Old Style" pitchFamily="18" charset="0"/>
            </a:endParaRPr>
          </a:p>
          <a:p>
            <a:r>
              <a:rPr lang="en-US" sz="1600" dirty="0" smtClean="0">
                <a:latin typeface="Bookman Old Style" pitchFamily="18" charset="0"/>
              </a:rPr>
              <a:t>https://</a:t>
            </a:r>
            <a:r>
              <a:rPr lang="en-US" sz="1600" dirty="0" smtClean="0">
                <a:latin typeface="Bookman Old Style" pitchFamily="18" charset="0"/>
              </a:rPr>
              <a:t>winscp.net/download/WinSCP-5.15.9-Setup.exe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Putty</a:t>
            </a:r>
          </a:p>
          <a:p>
            <a:r>
              <a:rPr lang="en-US" sz="1600" dirty="0" smtClean="0">
                <a:latin typeface="Bookman Old Style" pitchFamily="18" charset="0"/>
              </a:rPr>
              <a:t>https://the.earth.li/~</a:t>
            </a:r>
            <a:r>
              <a:rPr lang="en-US" sz="1600" dirty="0" smtClean="0">
                <a:latin typeface="Bookman Old Style" pitchFamily="18" charset="0"/>
              </a:rPr>
              <a:t>sgtatham/putty/latest/w64/putty.exe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b="1" dirty="0" err="1" smtClean="0">
                <a:latin typeface="Bookman Old Style" pitchFamily="18" charset="0"/>
              </a:rPr>
              <a:t>puttygen</a:t>
            </a:r>
            <a:endParaRPr lang="en-US" b="1" dirty="0" smtClean="0">
              <a:latin typeface="Bookman Old Style" pitchFamily="18" charset="0"/>
            </a:endParaRPr>
          </a:p>
          <a:p>
            <a:r>
              <a:rPr lang="en-US" sz="1600" dirty="0" smtClean="0">
                <a:latin typeface="Bookman Old Style" pitchFamily="18" charset="0"/>
              </a:rPr>
              <a:t>https://the.earth.li/~sgtatham/putty/latest/w64/puttygen.exe</a:t>
            </a:r>
            <a:endParaRPr lang="en-US" sz="1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raghav</cp:lastModifiedBy>
  <cp:revision>33</cp:revision>
  <dcterms:modified xsi:type="dcterms:W3CDTF">2020-09-05T02:31:02Z</dcterms:modified>
</cp:coreProperties>
</file>