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3"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31026" r="1" b="4362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sz="3100" dirty="0"/>
              <a:t>Data Wrangling of Texas 2013 Motor Vehicle Data</a:t>
            </a:r>
          </a:p>
        </p:txBody>
      </p:sp>
      <p:sp>
        <p:nvSpPr>
          <p:cNvPr id="10" name="Text Placeholder 3">
            <a:extLst>
              <a:ext uri="{FF2B5EF4-FFF2-40B4-BE49-F238E27FC236}">
                <a16:creationId xmlns:a16="http://schemas.microsoft.com/office/drawing/2014/main" id="{C54313BF-5153-4800-AD3A-51A9236E22DB}"/>
              </a:ext>
            </a:extLst>
          </p:cNvPr>
          <p:cNvSpPr>
            <a:spLocks noGrp="1"/>
          </p:cNvSpPr>
          <p:nvPr>
            <p:ph type="body" sz="half" idx="2"/>
          </p:nvPr>
        </p:nvSpPr>
        <p:spPr>
          <a:xfrm>
            <a:off x="1097279" y="5715000"/>
            <a:ext cx="10113264" cy="609600"/>
          </a:xfrm>
        </p:spPr>
        <p:txBody>
          <a:bodyPr/>
          <a:lstStyle/>
          <a:p>
            <a:r>
              <a:rPr lang="en-US" dirty="0"/>
              <a:t>DSO104 Final </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156-3A43-483C-AFBC-7C888ED56F12}"/>
              </a:ext>
            </a:extLst>
          </p:cNvPr>
          <p:cNvSpPr>
            <a:spLocks noGrp="1"/>
          </p:cNvSpPr>
          <p:nvPr>
            <p:ph type="title"/>
          </p:nvPr>
        </p:nvSpPr>
        <p:spPr>
          <a:xfrm>
            <a:off x="235974" y="3714136"/>
            <a:ext cx="2676361" cy="1621828"/>
          </a:xfrm>
        </p:spPr>
        <p:txBody>
          <a:bodyPr>
            <a:normAutofit fontScale="90000"/>
          </a:bodyPr>
          <a:lstStyle/>
          <a:p>
            <a:r>
              <a:rPr lang="en-US" dirty="0"/>
              <a:t>Looks as though there were more crashes the resulted in injury during Quarter 2 of 2013</a:t>
            </a:r>
          </a:p>
        </p:txBody>
      </p:sp>
      <p:pic>
        <p:nvPicPr>
          <p:cNvPr id="10" name="Content Placeholder 9" descr="Graphical user interface, application&#10;&#10;Description automatically generated with medium confidence">
            <a:extLst>
              <a:ext uri="{FF2B5EF4-FFF2-40B4-BE49-F238E27FC236}">
                <a16:creationId xmlns:a16="http://schemas.microsoft.com/office/drawing/2014/main" id="{4A17FEE3-7C80-40F9-9A32-633807DC1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757" y="0"/>
            <a:ext cx="8715243" cy="6858000"/>
          </a:xfrm>
        </p:spPr>
      </p:pic>
    </p:spTree>
    <p:extLst>
      <p:ext uri="{BB962C8B-B14F-4D97-AF65-F5344CB8AC3E}">
        <p14:creationId xmlns:p14="http://schemas.microsoft.com/office/powerpoint/2010/main" val="246927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156-3A43-483C-AFBC-7C888ED56F12}"/>
              </a:ext>
            </a:extLst>
          </p:cNvPr>
          <p:cNvSpPr>
            <a:spLocks noGrp="1"/>
          </p:cNvSpPr>
          <p:nvPr>
            <p:ph type="title"/>
          </p:nvPr>
        </p:nvSpPr>
        <p:spPr>
          <a:xfrm>
            <a:off x="643466" y="786383"/>
            <a:ext cx="3517567" cy="5437436"/>
          </a:xfrm>
        </p:spPr>
        <p:txBody>
          <a:bodyPr>
            <a:normAutofit fontScale="90000"/>
          </a:bodyPr>
          <a:lstStyle/>
          <a:p>
            <a:r>
              <a:rPr lang="en-US" dirty="0"/>
              <a:t>The number of the lanes seems to go inline with the day of the week ; the number of lanes affects the number of crashes. Larger numbers of lanes results in more crashes.</a:t>
            </a:r>
          </a:p>
        </p:txBody>
      </p:sp>
      <p:pic>
        <p:nvPicPr>
          <p:cNvPr id="6" name="Content Placeholder 5" descr="Chart, bar chart, waterfall chart&#10;&#10;Description automatically generated">
            <a:extLst>
              <a:ext uri="{FF2B5EF4-FFF2-40B4-BE49-F238E27FC236}">
                <a16:creationId xmlns:a16="http://schemas.microsoft.com/office/drawing/2014/main" id="{3D6EBA68-6B2D-4BDB-879F-3ADE8A154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61" y="0"/>
            <a:ext cx="18318881" cy="6941574"/>
          </a:xfrm>
        </p:spPr>
      </p:pic>
    </p:spTree>
    <p:extLst>
      <p:ext uri="{BB962C8B-B14F-4D97-AF65-F5344CB8AC3E}">
        <p14:creationId xmlns:p14="http://schemas.microsoft.com/office/powerpoint/2010/main" val="136805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156-3A43-483C-AFBC-7C888ED56F12}"/>
              </a:ext>
            </a:extLst>
          </p:cNvPr>
          <p:cNvSpPr>
            <a:spLocks noGrp="1"/>
          </p:cNvSpPr>
          <p:nvPr>
            <p:ph type="title"/>
          </p:nvPr>
        </p:nvSpPr>
        <p:spPr>
          <a:xfrm>
            <a:off x="466485" y="0"/>
            <a:ext cx="3517567" cy="4149213"/>
          </a:xfrm>
        </p:spPr>
        <p:txBody>
          <a:bodyPr>
            <a:normAutofit fontScale="90000"/>
          </a:bodyPr>
          <a:lstStyle/>
          <a:p>
            <a:r>
              <a:rPr lang="en-US" dirty="0"/>
              <a:t>Friday appears to have the most crashes that result in injury. </a:t>
            </a:r>
            <a:r>
              <a:rPr lang="en-US" sz="2400" dirty="0"/>
              <a:t>This may be due to drivers rushing home to start their weekend, or more drivers are on the road Fridays.</a:t>
            </a:r>
            <a:endParaRPr lang="en-US" dirty="0"/>
          </a:p>
        </p:txBody>
      </p:sp>
      <p:pic>
        <p:nvPicPr>
          <p:cNvPr id="6" name="Content Placeholder 5" descr="Chart, treemap chart&#10;&#10;Description automatically generated">
            <a:extLst>
              <a:ext uri="{FF2B5EF4-FFF2-40B4-BE49-F238E27FC236}">
                <a16:creationId xmlns:a16="http://schemas.microsoft.com/office/drawing/2014/main" id="{515F86E9-9FBB-4CE4-82CC-CE25B1B18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6554" y="0"/>
            <a:ext cx="7895446" cy="6931742"/>
          </a:xfrm>
        </p:spPr>
      </p:pic>
    </p:spTree>
    <p:extLst>
      <p:ext uri="{BB962C8B-B14F-4D97-AF65-F5344CB8AC3E}">
        <p14:creationId xmlns:p14="http://schemas.microsoft.com/office/powerpoint/2010/main" val="252792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156-3A43-483C-AFBC-7C888ED56F12}"/>
              </a:ext>
            </a:extLst>
          </p:cNvPr>
          <p:cNvSpPr>
            <a:spLocks noGrp="1"/>
          </p:cNvSpPr>
          <p:nvPr>
            <p:ph type="title"/>
          </p:nvPr>
        </p:nvSpPr>
        <p:spPr>
          <a:xfrm>
            <a:off x="643466" y="383458"/>
            <a:ext cx="3517567" cy="4709652"/>
          </a:xfrm>
        </p:spPr>
        <p:txBody>
          <a:bodyPr>
            <a:noAutofit/>
          </a:bodyPr>
          <a:lstStyle/>
          <a:p>
            <a:r>
              <a:rPr lang="en-US" sz="2400" dirty="0"/>
              <a:t>Crashes that resulted in death appear to mostly  between the 4</a:t>
            </a:r>
            <a:r>
              <a:rPr lang="en-US" sz="2400" baseline="30000" dirty="0"/>
              <a:t>th</a:t>
            </a:r>
            <a:r>
              <a:rPr lang="en-US" sz="2400" dirty="0"/>
              <a:t> and 5</a:t>
            </a:r>
            <a:r>
              <a:rPr lang="en-US" sz="2400" baseline="30000" dirty="0"/>
              <a:t>th</a:t>
            </a:r>
            <a:r>
              <a:rPr lang="en-US" sz="2400" dirty="0"/>
              <a:t> of the month and again rising halfway through the month as well as towards the end.</a:t>
            </a:r>
            <a:br>
              <a:rPr lang="en-US" sz="2400" dirty="0"/>
            </a:br>
            <a:r>
              <a:rPr lang="en-US" sz="1800" dirty="0"/>
              <a:t>More people could perhaps be out running errands or on </a:t>
            </a:r>
            <a:r>
              <a:rPr lang="en-US" sz="1800" dirty="0" err="1"/>
              <a:t>outtings</a:t>
            </a:r>
            <a:r>
              <a:rPr lang="en-US" sz="1800" dirty="0"/>
              <a:t> likely due to most people receiving paychecks at the beginning, middle and end of the month.</a:t>
            </a:r>
            <a:endParaRPr lang="en-US" sz="2400" dirty="0"/>
          </a:p>
        </p:txBody>
      </p:sp>
      <p:pic>
        <p:nvPicPr>
          <p:cNvPr id="6" name="Content Placeholder 5" descr="Graphical user interface, chart, histogram&#10;&#10;Description automatically generated">
            <a:extLst>
              <a:ext uri="{FF2B5EF4-FFF2-40B4-BE49-F238E27FC236}">
                <a16:creationId xmlns:a16="http://schemas.microsoft.com/office/drawing/2014/main" id="{A8BF3E86-973C-4ADD-A79F-F390EED19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0323" y="0"/>
            <a:ext cx="7521677" cy="6858000"/>
          </a:xfrm>
        </p:spPr>
      </p:pic>
    </p:spTree>
    <p:extLst>
      <p:ext uri="{BB962C8B-B14F-4D97-AF65-F5344CB8AC3E}">
        <p14:creationId xmlns:p14="http://schemas.microsoft.com/office/powerpoint/2010/main" val="7438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156-3A43-483C-AFBC-7C888ED56F12}"/>
              </a:ext>
            </a:extLst>
          </p:cNvPr>
          <p:cNvSpPr>
            <a:spLocks noGrp="1"/>
          </p:cNvSpPr>
          <p:nvPr>
            <p:ph type="title"/>
          </p:nvPr>
        </p:nvSpPr>
        <p:spPr>
          <a:xfrm>
            <a:off x="643466" y="429209"/>
            <a:ext cx="3517567" cy="4912016"/>
          </a:xfrm>
        </p:spPr>
        <p:txBody>
          <a:bodyPr>
            <a:normAutofit fontScale="90000"/>
          </a:bodyPr>
          <a:lstStyle/>
          <a:p>
            <a:r>
              <a:rPr lang="en-US" dirty="0"/>
              <a:t>Holiday travels and outings may be the reason why most deaths caused by crashes occurred mostly in December as well as winter weather dangers</a:t>
            </a:r>
          </a:p>
        </p:txBody>
      </p:sp>
      <p:pic>
        <p:nvPicPr>
          <p:cNvPr id="6" name="Content Placeholder 5" descr="Chart, bar chart&#10;&#10;Description automatically generated">
            <a:extLst>
              <a:ext uri="{FF2B5EF4-FFF2-40B4-BE49-F238E27FC236}">
                <a16:creationId xmlns:a16="http://schemas.microsoft.com/office/drawing/2014/main" id="{FFBEA47C-EACF-4727-A91E-0CD725871B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84" y="0"/>
            <a:ext cx="7472515" cy="6971071"/>
          </a:xfrm>
        </p:spPr>
      </p:pic>
    </p:spTree>
    <p:extLst>
      <p:ext uri="{BB962C8B-B14F-4D97-AF65-F5344CB8AC3E}">
        <p14:creationId xmlns:p14="http://schemas.microsoft.com/office/powerpoint/2010/main" val="39467465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{71572597-0B0B-4064-984D-7867B89D7A97}tf56160789_win32</Template>
  <TotalTime>1393</TotalTime>
  <Words>179</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Data Wrangling of Texas 2013 Motor Vehicle Data</vt:lpstr>
      <vt:lpstr>Looks as though there were more crashes the resulted in injury during Quarter 2 of 2013</vt:lpstr>
      <vt:lpstr>The number of the lanes seems to go inline with the day of the week ; the number of lanes affects the number of crashes. Larger numbers of lanes results in more crashes.</vt:lpstr>
      <vt:lpstr>Friday appears to have the most crashes that result in injury. This may be due to drivers rushing home to start their weekend, or more drivers are on the road Fridays.</vt:lpstr>
      <vt:lpstr>Crashes that resulted in death appear to mostly  between the 4th and 5th of the month and again rising halfway through the month as well as towards the end. More people could perhaps be out running errands or on outtings likely due to most people receiving paychecks at the beginning, middle and end of the month.</vt:lpstr>
      <vt:lpstr>Holiday travels and outings may be the reason why most deaths caused by crashes occurred mostly in December as well as winter weather dangers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of Texas 2013 Motor Vehicle Data</dc:title>
  <dc:creator>aletha greae</dc:creator>
  <cp:lastModifiedBy>aletha greae</cp:lastModifiedBy>
  <cp:revision>1</cp:revision>
  <dcterms:created xsi:type="dcterms:W3CDTF">2021-12-14T10:49:39Z</dcterms:created>
  <dcterms:modified xsi:type="dcterms:W3CDTF">2021-12-15T10:03:14Z</dcterms:modified>
</cp:coreProperties>
</file>