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0" r:id="rId3"/>
    <p:sldId id="288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2595"/>
    <a:srgbClr val="5144B8"/>
    <a:srgbClr val="30A013"/>
    <a:srgbClr val="6600FF"/>
    <a:srgbClr val="65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37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138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22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51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9045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397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870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2333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590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75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4822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E5F5-679E-45C7-83C8-3F120CDEFCF5}" type="datetimeFigureOut">
              <a:rPr lang="es-GT" smtClean="0"/>
              <a:t>26/02/19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E294-B595-49FC-843D-734CEB25128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202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325" y="197876"/>
            <a:ext cx="3986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3200" b="1" dirty="0" err="1">
                <a:solidFill>
                  <a:srgbClr val="D91A21"/>
                </a:solidFill>
                <a:latin typeface="Helvetica Neue" charset="0"/>
                <a:ea typeface="Helvetica Neue" charset="0"/>
                <a:cs typeface="Helvetica Neue" charset="0"/>
              </a:rPr>
              <a:t>Presentación</a:t>
            </a:r>
            <a:r>
              <a:rPr lang="en-US" sz="3200" b="1" dirty="0">
                <a:solidFill>
                  <a:srgbClr val="D91A21"/>
                </a:solidFill>
                <a:latin typeface="Helvetica Neue" charset="0"/>
                <a:ea typeface="Helvetica Neue" charset="0"/>
                <a:cs typeface="Helvetica Neue" charset="0"/>
              </a:rPr>
              <a:t> Retail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325" y="197876"/>
            <a:ext cx="2761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3200" b="1" dirty="0" err="1">
                <a:solidFill>
                  <a:srgbClr val="D91A21"/>
                </a:solidFill>
                <a:latin typeface="Helvetica Neue" charset="0"/>
                <a:ea typeface="Helvetica Neue" charset="0"/>
                <a:cs typeface="Helvetica Neue" charset="0"/>
              </a:rPr>
              <a:t>Presentación</a:t>
            </a:r>
            <a:endParaRPr lang="en-US" sz="3200" b="1" dirty="0">
              <a:solidFill>
                <a:srgbClr val="D91A2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32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021981" y="982260"/>
            <a:ext cx="8564453" cy="96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600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Términos y Condiciones</a:t>
            </a:r>
            <a:endParaRPr lang="es-GT" sz="600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75" y="764145"/>
            <a:ext cx="1184031" cy="118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498501" y="1903242"/>
            <a:ext cx="8165205" cy="4394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GT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Todos los Combos incluyen WhatsApp ¡Sin Pajas! y no consumen los megas de tu combo.</a:t>
            </a:r>
          </a:p>
          <a:p>
            <a:pPr lvl="0" algn="just"/>
            <a:endParaRPr lang="es-ES" sz="1850" dirty="0" smtClean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 algn="just"/>
            <a:r>
              <a:rPr lang="es-ES" sz="1850" dirty="0" err="1" smtClean="0">
                <a:latin typeface="Catamaran Bold" panose="00000800000000000000" pitchFamily="2" charset="0"/>
                <a:cs typeface="Catamaran Bold" panose="00000800000000000000" pitchFamily="2" charset="0"/>
              </a:rPr>
              <a:t>Whatsapp</a:t>
            </a:r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 ¡Sin Pajas! incluye: Llamadas, </a:t>
            </a:r>
            <a:r>
              <a:rPr lang="es-ES" sz="1850" dirty="0" err="1" smtClean="0">
                <a:latin typeface="Catamaran Bold" panose="00000800000000000000" pitchFamily="2" charset="0"/>
                <a:cs typeface="Catamaran Bold" panose="00000800000000000000" pitchFamily="2" charset="0"/>
              </a:rPr>
              <a:t>Videollamadas</a:t>
            </a:r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 y Chat exclusivamente. El envío de documentos consumirá los megas de tu combo. </a:t>
            </a:r>
            <a:endParaRPr lang="es-GT" sz="1850" dirty="0" smtClean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algn="just"/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 </a:t>
            </a:r>
            <a:endParaRPr lang="es-GT" sz="185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 algn="just"/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Whatsapp ¡Sin Pajas! </a:t>
            </a:r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aplica para </a:t>
            </a:r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todos los Tuentis que tengan un Combo activo. </a:t>
            </a:r>
            <a:endParaRPr lang="es-GT" sz="1850" dirty="0" smtClean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algn="just"/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 </a:t>
            </a:r>
            <a:endParaRPr lang="es-GT" sz="1850" dirty="0" smtClean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 algn="just"/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La </a:t>
            </a:r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descarga de la aplicación de WhatsApp y los megas utilizados para otras aplicaciones o destinos </a:t>
            </a:r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como </a:t>
            </a:r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mapas, navegación a </a:t>
            </a:r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enlaces </a:t>
            </a:r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fuera de la aplicación, descargas o funciones diferentes dentro de </a:t>
            </a:r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Whatsapp; </a:t>
            </a:r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NO están incluidos y sí descuentan </a:t>
            </a:r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los </a:t>
            </a:r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megas del combo. </a:t>
            </a:r>
            <a:endParaRPr lang="es-GT" sz="185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algn="just"/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 </a:t>
            </a:r>
            <a:endParaRPr lang="es-GT" sz="185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algn="just"/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El beneficio de WhatsApp ¡Sin Pajas! aplica siempre cuando se </a:t>
            </a:r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cumplan con las políticas de uso </a:t>
            </a:r>
            <a:r>
              <a:rPr lang="es-ES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razonable.</a:t>
            </a:r>
            <a:endParaRPr lang="es-GT" sz="1850" dirty="0" smtClean="0">
              <a:latin typeface="Catamaran Bold" panose="00000800000000000000" pitchFamily="2" charset="0"/>
              <a:cs typeface="Catamaran Bold" panose="000008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706" y="1995385"/>
            <a:ext cx="295275" cy="3048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174" y="2766422"/>
            <a:ext cx="295275" cy="3048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705" y="3546429"/>
            <a:ext cx="295275" cy="304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704" y="4431871"/>
            <a:ext cx="295275" cy="3048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703" y="5830515"/>
            <a:ext cx="295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0851825-3140-B748-A87C-E22FB1FC1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1512082" y="2764989"/>
            <a:ext cx="9167835" cy="1328021"/>
          </a:xfrm>
          <a:prstGeom prst="round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GT" sz="72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tamaran Bold" panose="00000800000000000000" pitchFamily="2" charset="0"/>
                <a:cs typeface="Catamaran Bold" panose="00000800000000000000" pitchFamily="2" charset="0"/>
                <a:sym typeface="Calibri"/>
              </a:rPr>
              <a:t>Preguntas Frecuentes</a:t>
            </a:r>
            <a:endParaRPr lang="es-GT" sz="1000" b="1" dirty="0">
              <a:solidFill>
                <a:srgbClr val="FFFFFF"/>
              </a:solidFill>
              <a:latin typeface="Catamaran ExtraLight" panose="00000300000000000000" pitchFamily="2" charset="0"/>
              <a:cs typeface="Catamaran Extra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8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325" y="197876"/>
            <a:ext cx="2761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3200" b="1" dirty="0" err="1">
                <a:solidFill>
                  <a:srgbClr val="D91A21"/>
                </a:solidFill>
                <a:latin typeface="Helvetica Neue" charset="0"/>
                <a:ea typeface="Helvetica Neue" charset="0"/>
                <a:cs typeface="Helvetica Neue" charset="0"/>
              </a:rPr>
              <a:t>Presentación</a:t>
            </a:r>
            <a:endParaRPr lang="en-US" sz="3200" b="1" dirty="0">
              <a:solidFill>
                <a:srgbClr val="D91A2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32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021981" y="982260"/>
            <a:ext cx="8564453" cy="96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sz="600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Preguntas frecuentes</a:t>
            </a:r>
            <a:endParaRPr lang="es-GT" sz="600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30919" y="1935297"/>
            <a:ext cx="8165205" cy="465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¿Para qué combos aplica el Whatsapp Sin Pajas</a:t>
            </a:r>
            <a:r>
              <a:rPr lang="es-GT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?</a:t>
            </a:r>
          </a:p>
          <a:p>
            <a:pPr algn="just"/>
            <a:r>
              <a:rPr lang="es-GT" sz="185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¡</a:t>
            </a:r>
            <a:r>
              <a:rPr lang="es-GT" sz="185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Qué onda! Todos nuestros Combos incluyen WhatsApp ¡Sin Pajas! Sin </a:t>
            </a:r>
            <a:r>
              <a:rPr lang="es-GT" sz="185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gastar tus megas </a:t>
            </a:r>
            <a:r>
              <a:rPr lang="es-GT" sz="185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;)</a:t>
            </a:r>
          </a:p>
          <a:p>
            <a:pPr lvl="0" algn="just"/>
            <a:endParaRPr lang="es-ES" sz="185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/>
            <a: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¿Los precios de los combos se mantienen o subieron</a:t>
            </a:r>
            <a:r>
              <a:rPr lang="es-GT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?</a:t>
            </a:r>
          </a:p>
          <a:p>
            <a:pPr lvl="0" algn="just"/>
            <a:r>
              <a:rPr lang="es-GT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¡</a:t>
            </a:r>
            <a:r>
              <a:rPr lang="es-GT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Qué onda! Los precios de nuestros combos siguen siendo los </a:t>
            </a:r>
            <a:r>
              <a:rPr lang="es-GT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mismos </a:t>
            </a:r>
            <a:r>
              <a:rPr lang="es-GT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pero con mejores beneficios</a:t>
            </a:r>
            <a:r>
              <a:rPr lang="es-GT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, ahora te incluyen llamadas, videollamadas y chat </a:t>
            </a:r>
            <a:r>
              <a:rPr lang="es-GT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de Whatsapp sin gastar tus megas ;)</a:t>
            </a:r>
          </a:p>
          <a:p>
            <a:pPr algn="just"/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 </a:t>
            </a:r>
            <a:endParaRPr lang="es-GT" sz="185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 algn="just"/>
            <a: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¿Qué tengo que hacer para tener </a:t>
            </a:r>
            <a:r>
              <a:rPr lang="es-GT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Whatsapp </a:t>
            </a:r>
            <a: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Sin Pajas? </a:t>
            </a:r>
          </a:p>
          <a:p>
            <a:pPr lvl="0" algn="just"/>
            <a:r>
              <a:rPr lang="es-GT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¡Qué onda! Únicamente tenés que tener un combo activo para poder disfrutar de los beneficios del Whataspp Sin Pajas </a:t>
            </a:r>
            <a:r>
              <a:rPr lang="es-GT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;)</a:t>
            </a:r>
          </a:p>
          <a:p>
            <a:pPr lvl="0" algn="just"/>
            <a:endParaRPr lang="es-GT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 algn="just"/>
            <a:r>
              <a:rPr lang="es-GT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¿Por qué esta consumiendo mis megas el uso de </a:t>
            </a:r>
            <a:r>
              <a:rPr lang="es-GT" sz="1850" dirty="0" err="1" smtClean="0">
                <a:latin typeface="Catamaran Bold" panose="00000800000000000000" pitchFamily="2" charset="0"/>
                <a:cs typeface="Catamaran Bold" panose="00000800000000000000" pitchFamily="2" charset="0"/>
              </a:rPr>
              <a:t>Whatsapp</a:t>
            </a:r>
            <a:r>
              <a:rPr lang="es-GT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?</a:t>
            </a:r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 </a:t>
            </a:r>
            <a:endParaRPr lang="es-GT" sz="185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algn="just"/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¡Qué onda! El </a:t>
            </a:r>
            <a:r>
              <a:rPr lang="es-ES" sz="185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Whatsapp</a:t>
            </a: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 Sin Pajas, incluye chat, llamadas y </a:t>
            </a:r>
            <a:r>
              <a:rPr lang="es-ES" sz="185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videollamadas</a:t>
            </a: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, el envío excesivo de videos y archivos multimedia sí consume los megas de tu combo ;)</a:t>
            </a:r>
            <a:endParaRPr lang="es-ES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 algn="just"/>
            <a:endParaRPr lang="es-GT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algn="just"/>
            <a:endParaRPr lang="es-GT" sz="1850" dirty="0" smtClean="0">
              <a:latin typeface="Catamaran Bold" panose="00000800000000000000" pitchFamily="2" charset="0"/>
              <a:cs typeface="Catamaran Bold" panose="000008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0" y="1935297"/>
            <a:ext cx="295275" cy="304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11" y="3133864"/>
            <a:ext cx="295275" cy="3048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52" y="4497083"/>
            <a:ext cx="295275" cy="3048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34" y="5651876"/>
            <a:ext cx="295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325" y="197876"/>
            <a:ext cx="2761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3200" b="1" dirty="0" err="1">
                <a:solidFill>
                  <a:srgbClr val="D91A21"/>
                </a:solidFill>
                <a:latin typeface="Helvetica Neue" charset="0"/>
                <a:ea typeface="Helvetica Neue" charset="0"/>
                <a:cs typeface="Helvetica Neue" charset="0"/>
              </a:rPr>
              <a:t>Presentación</a:t>
            </a:r>
            <a:endParaRPr lang="en-US" sz="3200" b="1" dirty="0">
              <a:solidFill>
                <a:srgbClr val="D91A2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32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021981" y="982260"/>
            <a:ext cx="8564453" cy="96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sz="600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Preguntas frecuentes</a:t>
            </a:r>
            <a:endParaRPr lang="es-GT" sz="600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30919" y="1935297"/>
            <a:ext cx="8165205" cy="4394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ES" sz="1850" dirty="0">
                <a:solidFill>
                  <a:schemeClr val="bg1"/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¿Qué es eso del </a:t>
            </a:r>
            <a:r>
              <a:rPr lang="es-ES" sz="1850" dirty="0" err="1">
                <a:solidFill>
                  <a:schemeClr val="bg1"/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Whatsapp</a:t>
            </a:r>
            <a:r>
              <a:rPr lang="es-ES" sz="1850" dirty="0">
                <a:solidFill>
                  <a:schemeClr val="bg1"/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 Sin Pajas?  </a:t>
            </a:r>
          </a:p>
          <a:p>
            <a:pPr algn="just"/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¡Qué onda! Es otro de los beneficios de ser Tuenti, ahora tus llamadas y </a:t>
            </a:r>
            <a:r>
              <a:rPr lang="es-ES" sz="185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videollamadas</a:t>
            </a:r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 de </a:t>
            </a:r>
            <a:r>
              <a:rPr lang="es-ES" sz="185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Whatsapp</a:t>
            </a:r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 no van a </a:t>
            </a: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gastar los </a:t>
            </a:r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megas de tu combo </a:t>
            </a: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;)</a:t>
            </a:r>
          </a:p>
          <a:p>
            <a:pPr algn="just"/>
            <a:endParaRPr lang="es-ES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/>
            <a:r>
              <a:rPr lang="es-GT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¿Qué NO incluye el Whatsapp Sin Pajas?</a:t>
            </a:r>
          </a:p>
          <a:p>
            <a:pPr lvl="0" algn="just"/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¡Qué onda! Los megas utilizados para otras aplicaciones o destinos como mapas, navegación a enlaces fuera de la aplicación, descargas o funciones diferentes dentro de </a:t>
            </a:r>
            <a:r>
              <a:rPr lang="es-ES" sz="185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Whatsapp</a:t>
            </a: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; como también el envío y descarga de archivos NO están incluidos y sí descuentan los megas del combo. </a:t>
            </a:r>
            <a:endParaRPr lang="es-GT" sz="1850" dirty="0" smtClean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 algn="just"/>
            <a:endParaRPr lang="es-ES" sz="185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/>
            <a: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¿Qué pasa si ya me acabé los megas de mi combo?</a:t>
            </a:r>
            <a:b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</a:br>
            <a:r>
              <a:rPr lang="es-GT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¡</a:t>
            </a:r>
            <a:r>
              <a:rPr lang="es-GT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Qué onda! El Whatsapp Sin Pajas seguirá funcionando hasta que tu combo se venza sin ningún problema ;)</a:t>
            </a:r>
          </a:p>
          <a:p>
            <a:pPr algn="just"/>
            <a:endParaRPr lang="es-ES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 algn="just"/>
            <a:endParaRPr lang="es-GT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algn="just"/>
            <a:endParaRPr lang="es-GT" sz="1850" dirty="0" smtClean="0">
              <a:latin typeface="Catamaran Bold" panose="00000800000000000000" pitchFamily="2" charset="0"/>
              <a:cs typeface="Catamaran Bold" panose="000008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0" y="1935297"/>
            <a:ext cx="295275" cy="304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11" y="3083064"/>
            <a:ext cx="295275" cy="3048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0" y="4789696"/>
            <a:ext cx="295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325" y="197876"/>
            <a:ext cx="2761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3200" b="1" dirty="0" err="1">
                <a:solidFill>
                  <a:srgbClr val="D91A21"/>
                </a:solidFill>
                <a:latin typeface="Helvetica Neue" charset="0"/>
                <a:ea typeface="Helvetica Neue" charset="0"/>
                <a:cs typeface="Helvetica Neue" charset="0"/>
              </a:rPr>
              <a:t>Presentación</a:t>
            </a:r>
            <a:endParaRPr lang="en-US" sz="3200" b="1" dirty="0">
              <a:solidFill>
                <a:srgbClr val="D91A2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32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021981" y="982260"/>
            <a:ext cx="8564453" cy="96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sz="600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Preguntas frecuentes</a:t>
            </a:r>
            <a:endParaRPr lang="es-GT" sz="6000" dirty="0">
              <a:latin typeface="Catamaran Bold" panose="00000800000000000000" pitchFamily="2" charset="0"/>
              <a:cs typeface="Catamaran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30919" y="1935297"/>
            <a:ext cx="8165205" cy="4394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/>
            <a: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¿Cuánto tiempo dura el </a:t>
            </a:r>
            <a:r>
              <a:rPr lang="es-GT" sz="1850" dirty="0" smtClean="0">
                <a:latin typeface="Catamaran Bold" panose="00000800000000000000" pitchFamily="2" charset="0"/>
                <a:cs typeface="Catamaran Bold" panose="00000800000000000000" pitchFamily="2" charset="0"/>
              </a:rPr>
              <a:t>Whatsapp Sin Pajas</a:t>
            </a:r>
            <a: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? </a:t>
            </a:r>
          </a:p>
          <a:p>
            <a:pPr lvl="0" algn="just"/>
            <a:r>
              <a:rPr lang="es-GT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¡Qué onda! El Whatsapp Sin Pajas tiene la misma duración que tiene tu combo, 30 días ;)</a:t>
            </a:r>
          </a:p>
          <a:p>
            <a:pPr lvl="0" algn="just"/>
            <a: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/>
            </a:r>
            <a:b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</a:br>
            <a:r>
              <a:rPr lang="es-GT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¿Qué tengo que hacer para que me den ese beneficio?</a:t>
            </a:r>
            <a:r>
              <a:rPr lang="es-ES" sz="1850" dirty="0">
                <a:latin typeface="Catamaran Bold" panose="00000800000000000000" pitchFamily="2" charset="0"/>
                <a:cs typeface="Catamaran Bold" panose="00000800000000000000" pitchFamily="2" charset="0"/>
              </a:rPr>
              <a:t> </a:t>
            </a:r>
          </a:p>
          <a:p>
            <a:pPr lvl="0" algn="just"/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Lo único que </a:t>
            </a:r>
            <a:r>
              <a:rPr lang="es-ES" sz="185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tenés</a:t>
            </a:r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 que hacer es tener un combo </a:t>
            </a: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activo, </a:t>
            </a:r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recargar un nuevo combo </a:t>
            </a: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o pedir tu chip con cualquiera de nuestros combos ;)</a:t>
            </a:r>
            <a:endParaRPr lang="es-ES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/>
            <a:endParaRPr lang="es-ES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/>
            <a:r>
              <a:rPr lang="es-ES" sz="1850" dirty="0">
                <a:solidFill>
                  <a:schemeClr val="bg1"/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¿Qué incluye exactamente el WhatsApp Sin pajas?</a:t>
            </a:r>
          </a:p>
          <a:p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¡Qué onda! El </a:t>
            </a:r>
            <a:r>
              <a:rPr lang="es-ES" sz="185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Whatsapp</a:t>
            </a:r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 sin pajas incluye: Chat, llamadas y </a:t>
            </a:r>
            <a:r>
              <a:rPr lang="es-ES" sz="185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videollamadas</a:t>
            </a:r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 de </a:t>
            </a:r>
            <a:r>
              <a:rPr lang="es-ES" sz="185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Whatsapp</a:t>
            </a: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 </a:t>
            </a:r>
            <a:r>
              <a:rPr lang="es-ES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sin gastar tus megas </a:t>
            </a: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>;)</a:t>
            </a:r>
            <a:b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</a:br>
            <a: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/>
            </a:r>
            <a:br>
              <a:rPr lang="es-ES" sz="18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</a:br>
            <a:r>
              <a:rPr lang="es-GT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  <a:t/>
            </a:r>
            <a:br>
              <a:rPr lang="es-GT" sz="1850" dirty="0">
                <a:solidFill>
                  <a:schemeClr val="accent4">
                    <a:lumMod val="60000"/>
                    <a:lumOff val="40000"/>
                  </a:schemeClr>
                </a:solidFill>
                <a:latin typeface="Catamaran Bold" panose="00000800000000000000" pitchFamily="2" charset="0"/>
                <a:cs typeface="Catamaran Bold" panose="00000800000000000000" pitchFamily="2" charset="0"/>
              </a:rPr>
            </a:br>
            <a:endParaRPr lang="es-ES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lvl="0" algn="just"/>
            <a:endParaRPr lang="es-GT" sz="1850" dirty="0">
              <a:solidFill>
                <a:schemeClr val="accent4">
                  <a:lumMod val="60000"/>
                  <a:lumOff val="40000"/>
                </a:schemeClr>
              </a:solidFill>
              <a:latin typeface="Catamaran Bold" panose="00000800000000000000" pitchFamily="2" charset="0"/>
              <a:cs typeface="Catamaran Bold" panose="00000800000000000000" pitchFamily="2" charset="0"/>
            </a:endParaRPr>
          </a:p>
          <a:p>
            <a:pPr algn="just"/>
            <a:endParaRPr lang="es-GT" sz="1850" dirty="0" smtClean="0">
              <a:latin typeface="Catamaran Bold" panose="00000800000000000000" pitchFamily="2" charset="0"/>
              <a:cs typeface="Catamaran Bold" panose="000008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0" y="1935297"/>
            <a:ext cx="295275" cy="304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11" y="3044964"/>
            <a:ext cx="295275" cy="3048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0" y="4218131"/>
            <a:ext cx="295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272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Catamaran Bold</vt:lpstr>
      <vt:lpstr>Catamaran ExtraLight</vt:lpstr>
      <vt:lpstr>Helvetica Neue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Haro</dc:creator>
  <cp:lastModifiedBy>José María Caballero Urías</cp:lastModifiedBy>
  <cp:revision>60</cp:revision>
  <dcterms:created xsi:type="dcterms:W3CDTF">2019-01-04T13:28:01Z</dcterms:created>
  <dcterms:modified xsi:type="dcterms:W3CDTF">2019-02-26T23:23:14Z</dcterms:modified>
</cp:coreProperties>
</file>