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17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8F0A-85E9-41AC-8DDE-B2E810F88E1E}" type="datetimeFigureOut">
              <a:rPr lang="en-AU" smtClean="0"/>
              <a:t>2/01/2018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7746-EB58-4ADE-B614-BF6D4CA689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156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8F0A-85E9-41AC-8DDE-B2E810F88E1E}" type="datetimeFigureOut">
              <a:rPr lang="en-AU" smtClean="0"/>
              <a:t>2/01/2018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7746-EB58-4ADE-B614-BF6D4CA689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915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8F0A-85E9-41AC-8DDE-B2E810F88E1E}" type="datetimeFigureOut">
              <a:rPr lang="en-AU" smtClean="0"/>
              <a:t>2/01/2018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7746-EB58-4ADE-B614-BF6D4CA689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24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8F0A-85E9-41AC-8DDE-B2E810F88E1E}" type="datetimeFigureOut">
              <a:rPr lang="en-AU" smtClean="0"/>
              <a:t>2/01/2018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7746-EB58-4ADE-B614-BF6D4CA689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177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8F0A-85E9-41AC-8DDE-B2E810F88E1E}" type="datetimeFigureOut">
              <a:rPr lang="en-AU" smtClean="0"/>
              <a:t>2/01/2018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7746-EB58-4ADE-B614-BF6D4CA689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92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8F0A-85E9-41AC-8DDE-B2E810F88E1E}" type="datetimeFigureOut">
              <a:rPr lang="en-AU" smtClean="0"/>
              <a:t>2/01/2018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7746-EB58-4ADE-B614-BF6D4CA689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1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8F0A-85E9-41AC-8DDE-B2E810F88E1E}" type="datetimeFigureOut">
              <a:rPr lang="en-AU" smtClean="0"/>
              <a:t>2/01/2018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7746-EB58-4ADE-B614-BF6D4CA689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545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8F0A-85E9-41AC-8DDE-B2E810F88E1E}" type="datetimeFigureOut">
              <a:rPr lang="en-AU" smtClean="0"/>
              <a:t>2/01/2018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7746-EB58-4ADE-B614-BF6D4CA689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89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8F0A-85E9-41AC-8DDE-B2E810F88E1E}" type="datetimeFigureOut">
              <a:rPr lang="en-AU" smtClean="0"/>
              <a:t>2/01/2018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7746-EB58-4ADE-B614-BF6D4CA689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037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8F0A-85E9-41AC-8DDE-B2E810F88E1E}" type="datetimeFigureOut">
              <a:rPr lang="en-AU" smtClean="0"/>
              <a:t>2/01/2018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7746-EB58-4ADE-B614-BF6D4CA689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359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8F0A-85E9-41AC-8DDE-B2E810F88E1E}" type="datetimeFigureOut">
              <a:rPr lang="en-AU" smtClean="0"/>
              <a:t>2/01/2018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7746-EB58-4ADE-B614-BF6D4CA689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464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8F0A-85E9-41AC-8DDE-B2E810F88E1E}" type="datetimeFigureOut">
              <a:rPr lang="en-AU" smtClean="0"/>
              <a:t>2/01/2018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27746-EB58-4ADE-B614-BF6D4CA689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309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76199" cy="430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1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Leahy</dc:creator>
  <cp:lastModifiedBy>Amy Leahy</cp:lastModifiedBy>
  <cp:revision>1</cp:revision>
  <dcterms:created xsi:type="dcterms:W3CDTF">2018-01-02T11:26:52Z</dcterms:created>
  <dcterms:modified xsi:type="dcterms:W3CDTF">2018-01-02T11:26:56Z</dcterms:modified>
</cp:coreProperties>
</file>