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900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4D7B1-6F94-4A54-AAE5-DBE80B6A2FD3}" type="datetimeFigureOut">
              <a:rPr lang="en-AU" smtClean="0"/>
              <a:t>2/01/2018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D4C74-A651-4A5D-9A88-3AE78959044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51395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4D7B1-6F94-4A54-AAE5-DBE80B6A2FD3}" type="datetimeFigureOut">
              <a:rPr lang="en-AU" smtClean="0"/>
              <a:t>2/01/2018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D4C74-A651-4A5D-9A88-3AE78959044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00083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4D7B1-6F94-4A54-AAE5-DBE80B6A2FD3}" type="datetimeFigureOut">
              <a:rPr lang="en-AU" smtClean="0"/>
              <a:t>2/01/2018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D4C74-A651-4A5D-9A88-3AE78959044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13869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4D7B1-6F94-4A54-AAE5-DBE80B6A2FD3}" type="datetimeFigureOut">
              <a:rPr lang="en-AU" smtClean="0"/>
              <a:t>2/01/2018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D4C74-A651-4A5D-9A88-3AE78959044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27257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4D7B1-6F94-4A54-AAE5-DBE80B6A2FD3}" type="datetimeFigureOut">
              <a:rPr lang="en-AU" smtClean="0"/>
              <a:t>2/01/2018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D4C74-A651-4A5D-9A88-3AE78959044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44679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4D7B1-6F94-4A54-AAE5-DBE80B6A2FD3}" type="datetimeFigureOut">
              <a:rPr lang="en-AU" smtClean="0"/>
              <a:t>2/01/2018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D4C74-A651-4A5D-9A88-3AE78959044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01775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4D7B1-6F94-4A54-AAE5-DBE80B6A2FD3}" type="datetimeFigureOut">
              <a:rPr lang="en-AU" smtClean="0"/>
              <a:t>2/01/2018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D4C74-A651-4A5D-9A88-3AE78959044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3326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4D7B1-6F94-4A54-AAE5-DBE80B6A2FD3}" type="datetimeFigureOut">
              <a:rPr lang="en-AU" smtClean="0"/>
              <a:t>2/01/2018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D4C74-A651-4A5D-9A88-3AE78959044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09288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4D7B1-6F94-4A54-AAE5-DBE80B6A2FD3}" type="datetimeFigureOut">
              <a:rPr lang="en-AU" smtClean="0"/>
              <a:t>2/01/2018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D4C74-A651-4A5D-9A88-3AE78959044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00157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4D7B1-6F94-4A54-AAE5-DBE80B6A2FD3}" type="datetimeFigureOut">
              <a:rPr lang="en-AU" smtClean="0"/>
              <a:t>2/01/2018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D4C74-A651-4A5D-9A88-3AE78959044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97029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4D7B1-6F94-4A54-AAE5-DBE80B6A2FD3}" type="datetimeFigureOut">
              <a:rPr lang="en-AU" smtClean="0"/>
              <a:t>2/01/2018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D4C74-A651-4A5D-9A88-3AE78959044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93264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04D7B1-6F94-4A54-AAE5-DBE80B6A2FD3}" type="datetimeFigureOut">
              <a:rPr lang="en-AU" smtClean="0"/>
              <a:t>2/01/2018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3D4C74-A651-4A5D-9A88-3AE78959044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68677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61730" cy="409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9837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Amy Leahy</dc:creator>
  <cp:lastModifiedBy>Amy Leahy</cp:lastModifiedBy>
  <cp:revision>1</cp:revision>
  <dcterms:created xsi:type="dcterms:W3CDTF">2018-01-02T11:16:43Z</dcterms:created>
  <dcterms:modified xsi:type="dcterms:W3CDTF">2018-01-02T11:16:52Z</dcterms:modified>
</cp:coreProperties>
</file>